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1" r:id="rId13"/>
    <p:sldId id="316" r:id="rId14"/>
    <p:sldId id="322" r:id="rId15"/>
    <p:sldId id="337" r:id="rId16"/>
    <p:sldId id="338" r:id="rId17"/>
    <p:sldId id="320" r:id="rId18"/>
    <p:sldId id="33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844F"/>
    <a:srgbClr val="8C8C8C"/>
    <a:srgbClr val="504640"/>
    <a:srgbClr val="C7A672"/>
    <a:srgbClr val="B6834E"/>
    <a:srgbClr val="E8E8E8"/>
    <a:srgbClr val="F3CE0E"/>
    <a:srgbClr val="E7C20B"/>
    <a:srgbClr val="DFBC0B"/>
    <a:srgbClr val="68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>
        <p:scale>
          <a:sx n="25" d="100"/>
          <a:sy n="25" d="100"/>
        </p:scale>
        <p:origin x="2370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DCED-0B20-49A6-9088-7793DF62531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85AC8-40C0-4F74-A261-0340839C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1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3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16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6BC7-542D-40C1-B66C-2007910F9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0F2F8-C9D4-45C0-87AD-5757637B9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FE72F-6B7A-4A3F-8940-3DF38E1E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7FC9-FE0E-45F4-BB45-977216A0D5F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DCC57-9274-4BDE-AF78-8768EBA4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3A34B-844D-402E-9E25-F6B02549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FEE-5286-447D-9CC3-47F6587F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2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9119-AC47-41F1-8D2D-A5749DF6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A90A0-4FA4-4154-A85D-17A6AFB68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21093-71F7-46CB-AEBC-5FD75AFA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7FC9-FE0E-45F4-BB45-977216A0D5F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B226A-831C-4C73-B85A-C03C6FC3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3872F-002A-4024-980F-DB481159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FEE-5286-447D-9CC3-47F6587F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5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8005F-1F04-4F6E-99F4-E27551C73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15444-B453-4016-AF2A-3E21666E3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AE02-67B7-4DAE-84CD-64512DBE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7FC9-FE0E-45F4-BB45-977216A0D5F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ECECA-3EFC-49AA-8AC1-2CCCF858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D53F0-5987-4029-9A87-C8F52F4B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FEE-5286-447D-9CC3-47F6587F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52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50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24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4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77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24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04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13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8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77D3-DF6B-4BBA-8A81-6A61022A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27844-CEB4-4A7A-935D-6BE4B74C1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F29DB-87A7-4A88-8177-AFFEAE12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7FC9-FE0E-45F4-BB45-977216A0D5F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67696-C27B-4A46-AA0A-899FE202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660A8-DD90-4E2F-90A7-B9E1F1B4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FEE-5286-447D-9CC3-47F6587F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68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14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37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EE3-0132-4D7A-BF05-7A632E8A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D88AD-0CF0-4E99-AB1B-127E5DE1F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01FF-CBFD-47C6-9881-663E3594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7FC9-FE0E-45F4-BB45-977216A0D5F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C9B74-A0F1-484E-9A3A-E2E2C3A2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22D9E-0446-46F6-BC6C-7EF40CA3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FEE-5286-447D-9CC3-47F6587F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5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3E5E-E2BC-4FC8-9326-C610BC2C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9F02-940A-4907-8909-39CA4920C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D8C15-B894-457D-A4AC-BC7DBDA28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E86C2-635E-4225-85C8-54689B0B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7FC9-FE0E-45F4-BB45-977216A0D5F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B1658-EB61-4205-A064-43038104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1072F-55B8-4E74-ACCB-11DEB6D3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FEE-5286-447D-9CC3-47F6587F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1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C829-3628-4256-9151-274A812F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0198E-6AA0-4308-9406-82C1FB4A0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650BC-E6D5-4D9D-99C8-2252ACD99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A9775-A30A-4B29-8957-93BF8E3C8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B47F9-7788-4DD2-8FA2-081A4E8B8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B7300-3A8B-491C-8B34-AC918B9A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7FC9-FE0E-45F4-BB45-977216A0D5F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F4381-63E7-4EE4-A808-CBAC2A30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5DEE4-B712-47E3-9422-B94EF28E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FEE-5286-447D-9CC3-47F6587F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5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31C6-DAE8-4E47-8927-28CB0E6B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B36F4-3214-4C61-857D-7E5EC5D4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7FC9-FE0E-45F4-BB45-977216A0D5F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2DA0E-3EF1-44A1-88A6-EE5AD150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6EDAD-959D-41A6-9F63-AFAD1B2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FEE-5286-447D-9CC3-47F6587F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6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4A68D-93BF-42D8-89D9-DC099158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7FC9-FE0E-45F4-BB45-977216A0D5F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154F2-F6ED-48EF-B156-A8A237BC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6D0A8-D85C-442C-9FAC-0F26319A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FEE-5286-447D-9CC3-47F6587F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2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6D73-B5D7-4E06-9AC9-6EAD68AA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9B8DF-82BF-4FF9-86B2-2FD829C40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78A51-4A90-416E-90B9-3C9914F97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6B235-00FD-4EC6-819B-AFD63DDF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7FC9-FE0E-45F4-BB45-977216A0D5F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9EE72-B2F8-47A4-96A8-04E9A8CB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08DCC-7881-4138-BF27-E8C50EAA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FEE-5286-447D-9CC3-47F6587F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1DD1-45FC-44D0-B9E9-3F2C3370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C1231-921F-41FD-B259-8DB52E40C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B62FE-B05B-45A9-9EDA-901F73C7B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8E658-D4A2-4BD6-BBB8-BDF6A1E2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7FC9-FE0E-45F4-BB45-977216A0D5F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11211-1BD6-44E1-BEE7-3A3D1DC7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53395-1300-4381-89B8-3BEC5930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FEE-5286-447D-9CC3-47F6587F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8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DC9E9-9EF9-462B-903A-F1765ADF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A7B9E-3714-466E-BD11-802864673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562D2-7F4F-4D50-A83D-129CC7AF6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27FC9-FE0E-45F4-BB45-977216A0D5F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C7374-D810-4A33-9966-907F52331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7FD5C-D2D1-4521-BC44-DEC5EB872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2FEE-5286-447D-9CC3-47F6587F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7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0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6.mp3"/><Relationship Id="rId7" Type="http://schemas.microsoft.com/office/2007/relationships/hdphoto" Target="../media/hdphoto1.wdp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6.mp3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6.mp3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6.mp3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6.mp3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6.mp3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16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6" Type="http://schemas.openxmlformats.org/officeDocument/2006/relationships/audio" Target="../media/media23.mp3"/><Relationship Id="rId5" Type="http://schemas.microsoft.com/office/2007/relationships/media" Target="../media/media23.mp3"/><Relationship Id="rId4" Type="http://schemas.openxmlformats.org/officeDocument/2006/relationships/audio" Target="../media/media16.mp3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3" Type="http://schemas.microsoft.com/office/2007/relationships/media" Target="../media/media4.mp3"/><Relationship Id="rId7" Type="http://schemas.microsoft.com/office/2007/relationships/media" Target="../media/media6.mp3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5" Type="http://schemas.microsoft.com/office/2007/relationships/media" Target="../media/media5.mp3"/><Relationship Id="rId10" Type="http://schemas.openxmlformats.org/officeDocument/2006/relationships/image" Target="../media/image1.png"/><Relationship Id="rId4" Type="http://schemas.openxmlformats.org/officeDocument/2006/relationships/audio" Target="../media/media4.mp3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3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audio" Target="../media/media14.mp3"/><Relationship Id="rId5" Type="http://schemas.microsoft.com/office/2007/relationships/media" Target="../media/media14.mp3"/><Relationship Id="rId4" Type="http://schemas.openxmlformats.org/officeDocument/2006/relationships/audio" Target="../media/media13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191091" y="229345"/>
            <a:ext cx="852803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500" dirty="0">
                <a:ln>
                  <a:solidFill>
                    <a:sysClr val="windowText" lastClr="000000"/>
                  </a:solidFill>
                </a:ln>
                <a:solidFill>
                  <a:srgbClr val="BABED1"/>
                </a:solidFill>
                <a:latin typeface="Arial Black" panose="020B0A04020102020204" pitchFamily="34" charset="0"/>
              </a:rPr>
              <a:t>Q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lang="en-US" sz="11500" dirty="0">
                <a:ln>
                  <a:solidFill>
                    <a:sysClr val="windowText" lastClr="000000"/>
                  </a:solidFill>
                </a:ln>
                <a:solidFill>
                  <a:srgbClr val="BABED1"/>
                </a:solidFill>
                <a:latin typeface="Arial Black" panose="020B0A04020102020204" pitchFamily="34" charset="0"/>
              </a:rPr>
              <a:t>Q</a:t>
            </a:r>
            <a:r>
              <a:rPr lang="en-US" sz="9600" dirty="0">
                <a:solidFill>
                  <a:sysClr val="windowText" lastClr="000000"/>
                </a:solidFill>
                <a:latin typeface="Calibri" panose="020F0502020204030204"/>
              </a:rPr>
              <a:t>uail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! 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FF51AC-22BA-4754-9F18-06D60172C922}"/>
              </a:ext>
            </a:extLst>
          </p:cNvPr>
          <p:cNvGrpSpPr/>
          <p:nvPr/>
        </p:nvGrpSpPr>
        <p:grpSpPr>
          <a:xfrm flipH="1">
            <a:off x="5453276" y="436723"/>
            <a:ext cx="6018002" cy="5984554"/>
            <a:chOff x="3746250" y="653726"/>
            <a:chExt cx="5311391" cy="5281870"/>
          </a:xfrm>
        </p:grpSpPr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CFA58F8C-8FA9-4228-9940-7C94EA629960}"/>
                </a:ext>
              </a:extLst>
            </p:cNvPr>
            <p:cNvSpPr/>
            <p:nvPr/>
          </p:nvSpPr>
          <p:spPr>
            <a:xfrm>
              <a:off x="6652591" y="3984925"/>
              <a:ext cx="2405050" cy="1463375"/>
            </a:xfrm>
            <a:custGeom>
              <a:avLst/>
              <a:gdLst>
                <a:gd name="connsiteX0" fmla="*/ 0 w 1170610"/>
                <a:gd name="connsiteY0" fmla="*/ 0 h 958136"/>
                <a:gd name="connsiteX1" fmla="*/ 1170610 w 1170610"/>
                <a:gd name="connsiteY1" fmla="*/ 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1170610"/>
                <a:gd name="connsiteY0" fmla="*/ 0 h 958136"/>
                <a:gd name="connsiteX1" fmla="*/ 1140130 w 1170610"/>
                <a:gd name="connsiteY1" fmla="*/ 4572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0 w 2405050"/>
                <a:gd name="connsiteY3" fmla="*/ 958136 h 1392476"/>
                <a:gd name="connsiteX4" fmla="*/ 0 w 2405050"/>
                <a:gd name="connsiteY4" fmla="*/ 0 h 139247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1752269 w 2405050"/>
                <a:gd name="connsiteY3" fmla="*/ 1082375 h 1392476"/>
                <a:gd name="connsiteX4" fmla="*/ 0 w 2405050"/>
                <a:gd name="connsiteY4" fmla="*/ 958136 h 1392476"/>
                <a:gd name="connsiteX5" fmla="*/ 0 w 2405050"/>
                <a:gd name="connsiteY5" fmla="*/ 0 h 1392476"/>
                <a:gd name="connsiteX0" fmla="*/ 0 w 2405050"/>
                <a:gd name="connsiteY0" fmla="*/ 0 h 1435161"/>
                <a:gd name="connsiteX1" fmla="*/ 1140130 w 2405050"/>
                <a:gd name="connsiteY1" fmla="*/ 45720 h 1435161"/>
                <a:gd name="connsiteX2" fmla="*/ 2405050 w 2405050"/>
                <a:gd name="connsiteY2" fmla="*/ 1392476 h 1435161"/>
                <a:gd name="connsiteX3" fmla="*/ 1752269 w 2405050"/>
                <a:gd name="connsiteY3" fmla="*/ 1082375 h 1435161"/>
                <a:gd name="connsiteX4" fmla="*/ 0 w 2405050"/>
                <a:gd name="connsiteY4" fmla="*/ 958136 h 1435161"/>
                <a:gd name="connsiteX5" fmla="*/ 0 w 2405050"/>
                <a:gd name="connsiteY5" fmla="*/ 0 h 1435161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0 w 2405050"/>
                <a:gd name="connsiteY5" fmla="*/ 958136 h 1532047"/>
                <a:gd name="connsiteX6" fmla="*/ 0 w 2405050"/>
                <a:gd name="connsiteY6" fmla="*/ 0 h 1532047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1356029 w 2405050"/>
                <a:gd name="connsiteY5" fmla="*/ 1074755 h 1532047"/>
                <a:gd name="connsiteX6" fmla="*/ 0 w 2405050"/>
                <a:gd name="connsiteY6" fmla="*/ 958136 h 1532047"/>
                <a:gd name="connsiteX7" fmla="*/ 0 w 2405050"/>
                <a:gd name="connsiteY7" fmla="*/ 0 h 1532047"/>
                <a:gd name="connsiteX0" fmla="*/ 0 w 2405050"/>
                <a:gd name="connsiteY0" fmla="*/ 0 h 1463483"/>
                <a:gd name="connsiteX1" fmla="*/ 1140130 w 2405050"/>
                <a:gd name="connsiteY1" fmla="*/ 45720 h 1463483"/>
                <a:gd name="connsiteX2" fmla="*/ 2405050 w 2405050"/>
                <a:gd name="connsiteY2" fmla="*/ 1392476 h 1463483"/>
                <a:gd name="connsiteX3" fmla="*/ 1752269 w 2405050"/>
                <a:gd name="connsiteY3" fmla="*/ 1082375 h 1463483"/>
                <a:gd name="connsiteX4" fmla="*/ 2018969 w 2405050"/>
                <a:gd name="connsiteY4" fmla="*/ 1463375 h 1463483"/>
                <a:gd name="connsiteX5" fmla="*/ 1356029 w 2405050"/>
                <a:gd name="connsiteY5" fmla="*/ 1074755 h 1463483"/>
                <a:gd name="connsiteX6" fmla="*/ 0 w 2405050"/>
                <a:gd name="connsiteY6" fmla="*/ 958136 h 1463483"/>
                <a:gd name="connsiteX7" fmla="*/ 0 w 2405050"/>
                <a:gd name="connsiteY7" fmla="*/ 0 h 1463483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0 w 2405050"/>
                <a:gd name="connsiteY7" fmla="*/ 958136 h 1463375"/>
                <a:gd name="connsiteX8" fmla="*/ 0 w 2405050"/>
                <a:gd name="connsiteY8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5050" h="1463375">
                  <a:moveTo>
                    <a:pt x="0" y="0"/>
                  </a:moveTo>
                  <a:lnTo>
                    <a:pt x="1140130" y="45720"/>
                  </a:lnTo>
                  <a:lnTo>
                    <a:pt x="2405050" y="1392476"/>
                  </a:lnTo>
                  <a:cubicBezTo>
                    <a:pt x="2075696" y="1649789"/>
                    <a:pt x="1883503" y="1068902"/>
                    <a:pt x="1752269" y="1082375"/>
                  </a:cubicBezTo>
                  <a:cubicBezTo>
                    <a:pt x="1716709" y="1067135"/>
                    <a:pt x="2168829" y="1349075"/>
                    <a:pt x="2018969" y="1463375"/>
                  </a:cubicBezTo>
                  <a:cubicBezTo>
                    <a:pt x="1831009" y="1463375"/>
                    <a:pt x="1543989" y="1128095"/>
                    <a:pt x="1356029" y="1074755"/>
                  </a:cubicBezTo>
                  <a:cubicBezTo>
                    <a:pt x="1277289" y="1067135"/>
                    <a:pt x="1861489" y="1288115"/>
                    <a:pt x="1516049" y="1349075"/>
                  </a:cubicBezTo>
                  <a:cubicBezTo>
                    <a:pt x="1147749" y="1331295"/>
                    <a:pt x="1152829" y="1077295"/>
                    <a:pt x="1020749" y="1044275"/>
                  </a:cubicBezTo>
                  <a:cubicBezTo>
                    <a:pt x="1140129" y="1079835"/>
                    <a:pt x="1297554" y="1462491"/>
                    <a:pt x="540689" y="968075"/>
                  </a:cubicBezTo>
                  <a:lnTo>
                    <a:pt x="0" y="958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D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4983E4E3-BBEE-427B-8059-5C4CB9A53F27}"/>
                </a:ext>
              </a:extLst>
            </p:cNvPr>
            <p:cNvSpPr/>
            <p:nvPr/>
          </p:nvSpPr>
          <p:spPr>
            <a:xfrm>
              <a:off x="5460547" y="4792980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D167C291-EE65-4DEC-AA3A-4DB397F18870}"/>
                </a:ext>
              </a:extLst>
            </p:cNvPr>
            <p:cNvSpPr/>
            <p:nvPr/>
          </p:nvSpPr>
          <p:spPr>
            <a:xfrm>
              <a:off x="5095272" y="5431116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F7C96769-E91F-4847-9275-7BD476678EB8}"/>
                </a:ext>
              </a:extLst>
            </p:cNvPr>
            <p:cNvSpPr/>
            <p:nvPr/>
          </p:nvSpPr>
          <p:spPr>
            <a:xfrm>
              <a:off x="6265399" y="4897212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74C8088A-C872-4F18-99B0-28DB2F55BEB0}"/>
                </a:ext>
              </a:extLst>
            </p:cNvPr>
            <p:cNvSpPr/>
            <p:nvPr/>
          </p:nvSpPr>
          <p:spPr>
            <a:xfrm>
              <a:off x="5999655" y="5508752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35">
              <a:extLst>
                <a:ext uri="{FF2B5EF4-FFF2-40B4-BE49-F238E27FC236}">
                  <a16:creationId xmlns:a16="http://schemas.microsoft.com/office/drawing/2014/main" id="{84C21C93-AC7A-40B5-B530-CCFF90554DBB}"/>
                </a:ext>
              </a:extLst>
            </p:cNvPr>
            <p:cNvSpPr/>
            <p:nvPr/>
          </p:nvSpPr>
          <p:spPr>
            <a:xfrm rot="1487059">
              <a:off x="3746250" y="653726"/>
              <a:ext cx="1084064" cy="373399"/>
            </a:xfrm>
            <a:custGeom>
              <a:avLst/>
              <a:gdLst>
                <a:gd name="connsiteX0" fmla="*/ 0 w 501605"/>
                <a:gd name="connsiteY0" fmla="*/ 0 h 170550"/>
                <a:gd name="connsiteX1" fmla="*/ 501605 w 501605"/>
                <a:gd name="connsiteY1" fmla="*/ 0 h 170550"/>
                <a:gd name="connsiteX2" fmla="*/ 501605 w 501605"/>
                <a:gd name="connsiteY2" fmla="*/ 170550 h 170550"/>
                <a:gd name="connsiteX3" fmla="*/ 0 w 501605"/>
                <a:gd name="connsiteY3" fmla="*/ 170550 h 170550"/>
                <a:gd name="connsiteX4" fmla="*/ 0 w 501605"/>
                <a:gd name="connsiteY4" fmla="*/ 0 h 170550"/>
                <a:gd name="connsiteX0" fmla="*/ 123825 w 625430"/>
                <a:gd name="connsiteY0" fmla="*/ 0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4" fmla="*/ 123825 w 625430"/>
                <a:gd name="connsiteY4" fmla="*/ 0 h 203887"/>
                <a:gd name="connsiteX0" fmla="*/ 0 w 625430"/>
                <a:gd name="connsiteY0" fmla="*/ 203887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0" fmla="*/ 0 w 1020718"/>
                <a:gd name="connsiteY0" fmla="*/ 33337 h 34237"/>
                <a:gd name="connsiteX1" fmla="*/ 1020718 w 1020718"/>
                <a:gd name="connsiteY1" fmla="*/ 34237 h 34237"/>
                <a:gd name="connsiteX2" fmla="*/ 625430 w 1020718"/>
                <a:gd name="connsiteY2" fmla="*/ 0 h 34237"/>
                <a:gd name="connsiteX3" fmla="*/ 0 w 1020718"/>
                <a:gd name="connsiteY3" fmla="*/ 33337 h 34237"/>
                <a:gd name="connsiteX0" fmla="*/ 0 w 1020718"/>
                <a:gd name="connsiteY0" fmla="*/ 0 h 95250"/>
                <a:gd name="connsiteX1" fmla="*/ 1020718 w 1020718"/>
                <a:gd name="connsiteY1" fmla="*/ 900 h 95250"/>
                <a:gd name="connsiteX2" fmla="*/ 973093 w 1020718"/>
                <a:gd name="connsiteY2" fmla="*/ 95250 h 95250"/>
                <a:gd name="connsiteX3" fmla="*/ 0 w 1020718"/>
                <a:gd name="connsiteY3" fmla="*/ 0 h 95250"/>
                <a:gd name="connsiteX0" fmla="*/ 33423 w 1054141"/>
                <a:gd name="connsiteY0" fmla="*/ 162683 h 257933"/>
                <a:gd name="connsiteX1" fmla="*/ 1054141 w 1054141"/>
                <a:gd name="connsiteY1" fmla="*/ 163583 h 257933"/>
                <a:gd name="connsiteX2" fmla="*/ 1006516 w 1054141"/>
                <a:gd name="connsiteY2" fmla="*/ 257933 h 257933"/>
                <a:gd name="connsiteX3" fmla="*/ 33423 w 1054141"/>
                <a:gd name="connsiteY3" fmla="*/ 162683 h 257933"/>
                <a:gd name="connsiteX0" fmla="*/ 33423 w 1054141"/>
                <a:gd name="connsiteY0" fmla="*/ 162683 h 295553"/>
                <a:gd name="connsiteX1" fmla="*/ 1054141 w 1054141"/>
                <a:gd name="connsiteY1" fmla="*/ 163583 h 295553"/>
                <a:gd name="connsiteX2" fmla="*/ 1006516 w 1054141"/>
                <a:gd name="connsiteY2" fmla="*/ 257933 h 295553"/>
                <a:gd name="connsiteX3" fmla="*/ 33423 w 1054141"/>
                <a:gd name="connsiteY3" fmla="*/ 162683 h 295553"/>
                <a:gd name="connsiteX0" fmla="*/ 31597 w 1114228"/>
                <a:gd name="connsiteY0" fmla="*/ 166465 h 294184"/>
                <a:gd name="connsiteX1" fmla="*/ 1114228 w 1114228"/>
                <a:gd name="connsiteY1" fmla="*/ 153078 h 294184"/>
                <a:gd name="connsiteX2" fmla="*/ 1066603 w 1114228"/>
                <a:gd name="connsiteY2" fmla="*/ 247428 h 294184"/>
                <a:gd name="connsiteX3" fmla="*/ 31597 w 1114228"/>
                <a:gd name="connsiteY3" fmla="*/ 166465 h 294184"/>
                <a:gd name="connsiteX0" fmla="*/ 4525 w 1087156"/>
                <a:gd name="connsiteY0" fmla="*/ 206665 h 334384"/>
                <a:gd name="connsiteX1" fmla="*/ 1087156 w 1087156"/>
                <a:gd name="connsiteY1" fmla="*/ 193278 h 334384"/>
                <a:gd name="connsiteX2" fmla="*/ 1039531 w 1087156"/>
                <a:gd name="connsiteY2" fmla="*/ 287628 h 334384"/>
                <a:gd name="connsiteX3" fmla="*/ 4525 w 1087156"/>
                <a:gd name="connsiteY3" fmla="*/ 206665 h 334384"/>
                <a:gd name="connsiteX0" fmla="*/ 1533 w 1084164"/>
                <a:gd name="connsiteY0" fmla="*/ 206665 h 332322"/>
                <a:gd name="connsiteX1" fmla="*/ 1084164 w 1084164"/>
                <a:gd name="connsiteY1" fmla="*/ 193278 h 332322"/>
                <a:gd name="connsiteX2" fmla="*/ 1036539 w 1084164"/>
                <a:gd name="connsiteY2" fmla="*/ 287628 h 332322"/>
                <a:gd name="connsiteX3" fmla="*/ 1533 w 1084164"/>
                <a:gd name="connsiteY3" fmla="*/ 206665 h 332322"/>
                <a:gd name="connsiteX0" fmla="*/ 1433 w 1084064"/>
                <a:gd name="connsiteY0" fmla="*/ 273738 h 399395"/>
                <a:gd name="connsiteX1" fmla="*/ 1084064 w 1084064"/>
                <a:gd name="connsiteY1" fmla="*/ 260351 h 399395"/>
                <a:gd name="connsiteX2" fmla="*/ 1036439 w 1084064"/>
                <a:gd name="connsiteY2" fmla="*/ 354701 h 399395"/>
                <a:gd name="connsiteX3" fmla="*/ 1433 w 1084064"/>
                <a:gd name="connsiteY3" fmla="*/ 273738 h 399395"/>
                <a:gd name="connsiteX0" fmla="*/ 1433 w 1084064"/>
                <a:gd name="connsiteY0" fmla="*/ 273738 h 354701"/>
                <a:gd name="connsiteX1" fmla="*/ 1084064 w 1084064"/>
                <a:gd name="connsiteY1" fmla="*/ 260351 h 354701"/>
                <a:gd name="connsiteX2" fmla="*/ 1036439 w 1084064"/>
                <a:gd name="connsiteY2" fmla="*/ 354701 h 354701"/>
                <a:gd name="connsiteX3" fmla="*/ 1433 w 1084064"/>
                <a:gd name="connsiteY3" fmla="*/ 273738 h 354701"/>
                <a:gd name="connsiteX0" fmla="*/ 1433 w 1084064"/>
                <a:gd name="connsiteY0" fmla="*/ 273738 h 365320"/>
                <a:gd name="connsiteX1" fmla="*/ 1084064 w 1084064"/>
                <a:gd name="connsiteY1" fmla="*/ 260351 h 365320"/>
                <a:gd name="connsiteX2" fmla="*/ 1036439 w 1084064"/>
                <a:gd name="connsiteY2" fmla="*/ 354701 h 365320"/>
                <a:gd name="connsiteX3" fmla="*/ 1433 w 1084064"/>
                <a:gd name="connsiteY3" fmla="*/ 273738 h 365320"/>
                <a:gd name="connsiteX0" fmla="*/ 1433 w 1084064"/>
                <a:gd name="connsiteY0" fmla="*/ 273738 h 360358"/>
                <a:gd name="connsiteX1" fmla="*/ 1084064 w 1084064"/>
                <a:gd name="connsiteY1" fmla="*/ 260351 h 360358"/>
                <a:gd name="connsiteX2" fmla="*/ 1036439 w 1084064"/>
                <a:gd name="connsiteY2" fmla="*/ 354701 h 360358"/>
                <a:gd name="connsiteX3" fmla="*/ 1433 w 1084064"/>
                <a:gd name="connsiteY3" fmla="*/ 273738 h 360358"/>
                <a:gd name="connsiteX0" fmla="*/ 1433 w 1084064"/>
                <a:gd name="connsiteY0" fmla="*/ 273738 h 373399"/>
                <a:gd name="connsiteX1" fmla="*/ 1084064 w 1084064"/>
                <a:gd name="connsiteY1" fmla="*/ 260351 h 373399"/>
                <a:gd name="connsiteX2" fmla="*/ 1036439 w 1084064"/>
                <a:gd name="connsiteY2" fmla="*/ 354701 h 373399"/>
                <a:gd name="connsiteX3" fmla="*/ 1433 w 1084064"/>
                <a:gd name="connsiteY3" fmla="*/ 273738 h 37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064" h="373399">
                  <a:moveTo>
                    <a:pt x="1433" y="273738"/>
                  </a:moveTo>
                  <a:cubicBezTo>
                    <a:pt x="-39328" y="-183163"/>
                    <a:pt x="800975" y="17163"/>
                    <a:pt x="1084064" y="260351"/>
                  </a:cubicBezTo>
                  <a:lnTo>
                    <a:pt x="1036439" y="354701"/>
                  </a:lnTo>
                  <a:cubicBezTo>
                    <a:pt x="212013" y="-81862"/>
                    <a:pt x="187686" y="619813"/>
                    <a:pt x="1433" y="273738"/>
                  </a:cubicBezTo>
                  <a:close/>
                </a:path>
              </a:pathLst>
            </a:custGeom>
            <a:solidFill>
              <a:srgbClr val="99999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8">
              <a:extLst>
                <a:ext uri="{FF2B5EF4-FFF2-40B4-BE49-F238E27FC236}">
                  <a16:creationId xmlns:a16="http://schemas.microsoft.com/office/drawing/2014/main" id="{6CA848EE-3668-4247-8865-F256C5D0C449}"/>
                </a:ext>
              </a:extLst>
            </p:cNvPr>
            <p:cNvSpPr/>
            <p:nvPr/>
          </p:nvSpPr>
          <p:spPr>
            <a:xfrm rot="20331122">
              <a:off x="4013618" y="875254"/>
              <a:ext cx="2095660" cy="2922118"/>
            </a:xfrm>
            <a:custGeom>
              <a:avLst/>
              <a:gdLst>
                <a:gd name="connsiteX0" fmla="*/ 0 w 1402080"/>
                <a:gd name="connsiteY0" fmla="*/ 1250636 h 2501271"/>
                <a:gd name="connsiteX1" fmla="*/ 701040 w 1402080"/>
                <a:gd name="connsiteY1" fmla="*/ 0 h 2501271"/>
                <a:gd name="connsiteX2" fmla="*/ 1402080 w 1402080"/>
                <a:gd name="connsiteY2" fmla="*/ 1250636 h 2501271"/>
                <a:gd name="connsiteX3" fmla="*/ 701040 w 1402080"/>
                <a:gd name="connsiteY3" fmla="*/ 2501272 h 2501271"/>
                <a:gd name="connsiteX4" fmla="*/ 0 w 1402080"/>
                <a:gd name="connsiteY4" fmla="*/ 1250636 h 2501271"/>
                <a:gd name="connsiteX0" fmla="*/ 0 w 1402080"/>
                <a:gd name="connsiteY0" fmla="*/ 1250793 h 2501429"/>
                <a:gd name="connsiteX1" fmla="*/ 701040 w 1402080"/>
                <a:gd name="connsiteY1" fmla="*/ 157 h 2501429"/>
                <a:gd name="connsiteX2" fmla="*/ 1402080 w 1402080"/>
                <a:gd name="connsiteY2" fmla="*/ 1250793 h 2501429"/>
                <a:gd name="connsiteX3" fmla="*/ 701040 w 1402080"/>
                <a:gd name="connsiteY3" fmla="*/ 2501429 h 2501429"/>
                <a:gd name="connsiteX4" fmla="*/ 0 w 1402080"/>
                <a:gd name="connsiteY4" fmla="*/ 1250793 h 2501429"/>
                <a:gd name="connsiteX0" fmla="*/ 0 w 1269858"/>
                <a:gd name="connsiteY0" fmla="*/ 1058503 h 2504363"/>
                <a:gd name="connsiteX1" fmla="*/ 568818 w 1269858"/>
                <a:gd name="connsiteY1" fmla="*/ 1827 h 2504363"/>
                <a:gd name="connsiteX2" fmla="*/ 1269858 w 1269858"/>
                <a:gd name="connsiteY2" fmla="*/ 1252463 h 2504363"/>
                <a:gd name="connsiteX3" fmla="*/ 568818 w 1269858"/>
                <a:gd name="connsiteY3" fmla="*/ 2503099 h 2504363"/>
                <a:gd name="connsiteX4" fmla="*/ 0 w 1269858"/>
                <a:gd name="connsiteY4" fmla="*/ 1058503 h 2504363"/>
                <a:gd name="connsiteX0" fmla="*/ 0 w 1269858"/>
                <a:gd name="connsiteY0" fmla="*/ 1060975 h 2506835"/>
                <a:gd name="connsiteX1" fmla="*/ 568818 w 1269858"/>
                <a:gd name="connsiteY1" fmla="*/ 4299 h 2506835"/>
                <a:gd name="connsiteX2" fmla="*/ 1269858 w 1269858"/>
                <a:gd name="connsiteY2" fmla="*/ 1254935 h 2506835"/>
                <a:gd name="connsiteX3" fmla="*/ 568818 w 1269858"/>
                <a:gd name="connsiteY3" fmla="*/ 2505571 h 2506835"/>
                <a:gd name="connsiteX4" fmla="*/ 0 w 1269858"/>
                <a:gd name="connsiteY4" fmla="*/ 1060975 h 2506835"/>
                <a:gd name="connsiteX0" fmla="*/ 44273 w 1314131"/>
                <a:gd name="connsiteY0" fmla="*/ 1060975 h 2506835"/>
                <a:gd name="connsiteX1" fmla="*/ 613091 w 1314131"/>
                <a:gd name="connsiteY1" fmla="*/ 4299 h 2506835"/>
                <a:gd name="connsiteX2" fmla="*/ 1314131 w 1314131"/>
                <a:gd name="connsiteY2" fmla="*/ 1254935 h 2506835"/>
                <a:gd name="connsiteX3" fmla="*/ 613091 w 1314131"/>
                <a:gd name="connsiteY3" fmla="*/ 2505571 h 2506835"/>
                <a:gd name="connsiteX4" fmla="*/ 44273 w 1314131"/>
                <a:gd name="connsiteY4" fmla="*/ 1060975 h 2506835"/>
                <a:gd name="connsiteX0" fmla="*/ 464212 w 1734070"/>
                <a:gd name="connsiteY0" fmla="*/ 1060975 h 2791488"/>
                <a:gd name="connsiteX1" fmla="*/ 1033030 w 1734070"/>
                <a:gd name="connsiteY1" fmla="*/ 4299 h 2791488"/>
                <a:gd name="connsiteX2" fmla="*/ 1734070 w 1734070"/>
                <a:gd name="connsiteY2" fmla="*/ 1254935 h 2791488"/>
                <a:gd name="connsiteX3" fmla="*/ 1033030 w 1734070"/>
                <a:gd name="connsiteY3" fmla="*/ 2505571 h 2791488"/>
                <a:gd name="connsiteX4" fmla="*/ 15156 w 1734070"/>
                <a:gd name="connsiteY4" fmla="*/ 2676012 h 2791488"/>
                <a:gd name="connsiteX5" fmla="*/ 464212 w 1734070"/>
                <a:gd name="connsiteY5" fmla="*/ 1060975 h 2791488"/>
                <a:gd name="connsiteX0" fmla="*/ 460280 w 1730138"/>
                <a:gd name="connsiteY0" fmla="*/ 1060975 h 2791488"/>
                <a:gd name="connsiteX1" fmla="*/ 1029098 w 1730138"/>
                <a:gd name="connsiteY1" fmla="*/ 4299 h 2791488"/>
                <a:gd name="connsiteX2" fmla="*/ 1730138 w 1730138"/>
                <a:gd name="connsiteY2" fmla="*/ 1254935 h 2791488"/>
                <a:gd name="connsiteX3" fmla="*/ 1029098 w 1730138"/>
                <a:gd name="connsiteY3" fmla="*/ 2505571 h 2791488"/>
                <a:gd name="connsiteX4" fmla="*/ 11224 w 1730138"/>
                <a:gd name="connsiteY4" fmla="*/ 2676012 h 2791488"/>
                <a:gd name="connsiteX5" fmla="*/ 460280 w 1730138"/>
                <a:gd name="connsiteY5" fmla="*/ 1060975 h 2791488"/>
                <a:gd name="connsiteX0" fmla="*/ 458582 w 1728440"/>
                <a:gd name="connsiteY0" fmla="*/ 1060975 h 2791488"/>
                <a:gd name="connsiteX1" fmla="*/ 1027400 w 1728440"/>
                <a:gd name="connsiteY1" fmla="*/ 4299 h 2791488"/>
                <a:gd name="connsiteX2" fmla="*/ 1728440 w 1728440"/>
                <a:gd name="connsiteY2" fmla="*/ 1254935 h 2791488"/>
                <a:gd name="connsiteX3" fmla="*/ 1027400 w 1728440"/>
                <a:gd name="connsiteY3" fmla="*/ 2505571 h 2791488"/>
                <a:gd name="connsiteX4" fmla="*/ 9526 w 1728440"/>
                <a:gd name="connsiteY4" fmla="*/ 2676012 h 2791488"/>
                <a:gd name="connsiteX5" fmla="*/ 458582 w 1728440"/>
                <a:gd name="connsiteY5" fmla="*/ 1060975 h 2791488"/>
                <a:gd name="connsiteX0" fmla="*/ 463907 w 1733765"/>
                <a:gd name="connsiteY0" fmla="*/ 1060975 h 2791488"/>
                <a:gd name="connsiteX1" fmla="*/ 1032725 w 1733765"/>
                <a:gd name="connsiteY1" fmla="*/ 4299 h 2791488"/>
                <a:gd name="connsiteX2" fmla="*/ 1733765 w 1733765"/>
                <a:gd name="connsiteY2" fmla="*/ 1254935 h 2791488"/>
                <a:gd name="connsiteX3" fmla="*/ 1032725 w 1733765"/>
                <a:gd name="connsiteY3" fmla="*/ 2505571 h 2791488"/>
                <a:gd name="connsiteX4" fmla="*/ 14851 w 1733765"/>
                <a:gd name="connsiteY4" fmla="*/ 2676012 h 2791488"/>
                <a:gd name="connsiteX5" fmla="*/ 463907 w 1733765"/>
                <a:gd name="connsiteY5" fmla="*/ 1060975 h 2791488"/>
                <a:gd name="connsiteX0" fmla="*/ 463907 w 1733765"/>
                <a:gd name="connsiteY0" fmla="*/ 1056782 h 2787295"/>
                <a:gd name="connsiteX1" fmla="*/ 1032725 w 1733765"/>
                <a:gd name="connsiteY1" fmla="*/ 106 h 2787295"/>
                <a:gd name="connsiteX2" fmla="*/ 1733765 w 1733765"/>
                <a:gd name="connsiteY2" fmla="*/ 1250742 h 2787295"/>
                <a:gd name="connsiteX3" fmla="*/ 1032725 w 1733765"/>
                <a:gd name="connsiteY3" fmla="*/ 2501378 h 2787295"/>
                <a:gd name="connsiteX4" fmla="*/ 14851 w 1733765"/>
                <a:gd name="connsiteY4" fmla="*/ 2671819 h 2787295"/>
                <a:gd name="connsiteX5" fmla="*/ 463907 w 1733765"/>
                <a:gd name="connsiteY5" fmla="*/ 1056782 h 2787295"/>
                <a:gd name="connsiteX0" fmla="*/ 461161 w 1731019"/>
                <a:gd name="connsiteY0" fmla="*/ 1069042 h 2799555"/>
                <a:gd name="connsiteX1" fmla="*/ 325679 w 1731019"/>
                <a:gd name="connsiteY1" fmla="*/ 648432 h 2799555"/>
                <a:gd name="connsiteX2" fmla="*/ 1029979 w 1731019"/>
                <a:gd name="connsiteY2" fmla="*/ 12366 h 2799555"/>
                <a:gd name="connsiteX3" fmla="*/ 1731019 w 1731019"/>
                <a:gd name="connsiteY3" fmla="*/ 1263002 h 2799555"/>
                <a:gd name="connsiteX4" fmla="*/ 1029979 w 1731019"/>
                <a:gd name="connsiteY4" fmla="*/ 2513638 h 2799555"/>
                <a:gd name="connsiteX5" fmla="*/ 12105 w 1731019"/>
                <a:gd name="connsiteY5" fmla="*/ 2684079 h 2799555"/>
                <a:gd name="connsiteX6" fmla="*/ 461161 w 1731019"/>
                <a:gd name="connsiteY6" fmla="*/ 1069042 h 2799555"/>
                <a:gd name="connsiteX0" fmla="*/ 461161 w 1731019"/>
                <a:gd name="connsiteY0" fmla="*/ 1062733 h 2793246"/>
                <a:gd name="connsiteX1" fmla="*/ 325679 w 1731019"/>
                <a:gd name="connsiteY1" fmla="*/ 642123 h 2793246"/>
                <a:gd name="connsiteX2" fmla="*/ 1029979 w 1731019"/>
                <a:gd name="connsiteY2" fmla="*/ 6057 h 2793246"/>
                <a:gd name="connsiteX3" fmla="*/ 1731019 w 1731019"/>
                <a:gd name="connsiteY3" fmla="*/ 1256693 h 2793246"/>
                <a:gd name="connsiteX4" fmla="*/ 1029979 w 1731019"/>
                <a:gd name="connsiteY4" fmla="*/ 2507329 h 2793246"/>
                <a:gd name="connsiteX5" fmla="*/ 12105 w 1731019"/>
                <a:gd name="connsiteY5" fmla="*/ 2677770 h 2793246"/>
                <a:gd name="connsiteX6" fmla="*/ 461161 w 1731019"/>
                <a:gd name="connsiteY6" fmla="*/ 1062733 h 2793246"/>
                <a:gd name="connsiteX0" fmla="*/ 461161 w 1731019"/>
                <a:gd name="connsiteY0" fmla="*/ 1063410 h 2793923"/>
                <a:gd name="connsiteX1" fmla="*/ 325679 w 1731019"/>
                <a:gd name="connsiteY1" fmla="*/ 642800 h 2793923"/>
                <a:gd name="connsiteX2" fmla="*/ 1029979 w 1731019"/>
                <a:gd name="connsiteY2" fmla="*/ 6734 h 2793923"/>
                <a:gd name="connsiteX3" fmla="*/ 1731019 w 1731019"/>
                <a:gd name="connsiteY3" fmla="*/ 1257370 h 2793923"/>
                <a:gd name="connsiteX4" fmla="*/ 1029979 w 1731019"/>
                <a:gd name="connsiteY4" fmla="*/ 2508006 h 2793923"/>
                <a:gd name="connsiteX5" fmla="*/ 12105 w 1731019"/>
                <a:gd name="connsiteY5" fmla="*/ 2678447 h 2793923"/>
                <a:gd name="connsiteX6" fmla="*/ 461161 w 1731019"/>
                <a:gd name="connsiteY6" fmla="*/ 1063410 h 2793923"/>
                <a:gd name="connsiteX0" fmla="*/ 461161 w 1731019"/>
                <a:gd name="connsiteY0" fmla="*/ 1064011 h 2794524"/>
                <a:gd name="connsiteX1" fmla="*/ 325679 w 1731019"/>
                <a:gd name="connsiteY1" fmla="*/ 643401 h 2794524"/>
                <a:gd name="connsiteX2" fmla="*/ 1029979 w 1731019"/>
                <a:gd name="connsiteY2" fmla="*/ 7335 h 2794524"/>
                <a:gd name="connsiteX3" fmla="*/ 1731019 w 1731019"/>
                <a:gd name="connsiteY3" fmla="*/ 1257971 h 2794524"/>
                <a:gd name="connsiteX4" fmla="*/ 1029979 w 1731019"/>
                <a:gd name="connsiteY4" fmla="*/ 2508607 h 2794524"/>
                <a:gd name="connsiteX5" fmla="*/ 12105 w 1731019"/>
                <a:gd name="connsiteY5" fmla="*/ 2679048 h 2794524"/>
                <a:gd name="connsiteX6" fmla="*/ 461161 w 1731019"/>
                <a:gd name="connsiteY6" fmla="*/ 1064011 h 2794524"/>
                <a:gd name="connsiteX0" fmla="*/ 461161 w 1926501"/>
                <a:gd name="connsiteY0" fmla="*/ 1102935 h 2808876"/>
                <a:gd name="connsiteX1" fmla="*/ 325679 w 1926501"/>
                <a:gd name="connsiteY1" fmla="*/ 682325 h 2808876"/>
                <a:gd name="connsiteX2" fmla="*/ 1029979 w 1926501"/>
                <a:gd name="connsiteY2" fmla="*/ 46259 h 2808876"/>
                <a:gd name="connsiteX3" fmla="*/ 1926501 w 1926501"/>
                <a:gd name="connsiteY3" fmla="*/ 2058814 h 2808876"/>
                <a:gd name="connsiteX4" fmla="*/ 1029979 w 1926501"/>
                <a:gd name="connsiteY4" fmla="*/ 2547531 h 2808876"/>
                <a:gd name="connsiteX5" fmla="*/ 12105 w 1926501"/>
                <a:gd name="connsiteY5" fmla="*/ 2717972 h 2808876"/>
                <a:gd name="connsiteX6" fmla="*/ 461161 w 1926501"/>
                <a:gd name="connsiteY6" fmla="*/ 1102935 h 2808876"/>
                <a:gd name="connsiteX0" fmla="*/ 461161 w 1926501"/>
                <a:gd name="connsiteY0" fmla="*/ 1102935 h 2913133"/>
                <a:gd name="connsiteX1" fmla="*/ 325679 w 1926501"/>
                <a:gd name="connsiteY1" fmla="*/ 682325 h 2913133"/>
                <a:gd name="connsiteX2" fmla="*/ 1029979 w 1926501"/>
                <a:gd name="connsiteY2" fmla="*/ 46259 h 2913133"/>
                <a:gd name="connsiteX3" fmla="*/ 1926501 w 1926501"/>
                <a:gd name="connsiteY3" fmla="*/ 2058814 h 2913133"/>
                <a:gd name="connsiteX4" fmla="*/ 1064432 w 1926501"/>
                <a:gd name="connsiteY4" fmla="*/ 2838647 h 2913133"/>
                <a:gd name="connsiteX5" fmla="*/ 12105 w 1926501"/>
                <a:gd name="connsiteY5" fmla="*/ 2717972 h 2913133"/>
                <a:gd name="connsiteX6" fmla="*/ 461161 w 1926501"/>
                <a:gd name="connsiteY6" fmla="*/ 1102935 h 2913133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080985 h 2895234"/>
                <a:gd name="connsiteX1" fmla="*/ 325679 w 2095660"/>
                <a:gd name="connsiteY1" fmla="*/ 660375 h 2895234"/>
                <a:gd name="connsiteX2" fmla="*/ 1029979 w 2095660"/>
                <a:gd name="connsiteY2" fmla="*/ 24309 h 2895234"/>
                <a:gd name="connsiteX3" fmla="*/ 2095660 w 2095660"/>
                <a:gd name="connsiteY3" fmla="*/ 1979746 h 2895234"/>
                <a:gd name="connsiteX4" fmla="*/ 1064432 w 2095660"/>
                <a:gd name="connsiteY4" fmla="*/ 2816697 h 2895234"/>
                <a:gd name="connsiteX5" fmla="*/ 12105 w 2095660"/>
                <a:gd name="connsiteY5" fmla="*/ 2696022 h 2895234"/>
                <a:gd name="connsiteX6" fmla="*/ 461161 w 2095660"/>
                <a:gd name="connsiteY6" fmla="*/ 1080985 h 2895234"/>
                <a:gd name="connsiteX0" fmla="*/ 461161 w 2095660"/>
                <a:gd name="connsiteY0" fmla="*/ 1081171 h 2895420"/>
                <a:gd name="connsiteX1" fmla="*/ 325679 w 2095660"/>
                <a:gd name="connsiteY1" fmla="*/ 660561 h 2895420"/>
                <a:gd name="connsiteX2" fmla="*/ 1029979 w 2095660"/>
                <a:gd name="connsiteY2" fmla="*/ 24495 h 2895420"/>
                <a:gd name="connsiteX3" fmla="*/ 2095660 w 2095660"/>
                <a:gd name="connsiteY3" fmla="*/ 1979932 h 2895420"/>
                <a:gd name="connsiteX4" fmla="*/ 1064432 w 2095660"/>
                <a:gd name="connsiteY4" fmla="*/ 2816883 h 2895420"/>
                <a:gd name="connsiteX5" fmla="*/ 12105 w 2095660"/>
                <a:gd name="connsiteY5" fmla="*/ 2696208 h 2895420"/>
                <a:gd name="connsiteX6" fmla="*/ 461161 w 2095660"/>
                <a:gd name="connsiteY6" fmla="*/ 1081171 h 2895420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6988 h 2871237"/>
                <a:gd name="connsiteX1" fmla="*/ 325679 w 2095660"/>
                <a:gd name="connsiteY1" fmla="*/ 636378 h 2871237"/>
                <a:gd name="connsiteX2" fmla="*/ 1029979 w 2095660"/>
                <a:gd name="connsiteY2" fmla="*/ 312 h 2871237"/>
                <a:gd name="connsiteX3" fmla="*/ 2095660 w 2095660"/>
                <a:gd name="connsiteY3" fmla="*/ 1955749 h 2871237"/>
                <a:gd name="connsiteX4" fmla="*/ 1064432 w 2095660"/>
                <a:gd name="connsiteY4" fmla="*/ 2792700 h 2871237"/>
                <a:gd name="connsiteX5" fmla="*/ 12105 w 2095660"/>
                <a:gd name="connsiteY5" fmla="*/ 2672025 h 2871237"/>
                <a:gd name="connsiteX6" fmla="*/ 461161 w 2095660"/>
                <a:gd name="connsiteY6" fmla="*/ 1056988 h 2871237"/>
                <a:gd name="connsiteX0" fmla="*/ 461161 w 2110435"/>
                <a:gd name="connsiteY0" fmla="*/ 1065250 h 2879499"/>
                <a:gd name="connsiteX1" fmla="*/ 325679 w 2110435"/>
                <a:gd name="connsiteY1" fmla="*/ 644640 h 2879499"/>
                <a:gd name="connsiteX2" fmla="*/ 1029979 w 2110435"/>
                <a:gd name="connsiteY2" fmla="*/ 8574 h 2879499"/>
                <a:gd name="connsiteX3" fmla="*/ 1671438 w 2110435"/>
                <a:gd name="connsiteY3" fmla="*/ 397216 h 2879499"/>
                <a:gd name="connsiteX4" fmla="*/ 2095660 w 2110435"/>
                <a:gd name="connsiteY4" fmla="*/ 1964011 h 2879499"/>
                <a:gd name="connsiteX5" fmla="*/ 1064432 w 2110435"/>
                <a:gd name="connsiteY5" fmla="*/ 2800962 h 2879499"/>
                <a:gd name="connsiteX6" fmla="*/ 12105 w 2110435"/>
                <a:gd name="connsiteY6" fmla="*/ 2680287 h 2879499"/>
                <a:gd name="connsiteX7" fmla="*/ 461161 w 2110435"/>
                <a:gd name="connsiteY7" fmla="*/ 1065250 h 2879499"/>
                <a:gd name="connsiteX0" fmla="*/ 461161 w 2105963"/>
                <a:gd name="connsiteY0" fmla="*/ 1065250 h 2879499"/>
                <a:gd name="connsiteX1" fmla="*/ 325679 w 2105963"/>
                <a:gd name="connsiteY1" fmla="*/ 644640 h 2879499"/>
                <a:gd name="connsiteX2" fmla="*/ 1029979 w 2105963"/>
                <a:gd name="connsiteY2" fmla="*/ 8574 h 2879499"/>
                <a:gd name="connsiteX3" fmla="*/ 1671438 w 2105963"/>
                <a:gd name="connsiteY3" fmla="*/ 397216 h 2879499"/>
                <a:gd name="connsiteX4" fmla="*/ 2095660 w 2105963"/>
                <a:gd name="connsiteY4" fmla="*/ 1964011 h 2879499"/>
                <a:gd name="connsiteX5" fmla="*/ 1064432 w 2105963"/>
                <a:gd name="connsiteY5" fmla="*/ 2800962 h 2879499"/>
                <a:gd name="connsiteX6" fmla="*/ 12105 w 2105963"/>
                <a:gd name="connsiteY6" fmla="*/ 2680287 h 2879499"/>
                <a:gd name="connsiteX7" fmla="*/ 461161 w 2105963"/>
                <a:gd name="connsiteY7" fmla="*/ 1065250 h 2879499"/>
                <a:gd name="connsiteX0" fmla="*/ 461161 w 2095660"/>
                <a:gd name="connsiteY0" fmla="*/ 1065250 h 2879499"/>
                <a:gd name="connsiteX1" fmla="*/ 325679 w 2095660"/>
                <a:gd name="connsiteY1" fmla="*/ 644640 h 2879499"/>
                <a:gd name="connsiteX2" fmla="*/ 1029979 w 2095660"/>
                <a:gd name="connsiteY2" fmla="*/ 8574 h 2879499"/>
                <a:gd name="connsiteX3" fmla="*/ 1671438 w 2095660"/>
                <a:gd name="connsiteY3" fmla="*/ 397216 h 2879499"/>
                <a:gd name="connsiteX4" fmla="*/ 2095660 w 2095660"/>
                <a:gd name="connsiteY4" fmla="*/ 1964011 h 2879499"/>
                <a:gd name="connsiteX5" fmla="*/ 1064432 w 2095660"/>
                <a:gd name="connsiteY5" fmla="*/ 2800962 h 2879499"/>
                <a:gd name="connsiteX6" fmla="*/ 12105 w 2095660"/>
                <a:gd name="connsiteY6" fmla="*/ 2680287 h 2879499"/>
                <a:gd name="connsiteX7" fmla="*/ 461161 w 2095660"/>
                <a:gd name="connsiteY7" fmla="*/ 1065250 h 2879499"/>
                <a:gd name="connsiteX0" fmla="*/ 461161 w 2095660"/>
                <a:gd name="connsiteY0" fmla="*/ 1060090 h 2874339"/>
                <a:gd name="connsiteX1" fmla="*/ 325679 w 2095660"/>
                <a:gd name="connsiteY1" fmla="*/ 639480 h 2874339"/>
                <a:gd name="connsiteX2" fmla="*/ 1029979 w 2095660"/>
                <a:gd name="connsiteY2" fmla="*/ 3414 h 2874339"/>
                <a:gd name="connsiteX3" fmla="*/ 1671438 w 2095660"/>
                <a:gd name="connsiteY3" fmla="*/ 392056 h 2874339"/>
                <a:gd name="connsiteX4" fmla="*/ 2095660 w 2095660"/>
                <a:gd name="connsiteY4" fmla="*/ 1958851 h 2874339"/>
                <a:gd name="connsiteX5" fmla="*/ 1064432 w 2095660"/>
                <a:gd name="connsiteY5" fmla="*/ 2795802 h 2874339"/>
                <a:gd name="connsiteX6" fmla="*/ 12105 w 2095660"/>
                <a:gd name="connsiteY6" fmla="*/ 2675127 h 2874339"/>
                <a:gd name="connsiteX7" fmla="*/ 461161 w 2095660"/>
                <a:gd name="connsiteY7" fmla="*/ 1060090 h 2874339"/>
                <a:gd name="connsiteX0" fmla="*/ 461161 w 2095660"/>
                <a:gd name="connsiteY0" fmla="*/ 1081297 h 2895546"/>
                <a:gd name="connsiteX1" fmla="*/ 325679 w 2095660"/>
                <a:gd name="connsiteY1" fmla="*/ 660687 h 2895546"/>
                <a:gd name="connsiteX2" fmla="*/ 1038226 w 2095660"/>
                <a:gd name="connsiteY2" fmla="*/ 3301 h 2895546"/>
                <a:gd name="connsiteX3" fmla="*/ 1671438 w 2095660"/>
                <a:gd name="connsiteY3" fmla="*/ 413263 h 2895546"/>
                <a:gd name="connsiteX4" fmla="*/ 2095660 w 2095660"/>
                <a:gd name="connsiteY4" fmla="*/ 1980058 h 2895546"/>
                <a:gd name="connsiteX5" fmla="*/ 1064432 w 2095660"/>
                <a:gd name="connsiteY5" fmla="*/ 2817009 h 2895546"/>
                <a:gd name="connsiteX6" fmla="*/ 12105 w 2095660"/>
                <a:gd name="connsiteY6" fmla="*/ 2696334 h 2895546"/>
                <a:gd name="connsiteX7" fmla="*/ 461161 w 2095660"/>
                <a:gd name="connsiteY7" fmla="*/ 1081297 h 2895546"/>
                <a:gd name="connsiteX0" fmla="*/ 461161 w 2095660"/>
                <a:gd name="connsiteY0" fmla="*/ 1089939 h 2904188"/>
                <a:gd name="connsiteX1" fmla="*/ 325679 w 2095660"/>
                <a:gd name="connsiteY1" fmla="*/ 669329 h 2904188"/>
                <a:gd name="connsiteX2" fmla="*/ 1038226 w 2095660"/>
                <a:gd name="connsiteY2" fmla="*/ 11943 h 2904188"/>
                <a:gd name="connsiteX3" fmla="*/ 1671438 w 2095660"/>
                <a:gd name="connsiteY3" fmla="*/ 421905 h 2904188"/>
                <a:gd name="connsiteX4" fmla="*/ 2095660 w 2095660"/>
                <a:gd name="connsiteY4" fmla="*/ 1988700 h 2904188"/>
                <a:gd name="connsiteX5" fmla="*/ 1064432 w 2095660"/>
                <a:gd name="connsiteY5" fmla="*/ 2825651 h 2904188"/>
                <a:gd name="connsiteX6" fmla="*/ 12105 w 2095660"/>
                <a:gd name="connsiteY6" fmla="*/ 2704976 h 2904188"/>
                <a:gd name="connsiteX7" fmla="*/ 461161 w 2095660"/>
                <a:gd name="connsiteY7" fmla="*/ 1089939 h 2904188"/>
                <a:gd name="connsiteX0" fmla="*/ 461161 w 2095660"/>
                <a:gd name="connsiteY0" fmla="*/ 1084853 h 2899102"/>
                <a:gd name="connsiteX1" fmla="*/ 325679 w 2095660"/>
                <a:gd name="connsiteY1" fmla="*/ 664243 h 2899102"/>
                <a:gd name="connsiteX2" fmla="*/ 1038226 w 2095660"/>
                <a:gd name="connsiteY2" fmla="*/ 6857 h 2899102"/>
                <a:gd name="connsiteX3" fmla="*/ 1651726 w 2095660"/>
                <a:gd name="connsiteY3" fmla="*/ 425534 h 2899102"/>
                <a:gd name="connsiteX4" fmla="*/ 2095660 w 2095660"/>
                <a:gd name="connsiteY4" fmla="*/ 1983614 h 2899102"/>
                <a:gd name="connsiteX5" fmla="*/ 1064432 w 2095660"/>
                <a:gd name="connsiteY5" fmla="*/ 2820565 h 2899102"/>
                <a:gd name="connsiteX6" fmla="*/ 12105 w 2095660"/>
                <a:gd name="connsiteY6" fmla="*/ 2699890 h 2899102"/>
                <a:gd name="connsiteX7" fmla="*/ 461161 w 2095660"/>
                <a:gd name="connsiteY7" fmla="*/ 1084853 h 2899102"/>
                <a:gd name="connsiteX0" fmla="*/ 461161 w 2095660"/>
                <a:gd name="connsiteY0" fmla="*/ 1078245 h 2892494"/>
                <a:gd name="connsiteX1" fmla="*/ 325679 w 2095660"/>
                <a:gd name="connsiteY1" fmla="*/ 657635 h 2892494"/>
                <a:gd name="connsiteX2" fmla="*/ 1038226 w 2095660"/>
                <a:gd name="connsiteY2" fmla="*/ 249 h 2892494"/>
                <a:gd name="connsiteX3" fmla="*/ 1651726 w 2095660"/>
                <a:gd name="connsiteY3" fmla="*/ 418926 h 2892494"/>
                <a:gd name="connsiteX4" fmla="*/ 2095660 w 2095660"/>
                <a:gd name="connsiteY4" fmla="*/ 1977006 h 2892494"/>
                <a:gd name="connsiteX5" fmla="*/ 1064432 w 2095660"/>
                <a:gd name="connsiteY5" fmla="*/ 2813957 h 2892494"/>
                <a:gd name="connsiteX6" fmla="*/ 12105 w 2095660"/>
                <a:gd name="connsiteY6" fmla="*/ 2693282 h 2892494"/>
                <a:gd name="connsiteX7" fmla="*/ 461161 w 2095660"/>
                <a:gd name="connsiteY7" fmla="*/ 1078245 h 2892494"/>
                <a:gd name="connsiteX0" fmla="*/ 461161 w 2095660"/>
                <a:gd name="connsiteY0" fmla="*/ 1078608 h 2892857"/>
                <a:gd name="connsiteX1" fmla="*/ 325679 w 2095660"/>
                <a:gd name="connsiteY1" fmla="*/ 657998 h 2892857"/>
                <a:gd name="connsiteX2" fmla="*/ 1038226 w 2095660"/>
                <a:gd name="connsiteY2" fmla="*/ 612 h 2892857"/>
                <a:gd name="connsiteX3" fmla="*/ 1651726 w 2095660"/>
                <a:gd name="connsiteY3" fmla="*/ 419289 h 2892857"/>
                <a:gd name="connsiteX4" fmla="*/ 2095660 w 2095660"/>
                <a:gd name="connsiteY4" fmla="*/ 1977369 h 2892857"/>
                <a:gd name="connsiteX5" fmla="*/ 1064432 w 2095660"/>
                <a:gd name="connsiteY5" fmla="*/ 2814320 h 2892857"/>
                <a:gd name="connsiteX6" fmla="*/ 12105 w 2095660"/>
                <a:gd name="connsiteY6" fmla="*/ 2693645 h 2892857"/>
                <a:gd name="connsiteX7" fmla="*/ 461161 w 2095660"/>
                <a:gd name="connsiteY7" fmla="*/ 1078608 h 2892857"/>
                <a:gd name="connsiteX0" fmla="*/ 461161 w 2095660"/>
                <a:gd name="connsiteY0" fmla="*/ 1137552 h 2951801"/>
                <a:gd name="connsiteX1" fmla="*/ 325679 w 2095660"/>
                <a:gd name="connsiteY1" fmla="*/ 716942 h 2951801"/>
                <a:gd name="connsiteX2" fmla="*/ 1038226 w 2095660"/>
                <a:gd name="connsiteY2" fmla="*/ 59556 h 2951801"/>
                <a:gd name="connsiteX3" fmla="*/ 2095660 w 2095660"/>
                <a:gd name="connsiteY3" fmla="*/ 2036313 h 2951801"/>
                <a:gd name="connsiteX4" fmla="*/ 1064432 w 2095660"/>
                <a:gd name="connsiteY4" fmla="*/ 2873264 h 2951801"/>
                <a:gd name="connsiteX5" fmla="*/ 12105 w 2095660"/>
                <a:gd name="connsiteY5" fmla="*/ 2752589 h 2951801"/>
                <a:gd name="connsiteX6" fmla="*/ 461161 w 2095660"/>
                <a:gd name="connsiteY6" fmla="*/ 1137552 h 2951801"/>
                <a:gd name="connsiteX0" fmla="*/ 461161 w 2095660"/>
                <a:gd name="connsiteY0" fmla="*/ 1091895 h 2906144"/>
                <a:gd name="connsiteX1" fmla="*/ 325679 w 2095660"/>
                <a:gd name="connsiteY1" fmla="*/ 671285 h 2906144"/>
                <a:gd name="connsiteX2" fmla="*/ 1038226 w 2095660"/>
                <a:gd name="connsiteY2" fmla="*/ 13899 h 2906144"/>
                <a:gd name="connsiteX3" fmla="*/ 2095660 w 2095660"/>
                <a:gd name="connsiteY3" fmla="*/ 1990656 h 2906144"/>
                <a:gd name="connsiteX4" fmla="*/ 1064432 w 2095660"/>
                <a:gd name="connsiteY4" fmla="*/ 2827607 h 2906144"/>
                <a:gd name="connsiteX5" fmla="*/ 12105 w 2095660"/>
                <a:gd name="connsiteY5" fmla="*/ 2706932 h 2906144"/>
                <a:gd name="connsiteX6" fmla="*/ 461161 w 2095660"/>
                <a:gd name="connsiteY6" fmla="*/ 1091895 h 2906144"/>
                <a:gd name="connsiteX0" fmla="*/ 461161 w 2125159"/>
                <a:gd name="connsiteY0" fmla="*/ 1084805 h 2899054"/>
                <a:gd name="connsiteX1" fmla="*/ 325679 w 2125159"/>
                <a:gd name="connsiteY1" fmla="*/ 664195 h 2899054"/>
                <a:gd name="connsiteX2" fmla="*/ 1038226 w 2125159"/>
                <a:gd name="connsiteY2" fmla="*/ 6809 h 2899054"/>
                <a:gd name="connsiteX3" fmla="*/ 1712171 w 2125159"/>
                <a:gd name="connsiteY3" fmla="*/ 982422 h 2899054"/>
                <a:gd name="connsiteX4" fmla="*/ 2095660 w 2125159"/>
                <a:gd name="connsiteY4" fmla="*/ 1983566 h 2899054"/>
                <a:gd name="connsiteX5" fmla="*/ 1064432 w 2125159"/>
                <a:gd name="connsiteY5" fmla="*/ 2820517 h 2899054"/>
                <a:gd name="connsiteX6" fmla="*/ 12105 w 2125159"/>
                <a:gd name="connsiteY6" fmla="*/ 2699842 h 2899054"/>
                <a:gd name="connsiteX7" fmla="*/ 461161 w 2125159"/>
                <a:gd name="connsiteY7" fmla="*/ 1084805 h 2899054"/>
                <a:gd name="connsiteX0" fmla="*/ 461161 w 2125159"/>
                <a:gd name="connsiteY0" fmla="*/ 1107869 h 2922118"/>
                <a:gd name="connsiteX1" fmla="*/ 325679 w 2125159"/>
                <a:gd name="connsiteY1" fmla="*/ 687259 h 2922118"/>
                <a:gd name="connsiteX2" fmla="*/ 1038226 w 2125159"/>
                <a:gd name="connsiteY2" fmla="*/ 29873 h 2922118"/>
                <a:gd name="connsiteX3" fmla="*/ 1712171 w 2125159"/>
                <a:gd name="connsiteY3" fmla="*/ 1005486 h 2922118"/>
                <a:gd name="connsiteX4" fmla="*/ 2095660 w 2125159"/>
                <a:gd name="connsiteY4" fmla="*/ 2006630 h 2922118"/>
                <a:gd name="connsiteX5" fmla="*/ 1064432 w 2125159"/>
                <a:gd name="connsiteY5" fmla="*/ 2843581 h 2922118"/>
                <a:gd name="connsiteX6" fmla="*/ 12105 w 2125159"/>
                <a:gd name="connsiteY6" fmla="*/ 2722906 h 2922118"/>
                <a:gd name="connsiteX7" fmla="*/ 461161 w 2125159"/>
                <a:gd name="connsiteY7" fmla="*/ 1107869 h 2922118"/>
                <a:gd name="connsiteX0" fmla="*/ 461161 w 2095660"/>
                <a:gd name="connsiteY0" fmla="*/ 1107869 h 2922118"/>
                <a:gd name="connsiteX1" fmla="*/ 325679 w 2095660"/>
                <a:gd name="connsiteY1" fmla="*/ 687259 h 2922118"/>
                <a:gd name="connsiteX2" fmla="*/ 1038226 w 2095660"/>
                <a:gd name="connsiteY2" fmla="*/ 29873 h 2922118"/>
                <a:gd name="connsiteX3" fmla="*/ 1712171 w 2095660"/>
                <a:gd name="connsiteY3" fmla="*/ 1005486 h 2922118"/>
                <a:gd name="connsiteX4" fmla="*/ 2095660 w 2095660"/>
                <a:gd name="connsiteY4" fmla="*/ 2006630 h 2922118"/>
                <a:gd name="connsiteX5" fmla="*/ 1064432 w 2095660"/>
                <a:gd name="connsiteY5" fmla="*/ 2843581 h 2922118"/>
                <a:gd name="connsiteX6" fmla="*/ 12105 w 2095660"/>
                <a:gd name="connsiteY6" fmla="*/ 2722906 h 2922118"/>
                <a:gd name="connsiteX7" fmla="*/ 461161 w 2095660"/>
                <a:gd name="connsiteY7" fmla="*/ 1107869 h 292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660" h="2922118">
                  <a:moveTo>
                    <a:pt x="461161" y="1107869"/>
                  </a:moveTo>
                  <a:cubicBezTo>
                    <a:pt x="513423" y="768595"/>
                    <a:pt x="230876" y="863372"/>
                    <a:pt x="325679" y="687259"/>
                  </a:cubicBezTo>
                  <a:cubicBezTo>
                    <a:pt x="493773" y="237198"/>
                    <a:pt x="471301" y="-105420"/>
                    <a:pt x="1038226" y="29873"/>
                  </a:cubicBezTo>
                  <a:cubicBezTo>
                    <a:pt x="1605151" y="165166"/>
                    <a:pt x="1535932" y="676027"/>
                    <a:pt x="1712171" y="1005486"/>
                  </a:cubicBezTo>
                  <a:cubicBezTo>
                    <a:pt x="1888410" y="1334945"/>
                    <a:pt x="1946791" y="1739374"/>
                    <a:pt x="2095660" y="2006630"/>
                  </a:cubicBezTo>
                  <a:cubicBezTo>
                    <a:pt x="2095660" y="2697337"/>
                    <a:pt x="1411691" y="2724202"/>
                    <a:pt x="1064432" y="2843581"/>
                  </a:cubicBezTo>
                  <a:cubicBezTo>
                    <a:pt x="717173" y="2962960"/>
                    <a:pt x="106908" y="2963672"/>
                    <a:pt x="12105" y="2722906"/>
                  </a:cubicBezTo>
                  <a:cubicBezTo>
                    <a:pt x="-82698" y="2482140"/>
                    <a:pt x="408899" y="1447143"/>
                    <a:pt x="461161" y="110786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000">
                  <a:srgbClr val="8C8C8C"/>
                </a:gs>
              </a:gsLst>
              <a:lin ang="540000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48">
              <a:extLst>
                <a:ext uri="{FF2B5EF4-FFF2-40B4-BE49-F238E27FC236}">
                  <a16:creationId xmlns:a16="http://schemas.microsoft.com/office/drawing/2014/main" id="{9F72280F-7865-4FA4-A279-320BDF059F76}"/>
                </a:ext>
              </a:extLst>
            </p:cNvPr>
            <p:cNvSpPr/>
            <p:nvPr/>
          </p:nvSpPr>
          <p:spPr>
            <a:xfrm rot="4194289">
              <a:off x="4524567" y="1392850"/>
              <a:ext cx="1518196" cy="2271407"/>
            </a:xfrm>
            <a:custGeom>
              <a:avLst/>
              <a:gdLst>
                <a:gd name="connsiteX0" fmla="*/ 0 w 2504376"/>
                <a:gd name="connsiteY0" fmla="*/ 838372 h 1676743"/>
                <a:gd name="connsiteX1" fmla="*/ 1252188 w 2504376"/>
                <a:gd name="connsiteY1" fmla="*/ 0 h 1676743"/>
                <a:gd name="connsiteX2" fmla="*/ 2504376 w 2504376"/>
                <a:gd name="connsiteY2" fmla="*/ 838372 h 1676743"/>
                <a:gd name="connsiteX3" fmla="*/ 1252188 w 2504376"/>
                <a:gd name="connsiteY3" fmla="*/ 1676744 h 1676743"/>
                <a:gd name="connsiteX4" fmla="*/ 0 w 2504376"/>
                <a:gd name="connsiteY4" fmla="*/ 838372 h 1676743"/>
                <a:gd name="connsiteX0" fmla="*/ 0 w 1408711"/>
                <a:gd name="connsiteY0" fmla="*/ 861677 h 1723354"/>
                <a:gd name="connsiteX1" fmla="*/ 1252188 w 1408711"/>
                <a:gd name="connsiteY1" fmla="*/ 23305 h 1723354"/>
                <a:gd name="connsiteX2" fmla="*/ 1252188 w 1408711"/>
                <a:gd name="connsiteY2" fmla="*/ 1700049 h 1723354"/>
                <a:gd name="connsiteX3" fmla="*/ 0 w 1408711"/>
                <a:gd name="connsiteY3" fmla="*/ 861677 h 1723354"/>
                <a:gd name="connsiteX0" fmla="*/ 221 w 1476407"/>
                <a:gd name="connsiteY0" fmla="*/ 866887 h 1948107"/>
                <a:gd name="connsiteX1" fmla="*/ 1252409 w 1476407"/>
                <a:gd name="connsiteY1" fmla="*/ 28515 h 1948107"/>
                <a:gd name="connsiteX2" fmla="*/ 1358297 w 1476407"/>
                <a:gd name="connsiteY2" fmla="*/ 1933323 h 1948107"/>
                <a:gd name="connsiteX3" fmla="*/ 221 w 1476407"/>
                <a:gd name="connsiteY3" fmla="*/ 866887 h 1948107"/>
                <a:gd name="connsiteX0" fmla="*/ 812 w 1444645"/>
                <a:gd name="connsiteY0" fmla="*/ 1057730 h 2146099"/>
                <a:gd name="connsiteX1" fmla="*/ 1162239 w 1444645"/>
                <a:gd name="connsiteY1" fmla="*/ 23874 h 2146099"/>
                <a:gd name="connsiteX2" fmla="*/ 1358888 w 1444645"/>
                <a:gd name="connsiteY2" fmla="*/ 2124166 h 2146099"/>
                <a:gd name="connsiteX3" fmla="*/ 812 w 1444645"/>
                <a:gd name="connsiteY3" fmla="*/ 1057730 h 2146099"/>
                <a:gd name="connsiteX0" fmla="*/ 78933 w 1510062"/>
                <a:gd name="connsiteY0" fmla="*/ 1056563 h 2223284"/>
                <a:gd name="connsiteX1" fmla="*/ 1240360 w 1510062"/>
                <a:gd name="connsiteY1" fmla="*/ 22707 h 2223284"/>
                <a:gd name="connsiteX2" fmla="*/ 1437009 w 1510062"/>
                <a:gd name="connsiteY2" fmla="*/ 2122999 h 2223284"/>
                <a:gd name="connsiteX3" fmla="*/ 251136 w 1510062"/>
                <a:gd name="connsiteY3" fmla="*/ 1802977 h 2223284"/>
                <a:gd name="connsiteX4" fmla="*/ 78933 w 1510062"/>
                <a:gd name="connsiteY4" fmla="*/ 1056563 h 2223284"/>
                <a:gd name="connsiteX0" fmla="*/ 78933 w 1510062"/>
                <a:gd name="connsiteY0" fmla="*/ 1056563 h 2201545"/>
                <a:gd name="connsiteX1" fmla="*/ 1240360 w 1510062"/>
                <a:gd name="connsiteY1" fmla="*/ 22707 h 2201545"/>
                <a:gd name="connsiteX2" fmla="*/ 1437009 w 1510062"/>
                <a:gd name="connsiteY2" fmla="*/ 2122999 h 2201545"/>
                <a:gd name="connsiteX3" fmla="*/ 251136 w 1510062"/>
                <a:gd name="connsiteY3" fmla="*/ 1802977 h 2201545"/>
                <a:gd name="connsiteX4" fmla="*/ 78933 w 1510062"/>
                <a:gd name="connsiteY4" fmla="*/ 1056563 h 2201545"/>
                <a:gd name="connsiteX0" fmla="*/ 78933 w 1474505"/>
                <a:gd name="connsiteY0" fmla="*/ 1056563 h 2152947"/>
                <a:gd name="connsiteX1" fmla="*/ 1240360 w 1474505"/>
                <a:gd name="connsiteY1" fmla="*/ 22707 h 2152947"/>
                <a:gd name="connsiteX2" fmla="*/ 1437009 w 1474505"/>
                <a:gd name="connsiteY2" fmla="*/ 2122999 h 2152947"/>
                <a:gd name="connsiteX3" fmla="*/ 251136 w 1474505"/>
                <a:gd name="connsiteY3" fmla="*/ 1802977 h 2152947"/>
                <a:gd name="connsiteX4" fmla="*/ 78933 w 1474505"/>
                <a:gd name="connsiteY4" fmla="*/ 1056563 h 2152947"/>
                <a:gd name="connsiteX0" fmla="*/ 78933 w 1474505"/>
                <a:gd name="connsiteY0" fmla="*/ 1056563 h 2162405"/>
                <a:gd name="connsiteX1" fmla="*/ 1240360 w 1474505"/>
                <a:gd name="connsiteY1" fmla="*/ 22707 h 2162405"/>
                <a:gd name="connsiteX2" fmla="*/ 1437009 w 1474505"/>
                <a:gd name="connsiteY2" fmla="*/ 2122999 h 2162405"/>
                <a:gd name="connsiteX3" fmla="*/ 251136 w 1474505"/>
                <a:gd name="connsiteY3" fmla="*/ 1802977 h 2162405"/>
                <a:gd name="connsiteX4" fmla="*/ 78933 w 1474505"/>
                <a:gd name="connsiteY4" fmla="*/ 1056563 h 2162405"/>
                <a:gd name="connsiteX0" fmla="*/ 78933 w 1468759"/>
                <a:gd name="connsiteY0" fmla="*/ 1056563 h 2150329"/>
                <a:gd name="connsiteX1" fmla="*/ 1240360 w 1468759"/>
                <a:gd name="connsiteY1" fmla="*/ 22707 h 2150329"/>
                <a:gd name="connsiteX2" fmla="*/ 1437009 w 1468759"/>
                <a:gd name="connsiteY2" fmla="*/ 2122999 h 2150329"/>
                <a:gd name="connsiteX3" fmla="*/ 251136 w 1468759"/>
                <a:gd name="connsiteY3" fmla="*/ 1802977 h 2150329"/>
                <a:gd name="connsiteX4" fmla="*/ 78933 w 1468759"/>
                <a:gd name="connsiteY4" fmla="*/ 1056563 h 2150329"/>
                <a:gd name="connsiteX0" fmla="*/ 62414 w 1532922"/>
                <a:gd name="connsiteY0" fmla="*/ 630340 h 2196465"/>
                <a:gd name="connsiteX1" fmla="*/ 1302094 w 1532922"/>
                <a:gd name="connsiteY1" fmla="*/ 68843 h 2196465"/>
                <a:gd name="connsiteX2" fmla="*/ 1498743 w 1532922"/>
                <a:gd name="connsiteY2" fmla="*/ 2169135 h 2196465"/>
                <a:gd name="connsiteX3" fmla="*/ 312870 w 1532922"/>
                <a:gd name="connsiteY3" fmla="*/ 1849113 h 2196465"/>
                <a:gd name="connsiteX4" fmla="*/ 62414 w 1532922"/>
                <a:gd name="connsiteY4" fmla="*/ 630340 h 2196465"/>
                <a:gd name="connsiteX0" fmla="*/ 211512 w 1682020"/>
                <a:gd name="connsiteY0" fmla="*/ 617915 h 2184040"/>
                <a:gd name="connsiteX1" fmla="*/ 1451192 w 1682020"/>
                <a:gd name="connsiteY1" fmla="*/ 56418 h 2184040"/>
                <a:gd name="connsiteX2" fmla="*/ 1647841 w 1682020"/>
                <a:gd name="connsiteY2" fmla="*/ 2156710 h 2184040"/>
                <a:gd name="connsiteX3" fmla="*/ 461968 w 1682020"/>
                <a:gd name="connsiteY3" fmla="*/ 1836688 h 2184040"/>
                <a:gd name="connsiteX4" fmla="*/ 211512 w 1682020"/>
                <a:gd name="connsiteY4" fmla="*/ 617915 h 2184040"/>
                <a:gd name="connsiteX0" fmla="*/ 222566 w 1693074"/>
                <a:gd name="connsiteY0" fmla="*/ 619795 h 2185920"/>
                <a:gd name="connsiteX1" fmla="*/ 1462246 w 1693074"/>
                <a:gd name="connsiteY1" fmla="*/ 58298 h 2185920"/>
                <a:gd name="connsiteX2" fmla="*/ 1658895 w 1693074"/>
                <a:gd name="connsiteY2" fmla="*/ 2158590 h 2185920"/>
                <a:gd name="connsiteX3" fmla="*/ 473022 w 1693074"/>
                <a:gd name="connsiteY3" fmla="*/ 1838568 h 2185920"/>
                <a:gd name="connsiteX4" fmla="*/ 222566 w 1693074"/>
                <a:gd name="connsiteY4" fmla="*/ 619795 h 2185920"/>
                <a:gd name="connsiteX0" fmla="*/ 222566 w 1681930"/>
                <a:gd name="connsiteY0" fmla="*/ 562262 h 2128387"/>
                <a:gd name="connsiteX1" fmla="*/ 1462246 w 1681930"/>
                <a:gd name="connsiteY1" fmla="*/ 765 h 2128387"/>
                <a:gd name="connsiteX2" fmla="*/ 1658895 w 1681930"/>
                <a:gd name="connsiteY2" fmla="*/ 2101057 h 2128387"/>
                <a:gd name="connsiteX3" fmla="*/ 473022 w 1681930"/>
                <a:gd name="connsiteY3" fmla="*/ 1781035 h 2128387"/>
                <a:gd name="connsiteX4" fmla="*/ 222566 w 1681930"/>
                <a:gd name="connsiteY4" fmla="*/ 562262 h 2128387"/>
                <a:gd name="connsiteX0" fmla="*/ 222566 w 1683069"/>
                <a:gd name="connsiteY0" fmla="*/ 575145 h 2141270"/>
                <a:gd name="connsiteX1" fmla="*/ 1462246 w 1683069"/>
                <a:gd name="connsiteY1" fmla="*/ 13648 h 2141270"/>
                <a:gd name="connsiteX2" fmla="*/ 1658895 w 1683069"/>
                <a:gd name="connsiteY2" fmla="*/ 2113940 h 2141270"/>
                <a:gd name="connsiteX3" fmla="*/ 473022 w 1683069"/>
                <a:gd name="connsiteY3" fmla="*/ 1793918 h 2141270"/>
                <a:gd name="connsiteX4" fmla="*/ 222566 w 1683069"/>
                <a:gd name="connsiteY4" fmla="*/ 575145 h 2141270"/>
                <a:gd name="connsiteX0" fmla="*/ 224524 w 1686024"/>
                <a:gd name="connsiteY0" fmla="*/ 599655 h 2188850"/>
                <a:gd name="connsiteX1" fmla="*/ 1455477 w 1686024"/>
                <a:gd name="connsiteY1" fmla="*/ 61228 h 2188850"/>
                <a:gd name="connsiteX2" fmla="*/ 1652126 w 1686024"/>
                <a:gd name="connsiteY2" fmla="*/ 2161520 h 2188850"/>
                <a:gd name="connsiteX3" fmla="*/ 466253 w 1686024"/>
                <a:gd name="connsiteY3" fmla="*/ 1841498 h 2188850"/>
                <a:gd name="connsiteX4" fmla="*/ 224524 w 1686024"/>
                <a:gd name="connsiteY4" fmla="*/ 599655 h 2188850"/>
                <a:gd name="connsiteX0" fmla="*/ 224524 w 1670709"/>
                <a:gd name="connsiteY0" fmla="*/ 573268 h 2162463"/>
                <a:gd name="connsiteX1" fmla="*/ 1455477 w 1670709"/>
                <a:gd name="connsiteY1" fmla="*/ 34841 h 2162463"/>
                <a:gd name="connsiteX2" fmla="*/ 1652126 w 1670709"/>
                <a:gd name="connsiteY2" fmla="*/ 2135133 h 2162463"/>
                <a:gd name="connsiteX3" fmla="*/ 466253 w 1670709"/>
                <a:gd name="connsiteY3" fmla="*/ 1815111 h 2162463"/>
                <a:gd name="connsiteX4" fmla="*/ 224524 w 1670709"/>
                <a:gd name="connsiteY4" fmla="*/ 573268 h 2162463"/>
                <a:gd name="connsiteX0" fmla="*/ 224524 w 1669029"/>
                <a:gd name="connsiteY0" fmla="*/ 559816 h 2149011"/>
                <a:gd name="connsiteX1" fmla="*/ 1455477 w 1669029"/>
                <a:gd name="connsiteY1" fmla="*/ 21389 h 2149011"/>
                <a:gd name="connsiteX2" fmla="*/ 1652126 w 1669029"/>
                <a:gd name="connsiteY2" fmla="*/ 2121681 h 2149011"/>
                <a:gd name="connsiteX3" fmla="*/ 466253 w 1669029"/>
                <a:gd name="connsiteY3" fmla="*/ 1801659 h 2149011"/>
                <a:gd name="connsiteX4" fmla="*/ 224524 w 1669029"/>
                <a:gd name="connsiteY4" fmla="*/ 559816 h 2149011"/>
                <a:gd name="connsiteX0" fmla="*/ 113165 w 1557670"/>
                <a:gd name="connsiteY0" fmla="*/ 559816 h 2149011"/>
                <a:gd name="connsiteX1" fmla="*/ 1344118 w 1557670"/>
                <a:gd name="connsiteY1" fmla="*/ 21389 h 2149011"/>
                <a:gd name="connsiteX2" fmla="*/ 1540767 w 1557670"/>
                <a:gd name="connsiteY2" fmla="*/ 2121681 h 2149011"/>
                <a:gd name="connsiteX3" fmla="*/ 354894 w 1557670"/>
                <a:gd name="connsiteY3" fmla="*/ 1801659 h 2149011"/>
                <a:gd name="connsiteX4" fmla="*/ 113165 w 1557670"/>
                <a:gd name="connsiteY4" fmla="*/ 559816 h 2149011"/>
                <a:gd name="connsiteX0" fmla="*/ 129725 w 1574230"/>
                <a:gd name="connsiteY0" fmla="*/ 559816 h 2149011"/>
                <a:gd name="connsiteX1" fmla="*/ 1360678 w 1574230"/>
                <a:gd name="connsiteY1" fmla="*/ 21389 h 2149011"/>
                <a:gd name="connsiteX2" fmla="*/ 1557327 w 1574230"/>
                <a:gd name="connsiteY2" fmla="*/ 2121681 h 2149011"/>
                <a:gd name="connsiteX3" fmla="*/ 371454 w 1574230"/>
                <a:gd name="connsiteY3" fmla="*/ 1801659 h 2149011"/>
                <a:gd name="connsiteX4" fmla="*/ 129725 w 1574230"/>
                <a:gd name="connsiteY4" fmla="*/ 559816 h 2149011"/>
                <a:gd name="connsiteX0" fmla="*/ 86395 w 1530900"/>
                <a:gd name="connsiteY0" fmla="*/ 558358 h 2147553"/>
                <a:gd name="connsiteX1" fmla="*/ 1317348 w 1530900"/>
                <a:gd name="connsiteY1" fmla="*/ 19931 h 2147553"/>
                <a:gd name="connsiteX2" fmla="*/ 1513997 w 1530900"/>
                <a:gd name="connsiteY2" fmla="*/ 2120223 h 2147553"/>
                <a:gd name="connsiteX3" fmla="*/ 328124 w 1530900"/>
                <a:gd name="connsiteY3" fmla="*/ 1800201 h 2147553"/>
                <a:gd name="connsiteX4" fmla="*/ 86395 w 1530900"/>
                <a:gd name="connsiteY4" fmla="*/ 558358 h 2147553"/>
                <a:gd name="connsiteX0" fmla="*/ 73691 w 1518196"/>
                <a:gd name="connsiteY0" fmla="*/ 558358 h 2147553"/>
                <a:gd name="connsiteX1" fmla="*/ 1304644 w 1518196"/>
                <a:gd name="connsiteY1" fmla="*/ 19931 h 2147553"/>
                <a:gd name="connsiteX2" fmla="*/ 1501293 w 1518196"/>
                <a:gd name="connsiteY2" fmla="*/ 2120223 h 2147553"/>
                <a:gd name="connsiteX3" fmla="*/ 315420 w 1518196"/>
                <a:gd name="connsiteY3" fmla="*/ 1800201 h 2147553"/>
                <a:gd name="connsiteX4" fmla="*/ 73691 w 1518196"/>
                <a:gd name="connsiteY4" fmla="*/ 558358 h 214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196" h="2147553">
                  <a:moveTo>
                    <a:pt x="73691" y="558358"/>
                  </a:moveTo>
                  <a:cubicBezTo>
                    <a:pt x="477971" y="450982"/>
                    <a:pt x="1207505" y="-112090"/>
                    <a:pt x="1304644" y="19931"/>
                  </a:cubicBezTo>
                  <a:cubicBezTo>
                    <a:pt x="1401783" y="151952"/>
                    <a:pt x="1572495" y="1999624"/>
                    <a:pt x="1501293" y="2120223"/>
                  </a:cubicBezTo>
                  <a:cubicBezTo>
                    <a:pt x="1430091" y="2240822"/>
                    <a:pt x="667724" y="1930957"/>
                    <a:pt x="315420" y="1800201"/>
                  </a:cubicBezTo>
                  <a:cubicBezTo>
                    <a:pt x="1096746" y="1246601"/>
                    <a:pt x="-330589" y="665734"/>
                    <a:pt x="73691" y="558358"/>
                  </a:cubicBezTo>
                  <a:close/>
                </a:path>
              </a:pathLst>
            </a:custGeom>
            <a:solidFill>
              <a:srgbClr val="BABED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0DEC6C3B-7491-432D-86CA-FE24BBEAB507}"/>
                </a:ext>
              </a:extLst>
            </p:cNvPr>
            <p:cNvSpPr/>
            <p:nvPr/>
          </p:nvSpPr>
          <p:spPr>
            <a:xfrm>
              <a:off x="4414829" y="2828887"/>
              <a:ext cx="3408372" cy="2456539"/>
            </a:xfrm>
            <a:custGeom>
              <a:avLst/>
              <a:gdLst>
                <a:gd name="connsiteX0" fmla="*/ 0 w 1915465"/>
                <a:gd name="connsiteY0" fmla="*/ 0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0 w 1915465"/>
                <a:gd name="connsiteY4" fmla="*/ 0 h 1220118"/>
                <a:gd name="connsiteX0" fmla="*/ 1028121 w 1915465"/>
                <a:gd name="connsiteY0" fmla="*/ 166018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1028121 w 1915465"/>
                <a:gd name="connsiteY4" fmla="*/ 166018 h 1220118"/>
                <a:gd name="connsiteX0" fmla="*/ 1219200 w 2106544"/>
                <a:gd name="connsiteY0" fmla="*/ 166018 h 1220118"/>
                <a:gd name="connsiteX1" fmla="*/ 2106544 w 2106544"/>
                <a:gd name="connsiteY1" fmla="*/ 0 h 1220118"/>
                <a:gd name="connsiteX2" fmla="*/ 2106544 w 2106544"/>
                <a:gd name="connsiteY2" fmla="*/ 1220118 h 1220118"/>
                <a:gd name="connsiteX3" fmla="*/ 0 w 2106544"/>
                <a:gd name="connsiteY3" fmla="*/ 343818 h 1220118"/>
                <a:gd name="connsiteX4" fmla="*/ 1219200 w 2106544"/>
                <a:gd name="connsiteY4" fmla="*/ 166018 h 1220118"/>
                <a:gd name="connsiteX0" fmla="*/ 1219200 w 2106544"/>
                <a:gd name="connsiteY0" fmla="*/ 365627 h 1419727"/>
                <a:gd name="connsiteX1" fmla="*/ 2106544 w 2106544"/>
                <a:gd name="connsiteY1" fmla="*/ 199609 h 1419727"/>
                <a:gd name="connsiteX2" fmla="*/ 2106544 w 2106544"/>
                <a:gd name="connsiteY2" fmla="*/ 1419727 h 1419727"/>
                <a:gd name="connsiteX3" fmla="*/ 0 w 2106544"/>
                <a:gd name="connsiteY3" fmla="*/ 543427 h 1419727"/>
                <a:gd name="connsiteX4" fmla="*/ 1219200 w 2106544"/>
                <a:gd name="connsiteY4" fmla="*/ 365627 h 1419727"/>
                <a:gd name="connsiteX0" fmla="*/ 1219200 w 2106544"/>
                <a:gd name="connsiteY0" fmla="*/ 504689 h 1558789"/>
                <a:gd name="connsiteX1" fmla="*/ 2106544 w 2106544"/>
                <a:gd name="connsiteY1" fmla="*/ 338671 h 1558789"/>
                <a:gd name="connsiteX2" fmla="*/ 2106544 w 2106544"/>
                <a:gd name="connsiteY2" fmla="*/ 1558789 h 1558789"/>
                <a:gd name="connsiteX3" fmla="*/ 0 w 2106544"/>
                <a:gd name="connsiteY3" fmla="*/ 682489 h 1558789"/>
                <a:gd name="connsiteX4" fmla="*/ 1219200 w 2106544"/>
                <a:gd name="connsiteY4" fmla="*/ 504689 h 1558789"/>
                <a:gd name="connsiteX0" fmla="*/ 1223972 w 2111316"/>
                <a:gd name="connsiteY0" fmla="*/ 432620 h 1486720"/>
                <a:gd name="connsiteX1" fmla="*/ 2111316 w 2111316"/>
                <a:gd name="connsiteY1" fmla="*/ 266602 h 1486720"/>
                <a:gd name="connsiteX2" fmla="*/ 2111316 w 2111316"/>
                <a:gd name="connsiteY2" fmla="*/ 1486720 h 1486720"/>
                <a:gd name="connsiteX3" fmla="*/ 4772 w 2111316"/>
                <a:gd name="connsiteY3" fmla="*/ 610420 h 1486720"/>
                <a:gd name="connsiteX4" fmla="*/ 1223972 w 2111316"/>
                <a:gd name="connsiteY4" fmla="*/ 432620 h 1486720"/>
                <a:gd name="connsiteX0" fmla="*/ 1223972 w 2111316"/>
                <a:gd name="connsiteY0" fmla="*/ 511212 h 1565312"/>
                <a:gd name="connsiteX1" fmla="*/ 2111316 w 2111316"/>
                <a:gd name="connsiteY1" fmla="*/ 345194 h 1565312"/>
                <a:gd name="connsiteX2" fmla="*/ 2111316 w 2111316"/>
                <a:gd name="connsiteY2" fmla="*/ 1565312 h 1565312"/>
                <a:gd name="connsiteX3" fmla="*/ 4772 w 2111316"/>
                <a:gd name="connsiteY3" fmla="*/ 689012 h 1565312"/>
                <a:gd name="connsiteX4" fmla="*/ 1223972 w 2111316"/>
                <a:gd name="connsiteY4" fmla="*/ 511212 h 15653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375099"/>
                <a:gd name="connsiteY0" fmla="*/ 511212 h 2340012"/>
                <a:gd name="connsiteX1" fmla="*/ 2111316 w 2375099"/>
                <a:gd name="connsiteY1" fmla="*/ 345194 h 2340012"/>
                <a:gd name="connsiteX2" fmla="*/ 2354272 w 2375099"/>
                <a:gd name="connsiteY2" fmla="*/ 2340012 h 2340012"/>
                <a:gd name="connsiteX3" fmla="*/ 1514416 w 2375099"/>
                <a:gd name="connsiteY3" fmla="*/ 2251112 h 2340012"/>
                <a:gd name="connsiteX4" fmla="*/ 4772 w 2375099"/>
                <a:gd name="connsiteY4" fmla="*/ 689012 h 2340012"/>
                <a:gd name="connsiteX5" fmla="*/ 1223972 w 2375099"/>
                <a:gd name="connsiteY5" fmla="*/ 511212 h 2340012"/>
                <a:gd name="connsiteX0" fmla="*/ 1223972 w 2375099"/>
                <a:gd name="connsiteY0" fmla="*/ 511212 h 2425726"/>
                <a:gd name="connsiteX1" fmla="*/ 2111316 w 2375099"/>
                <a:gd name="connsiteY1" fmla="*/ 345194 h 2425726"/>
                <a:gd name="connsiteX2" fmla="*/ 2354272 w 2375099"/>
                <a:gd name="connsiteY2" fmla="*/ 2340012 h 2425726"/>
                <a:gd name="connsiteX3" fmla="*/ 1514416 w 2375099"/>
                <a:gd name="connsiteY3" fmla="*/ 2251112 h 2425726"/>
                <a:gd name="connsiteX4" fmla="*/ 4772 w 2375099"/>
                <a:gd name="connsiteY4" fmla="*/ 689012 h 2425726"/>
                <a:gd name="connsiteX5" fmla="*/ 1223972 w 2375099"/>
                <a:gd name="connsiteY5" fmla="*/ 511212 h 2425726"/>
                <a:gd name="connsiteX0" fmla="*/ 1223972 w 2375099"/>
                <a:gd name="connsiteY0" fmla="*/ 511212 h 2419020"/>
                <a:gd name="connsiteX1" fmla="*/ 2111316 w 2375099"/>
                <a:gd name="connsiteY1" fmla="*/ 345194 h 2419020"/>
                <a:gd name="connsiteX2" fmla="*/ 2354272 w 2375099"/>
                <a:gd name="connsiteY2" fmla="*/ 2340012 h 2419020"/>
                <a:gd name="connsiteX3" fmla="*/ 1514416 w 2375099"/>
                <a:gd name="connsiteY3" fmla="*/ 2213012 h 2419020"/>
                <a:gd name="connsiteX4" fmla="*/ 4772 w 2375099"/>
                <a:gd name="connsiteY4" fmla="*/ 689012 h 2419020"/>
                <a:gd name="connsiteX5" fmla="*/ 1223972 w 2375099"/>
                <a:gd name="connsiteY5" fmla="*/ 511212 h 2419020"/>
                <a:gd name="connsiteX0" fmla="*/ 1223972 w 2375099"/>
                <a:gd name="connsiteY0" fmla="*/ 511212 h 2456538"/>
                <a:gd name="connsiteX1" fmla="*/ 2111316 w 2375099"/>
                <a:gd name="connsiteY1" fmla="*/ 345194 h 2456538"/>
                <a:gd name="connsiteX2" fmla="*/ 2354272 w 2375099"/>
                <a:gd name="connsiteY2" fmla="*/ 2340012 h 2456538"/>
                <a:gd name="connsiteX3" fmla="*/ 1514416 w 2375099"/>
                <a:gd name="connsiteY3" fmla="*/ 2213012 h 2456538"/>
                <a:gd name="connsiteX4" fmla="*/ 4772 w 2375099"/>
                <a:gd name="connsiteY4" fmla="*/ 689012 h 2456538"/>
                <a:gd name="connsiteX5" fmla="*/ 1223972 w 2375099"/>
                <a:gd name="connsiteY5" fmla="*/ 511212 h 2456538"/>
                <a:gd name="connsiteX0" fmla="*/ 1223972 w 3409602"/>
                <a:gd name="connsiteY0" fmla="*/ 511212 h 2456538"/>
                <a:gd name="connsiteX1" fmla="*/ 2111316 w 3409602"/>
                <a:gd name="connsiteY1" fmla="*/ 345194 h 2456538"/>
                <a:gd name="connsiteX2" fmla="*/ 3408372 w 3409602"/>
                <a:gd name="connsiteY2" fmla="*/ 1298612 h 2456538"/>
                <a:gd name="connsiteX3" fmla="*/ 2354272 w 3409602"/>
                <a:gd name="connsiteY3" fmla="*/ 2340012 h 2456538"/>
                <a:gd name="connsiteX4" fmla="*/ 1514416 w 3409602"/>
                <a:gd name="connsiteY4" fmla="*/ 2213012 h 2456538"/>
                <a:gd name="connsiteX5" fmla="*/ 4772 w 3409602"/>
                <a:gd name="connsiteY5" fmla="*/ 689012 h 2456538"/>
                <a:gd name="connsiteX6" fmla="*/ 1223972 w 3409602"/>
                <a:gd name="connsiteY6" fmla="*/ 511212 h 2456538"/>
                <a:gd name="connsiteX0" fmla="*/ 1223972 w 3408372"/>
                <a:gd name="connsiteY0" fmla="*/ 511212 h 2456538"/>
                <a:gd name="connsiteX1" fmla="*/ 2111316 w 3408372"/>
                <a:gd name="connsiteY1" fmla="*/ 345194 h 2456538"/>
                <a:gd name="connsiteX2" fmla="*/ 3408372 w 3408372"/>
                <a:gd name="connsiteY2" fmla="*/ 1298612 h 2456538"/>
                <a:gd name="connsiteX3" fmla="*/ 2354272 w 3408372"/>
                <a:gd name="connsiteY3" fmla="*/ 2340012 h 2456538"/>
                <a:gd name="connsiteX4" fmla="*/ 1514416 w 3408372"/>
                <a:gd name="connsiteY4" fmla="*/ 2213012 h 2456538"/>
                <a:gd name="connsiteX5" fmla="*/ 4772 w 3408372"/>
                <a:gd name="connsiteY5" fmla="*/ 689012 h 2456538"/>
                <a:gd name="connsiteX6" fmla="*/ 1223972 w 3408372"/>
                <a:gd name="connsiteY6" fmla="*/ 511212 h 2456538"/>
                <a:gd name="connsiteX0" fmla="*/ 1223972 w 3408372"/>
                <a:gd name="connsiteY0" fmla="*/ 1448718 h 3394044"/>
                <a:gd name="connsiteX1" fmla="*/ 1336616 w 3408372"/>
                <a:gd name="connsiteY1" fmla="*/ 0 h 3394044"/>
                <a:gd name="connsiteX2" fmla="*/ 3408372 w 3408372"/>
                <a:gd name="connsiteY2" fmla="*/ 2236118 h 3394044"/>
                <a:gd name="connsiteX3" fmla="*/ 2354272 w 3408372"/>
                <a:gd name="connsiteY3" fmla="*/ 3277518 h 3394044"/>
                <a:gd name="connsiteX4" fmla="*/ 1514416 w 3408372"/>
                <a:gd name="connsiteY4" fmla="*/ 3150518 h 3394044"/>
                <a:gd name="connsiteX5" fmla="*/ 4772 w 3408372"/>
                <a:gd name="connsiteY5" fmla="*/ 1626518 h 3394044"/>
                <a:gd name="connsiteX6" fmla="*/ 1223972 w 3408372"/>
                <a:gd name="connsiteY6" fmla="*/ 1448718 h 3394044"/>
                <a:gd name="connsiteX0" fmla="*/ 1223972 w 3408372"/>
                <a:gd name="connsiteY0" fmla="*/ 511213 h 2456539"/>
                <a:gd name="connsiteX1" fmla="*/ 3408372 w 3408372"/>
                <a:gd name="connsiteY1" fmla="*/ 1298613 h 2456539"/>
                <a:gd name="connsiteX2" fmla="*/ 2354272 w 3408372"/>
                <a:gd name="connsiteY2" fmla="*/ 2340013 h 2456539"/>
                <a:gd name="connsiteX3" fmla="*/ 1514416 w 3408372"/>
                <a:gd name="connsiteY3" fmla="*/ 2213013 h 2456539"/>
                <a:gd name="connsiteX4" fmla="*/ 4772 w 3408372"/>
                <a:gd name="connsiteY4" fmla="*/ 689013 h 2456539"/>
                <a:gd name="connsiteX5" fmla="*/ 1223972 w 3408372"/>
                <a:gd name="connsiteY5" fmla="*/ 511213 h 245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8372" h="2456539">
                  <a:moveTo>
                    <a:pt x="1223972" y="511213"/>
                  </a:moveTo>
                  <a:lnTo>
                    <a:pt x="3408372" y="1298613"/>
                  </a:lnTo>
                  <a:cubicBezTo>
                    <a:pt x="3042465" y="2507383"/>
                    <a:pt x="2477315" y="2187613"/>
                    <a:pt x="2354272" y="2340013"/>
                  </a:cubicBezTo>
                  <a:cubicBezTo>
                    <a:pt x="1921920" y="2564380"/>
                    <a:pt x="1743568" y="2433146"/>
                    <a:pt x="1514416" y="2213013"/>
                  </a:cubicBezTo>
                  <a:cubicBezTo>
                    <a:pt x="350801" y="2124113"/>
                    <a:pt x="76187" y="1451013"/>
                    <a:pt x="4772" y="689013"/>
                  </a:cubicBezTo>
                  <a:cubicBezTo>
                    <a:pt x="-84128" y="-276186"/>
                    <a:pt x="1096972" y="-123786"/>
                    <a:pt x="1223972" y="511213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7ED2E57F-67F2-485B-A3A7-9B2F0EA1F22B}"/>
                </a:ext>
              </a:extLst>
            </p:cNvPr>
            <p:cNvSpPr/>
            <p:nvPr/>
          </p:nvSpPr>
          <p:spPr>
            <a:xfrm>
              <a:off x="5498117" y="1886710"/>
              <a:ext cx="2383434" cy="2841079"/>
            </a:xfrm>
            <a:custGeom>
              <a:avLst/>
              <a:gdLst>
                <a:gd name="connsiteX0" fmla="*/ 0 w 1347785"/>
                <a:gd name="connsiteY0" fmla="*/ 0 h 1453391"/>
                <a:gd name="connsiteX1" fmla="*/ 1347785 w 1347785"/>
                <a:gd name="connsiteY1" fmla="*/ 0 h 1453391"/>
                <a:gd name="connsiteX2" fmla="*/ 1347785 w 1347785"/>
                <a:gd name="connsiteY2" fmla="*/ 1453391 h 1453391"/>
                <a:gd name="connsiteX3" fmla="*/ 0 w 1347785"/>
                <a:gd name="connsiteY3" fmla="*/ 1453391 h 1453391"/>
                <a:gd name="connsiteX4" fmla="*/ 0 w 1347785"/>
                <a:gd name="connsiteY4" fmla="*/ 0 h 1453391"/>
                <a:gd name="connsiteX0" fmla="*/ 38100 w 1347785"/>
                <a:gd name="connsiteY0" fmla="*/ 0 h 1986791"/>
                <a:gd name="connsiteX1" fmla="*/ 1347785 w 1347785"/>
                <a:gd name="connsiteY1" fmla="*/ 533400 h 1986791"/>
                <a:gd name="connsiteX2" fmla="*/ 1347785 w 1347785"/>
                <a:gd name="connsiteY2" fmla="*/ 1986791 h 1986791"/>
                <a:gd name="connsiteX3" fmla="*/ 0 w 1347785"/>
                <a:gd name="connsiteY3" fmla="*/ 1986791 h 1986791"/>
                <a:gd name="connsiteX4" fmla="*/ 38100 w 1347785"/>
                <a:gd name="connsiteY4" fmla="*/ 0 h 1986791"/>
                <a:gd name="connsiteX0" fmla="*/ 244357 w 1554042"/>
                <a:gd name="connsiteY0" fmla="*/ 0 h 1986791"/>
                <a:gd name="connsiteX1" fmla="*/ 1554042 w 1554042"/>
                <a:gd name="connsiteY1" fmla="*/ 533400 h 1986791"/>
                <a:gd name="connsiteX2" fmla="*/ 1554042 w 1554042"/>
                <a:gd name="connsiteY2" fmla="*/ 1986791 h 1986791"/>
                <a:gd name="connsiteX3" fmla="*/ 206257 w 1554042"/>
                <a:gd name="connsiteY3" fmla="*/ 1986791 h 1986791"/>
                <a:gd name="connsiteX4" fmla="*/ 244357 w 1554042"/>
                <a:gd name="connsiteY4" fmla="*/ 0 h 1986791"/>
                <a:gd name="connsiteX0" fmla="*/ 110322 w 1420007"/>
                <a:gd name="connsiteY0" fmla="*/ 0 h 2697991"/>
                <a:gd name="connsiteX1" fmla="*/ 1420007 w 1420007"/>
                <a:gd name="connsiteY1" fmla="*/ 533400 h 2697991"/>
                <a:gd name="connsiteX2" fmla="*/ 1420007 w 1420007"/>
                <a:gd name="connsiteY2" fmla="*/ 1986791 h 2697991"/>
                <a:gd name="connsiteX3" fmla="*/ 1139022 w 1420007"/>
                <a:gd name="connsiteY3" fmla="*/ 2697991 h 2697991"/>
                <a:gd name="connsiteX4" fmla="*/ 110322 w 1420007"/>
                <a:gd name="connsiteY4" fmla="*/ 0 h 2697991"/>
                <a:gd name="connsiteX0" fmla="*/ 204053 w 1513738"/>
                <a:gd name="connsiteY0" fmla="*/ 0 h 2697991"/>
                <a:gd name="connsiteX1" fmla="*/ 1513738 w 1513738"/>
                <a:gd name="connsiteY1" fmla="*/ 533400 h 2697991"/>
                <a:gd name="connsiteX2" fmla="*/ 1513738 w 1513738"/>
                <a:gd name="connsiteY2" fmla="*/ 1986791 h 2697991"/>
                <a:gd name="connsiteX3" fmla="*/ 1232753 w 1513738"/>
                <a:gd name="connsiteY3" fmla="*/ 2697991 h 2697991"/>
                <a:gd name="connsiteX4" fmla="*/ 204053 w 1513738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1270985 w 1551970"/>
                <a:gd name="connsiteY3" fmla="*/ 2697991 h 2697991"/>
                <a:gd name="connsiteX4" fmla="*/ 242285 w 1551970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978885 w 1551970"/>
                <a:gd name="connsiteY3" fmla="*/ 2342391 h 2697991"/>
                <a:gd name="connsiteX4" fmla="*/ 1270985 w 1551970"/>
                <a:gd name="connsiteY4" fmla="*/ 2697991 h 2697991"/>
                <a:gd name="connsiteX5" fmla="*/ 242285 w 1551970"/>
                <a:gd name="connsiteY5" fmla="*/ 0 h 2697991"/>
                <a:gd name="connsiteX0" fmla="*/ 242285 w 1673226"/>
                <a:gd name="connsiteY0" fmla="*/ 0 h 2835290"/>
                <a:gd name="connsiteX1" fmla="*/ 1551970 w 1673226"/>
                <a:gd name="connsiteY1" fmla="*/ 533400 h 2835290"/>
                <a:gd name="connsiteX2" fmla="*/ 1551970 w 1673226"/>
                <a:gd name="connsiteY2" fmla="*/ 1986791 h 2835290"/>
                <a:gd name="connsiteX3" fmla="*/ 1651985 w 1673226"/>
                <a:gd name="connsiteY3" fmla="*/ 2831341 h 2835290"/>
                <a:gd name="connsiteX4" fmla="*/ 978885 w 1673226"/>
                <a:gd name="connsiteY4" fmla="*/ 2342391 h 2835290"/>
                <a:gd name="connsiteX5" fmla="*/ 1270985 w 1673226"/>
                <a:gd name="connsiteY5" fmla="*/ 2697991 h 2835290"/>
                <a:gd name="connsiteX6" fmla="*/ 242285 w 1673226"/>
                <a:gd name="connsiteY6" fmla="*/ 0 h 2835290"/>
                <a:gd name="connsiteX0" fmla="*/ 242285 w 1673226"/>
                <a:gd name="connsiteY0" fmla="*/ 0 h 2841079"/>
                <a:gd name="connsiteX1" fmla="*/ 1551970 w 1673226"/>
                <a:gd name="connsiteY1" fmla="*/ 533400 h 2841079"/>
                <a:gd name="connsiteX2" fmla="*/ 1551970 w 1673226"/>
                <a:gd name="connsiteY2" fmla="*/ 1986791 h 2841079"/>
                <a:gd name="connsiteX3" fmla="*/ 1651985 w 1673226"/>
                <a:gd name="connsiteY3" fmla="*/ 2831341 h 2841079"/>
                <a:gd name="connsiteX4" fmla="*/ 978885 w 1673226"/>
                <a:gd name="connsiteY4" fmla="*/ 2342391 h 2841079"/>
                <a:gd name="connsiteX5" fmla="*/ 1270985 w 1673226"/>
                <a:gd name="connsiteY5" fmla="*/ 2697991 h 2841079"/>
                <a:gd name="connsiteX6" fmla="*/ 242285 w 1673226"/>
                <a:gd name="connsiteY6" fmla="*/ 0 h 2841079"/>
                <a:gd name="connsiteX0" fmla="*/ 242285 w 1668998"/>
                <a:gd name="connsiteY0" fmla="*/ 0 h 2841079"/>
                <a:gd name="connsiteX1" fmla="*/ 1551970 w 1668998"/>
                <a:gd name="connsiteY1" fmla="*/ 533400 h 2841079"/>
                <a:gd name="connsiteX2" fmla="*/ 1551970 w 1668998"/>
                <a:gd name="connsiteY2" fmla="*/ 1986791 h 2841079"/>
                <a:gd name="connsiteX3" fmla="*/ 1366235 w 1668998"/>
                <a:gd name="connsiteY3" fmla="*/ 2361440 h 2841079"/>
                <a:gd name="connsiteX4" fmla="*/ 1651985 w 1668998"/>
                <a:gd name="connsiteY4" fmla="*/ 2831341 h 2841079"/>
                <a:gd name="connsiteX5" fmla="*/ 978885 w 1668998"/>
                <a:gd name="connsiteY5" fmla="*/ 2342391 h 2841079"/>
                <a:gd name="connsiteX6" fmla="*/ 1270985 w 1668998"/>
                <a:gd name="connsiteY6" fmla="*/ 2697991 h 2841079"/>
                <a:gd name="connsiteX7" fmla="*/ 242285 w 1668998"/>
                <a:gd name="connsiteY7" fmla="*/ 0 h 2841079"/>
                <a:gd name="connsiteX0" fmla="*/ 242285 w 1711151"/>
                <a:gd name="connsiteY0" fmla="*/ 0 h 2841079"/>
                <a:gd name="connsiteX1" fmla="*/ 1551970 w 1711151"/>
                <a:gd name="connsiteY1" fmla="*/ 533400 h 2841079"/>
                <a:gd name="connsiteX2" fmla="*/ 1551970 w 1711151"/>
                <a:gd name="connsiteY2" fmla="*/ 1986791 h 2841079"/>
                <a:gd name="connsiteX3" fmla="*/ 1366235 w 1711151"/>
                <a:gd name="connsiteY3" fmla="*/ 2361440 h 2841079"/>
                <a:gd name="connsiteX4" fmla="*/ 1651985 w 1711151"/>
                <a:gd name="connsiteY4" fmla="*/ 2831341 h 2841079"/>
                <a:gd name="connsiteX5" fmla="*/ 978885 w 1711151"/>
                <a:gd name="connsiteY5" fmla="*/ 2342391 h 2841079"/>
                <a:gd name="connsiteX6" fmla="*/ 1270985 w 1711151"/>
                <a:gd name="connsiteY6" fmla="*/ 2697991 h 2841079"/>
                <a:gd name="connsiteX7" fmla="*/ 242285 w 1711151"/>
                <a:gd name="connsiteY7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68184"/>
                <a:gd name="connsiteY0" fmla="*/ 0 h 2841079"/>
                <a:gd name="connsiteX1" fmla="*/ 1551970 w 2168184"/>
                <a:gd name="connsiteY1" fmla="*/ 533400 h 2841079"/>
                <a:gd name="connsiteX2" fmla="*/ 1551970 w 2168184"/>
                <a:gd name="connsiteY2" fmla="*/ 1986791 h 2841079"/>
                <a:gd name="connsiteX3" fmla="*/ 2153635 w 2168184"/>
                <a:gd name="connsiteY3" fmla="*/ 2818640 h 2841079"/>
                <a:gd name="connsiteX4" fmla="*/ 1366235 w 2168184"/>
                <a:gd name="connsiteY4" fmla="*/ 2361440 h 2841079"/>
                <a:gd name="connsiteX5" fmla="*/ 1651985 w 2168184"/>
                <a:gd name="connsiteY5" fmla="*/ 2831341 h 2841079"/>
                <a:gd name="connsiteX6" fmla="*/ 978885 w 2168184"/>
                <a:gd name="connsiteY6" fmla="*/ 2342391 h 2841079"/>
                <a:gd name="connsiteX7" fmla="*/ 1270985 w 2168184"/>
                <a:gd name="connsiteY7" fmla="*/ 2697991 h 2841079"/>
                <a:gd name="connsiteX8" fmla="*/ 242285 w 2168184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6784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50995"/>
                <a:gd name="connsiteY0" fmla="*/ 0 h 2841079"/>
                <a:gd name="connsiteX1" fmla="*/ 1551970 w 2350995"/>
                <a:gd name="connsiteY1" fmla="*/ 533400 h 2841079"/>
                <a:gd name="connsiteX2" fmla="*/ 2318734 w 2350995"/>
                <a:gd name="connsiteY2" fmla="*/ 2748790 h 2841079"/>
                <a:gd name="connsiteX3" fmla="*/ 1640870 w 2350995"/>
                <a:gd name="connsiteY3" fmla="*/ 2126491 h 2841079"/>
                <a:gd name="connsiteX4" fmla="*/ 2153635 w 2350995"/>
                <a:gd name="connsiteY4" fmla="*/ 2818640 h 2841079"/>
                <a:gd name="connsiteX5" fmla="*/ 1366235 w 2350995"/>
                <a:gd name="connsiteY5" fmla="*/ 2361440 h 2841079"/>
                <a:gd name="connsiteX6" fmla="*/ 1651985 w 2350995"/>
                <a:gd name="connsiteY6" fmla="*/ 2831341 h 2841079"/>
                <a:gd name="connsiteX7" fmla="*/ 978885 w 2350995"/>
                <a:gd name="connsiteY7" fmla="*/ 2342391 h 2841079"/>
                <a:gd name="connsiteX8" fmla="*/ 1270985 w 2350995"/>
                <a:gd name="connsiteY8" fmla="*/ 2697991 h 2841079"/>
                <a:gd name="connsiteX9" fmla="*/ 242285 w 2350995"/>
                <a:gd name="connsiteY9" fmla="*/ 0 h 2841079"/>
                <a:gd name="connsiteX0" fmla="*/ 242285 w 2334147"/>
                <a:gd name="connsiteY0" fmla="*/ 0 h 2841079"/>
                <a:gd name="connsiteX1" fmla="*/ 1551970 w 2334147"/>
                <a:gd name="connsiteY1" fmla="*/ 533400 h 2841079"/>
                <a:gd name="connsiteX2" fmla="*/ 1899634 w 2334147"/>
                <a:gd name="connsiteY2" fmla="*/ 1986790 h 2841079"/>
                <a:gd name="connsiteX3" fmla="*/ 2318734 w 2334147"/>
                <a:gd name="connsiteY3" fmla="*/ 2748790 h 2841079"/>
                <a:gd name="connsiteX4" fmla="*/ 1640870 w 2334147"/>
                <a:gd name="connsiteY4" fmla="*/ 2126491 h 2841079"/>
                <a:gd name="connsiteX5" fmla="*/ 2153635 w 2334147"/>
                <a:gd name="connsiteY5" fmla="*/ 2818640 h 2841079"/>
                <a:gd name="connsiteX6" fmla="*/ 1366235 w 2334147"/>
                <a:gd name="connsiteY6" fmla="*/ 2361440 h 2841079"/>
                <a:gd name="connsiteX7" fmla="*/ 1651985 w 2334147"/>
                <a:gd name="connsiteY7" fmla="*/ 2831341 h 2841079"/>
                <a:gd name="connsiteX8" fmla="*/ 978885 w 2334147"/>
                <a:gd name="connsiteY8" fmla="*/ 2342391 h 2841079"/>
                <a:gd name="connsiteX9" fmla="*/ 1270985 w 2334147"/>
                <a:gd name="connsiteY9" fmla="*/ 2697991 h 2841079"/>
                <a:gd name="connsiteX10" fmla="*/ 242285 w 2334147"/>
                <a:gd name="connsiteY10" fmla="*/ 0 h 2841079"/>
                <a:gd name="connsiteX0" fmla="*/ 242285 w 2350485"/>
                <a:gd name="connsiteY0" fmla="*/ 0 h 2841079"/>
                <a:gd name="connsiteX1" fmla="*/ 1551970 w 2350485"/>
                <a:gd name="connsiteY1" fmla="*/ 533400 h 2841079"/>
                <a:gd name="connsiteX2" fmla="*/ 1899634 w 2350485"/>
                <a:gd name="connsiteY2" fmla="*/ 1986790 h 2841079"/>
                <a:gd name="connsiteX3" fmla="*/ 2318734 w 2350485"/>
                <a:gd name="connsiteY3" fmla="*/ 2748790 h 2841079"/>
                <a:gd name="connsiteX4" fmla="*/ 1640870 w 2350485"/>
                <a:gd name="connsiteY4" fmla="*/ 2126491 h 2841079"/>
                <a:gd name="connsiteX5" fmla="*/ 2153635 w 2350485"/>
                <a:gd name="connsiteY5" fmla="*/ 2818640 h 2841079"/>
                <a:gd name="connsiteX6" fmla="*/ 1366235 w 2350485"/>
                <a:gd name="connsiteY6" fmla="*/ 2361440 h 2841079"/>
                <a:gd name="connsiteX7" fmla="*/ 1651985 w 2350485"/>
                <a:gd name="connsiteY7" fmla="*/ 2831341 h 2841079"/>
                <a:gd name="connsiteX8" fmla="*/ 978885 w 2350485"/>
                <a:gd name="connsiteY8" fmla="*/ 2342391 h 2841079"/>
                <a:gd name="connsiteX9" fmla="*/ 1270985 w 2350485"/>
                <a:gd name="connsiteY9" fmla="*/ 2697991 h 2841079"/>
                <a:gd name="connsiteX10" fmla="*/ 242285 w 2350485"/>
                <a:gd name="connsiteY10" fmla="*/ 0 h 2841079"/>
                <a:gd name="connsiteX0" fmla="*/ 242285 w 2398708"/>
                <a:gd name="connsiteY0" fmla="*/ 0 h 2841079"/>
                <a:gd name="connsiteX1" fmla="*/ 1551970 w 2398708"/>
                <a:gd name="connsiteY1" fmla="*/ 533400 h 2841079"/>
                <a:gd name="connsiteX2" fmla="*/ 2394934 w 2398708"/>
                <a:gd name="connsiteY2" fmla="*/ 2450340 h 2841079"/>
                <a:gd name="connsiteX3" fmla="*/ 1899634 w 2398708"/>
                <a:gd name="connsiteY3" fmla="*/ 1986790 h 2841079"/>
                <a:gd name="connsiteX4" fmla="*/ 2318734 w 2398708"/>
                <a:gd name="connsiteY4" fmla="*/ 2748790 h 2841079"/>
                <a:gd name="connsiteX5" fmla="*/ 1640870 w 2398708"/>
                <a:gd name="connsiteY5" fmla="*/ 2126491 h 2841079"/>
                <a:gd name="connsiteX6" fmla="*/ 2153635 w 2398708"/>
                <a:gd name="connsiteY6" fmla="*/ 2818640 h 2841079"/>
                <a:gd name="connsiteX7" fmla="*/ 1366235 w 2398708"/>
                <a:gd name="connsiteY7" fmla="*/ 2361440 h 2841079"/>
                <a:gd name="connsiteX8" fmla="*/ 1651985 w 2398708"/>
                <a:gd name="connsiteY8" fmla="*/ 2831341 h 2841079"/>
                <a:gd name="connsiteX9" fmla="*/ 978885 w 2398708"/>
                <a:gd name="connsiteY9" fmla="*/ 2342391 h 2841079"/>
                <a:gd name="connsiteX10" fmla="*/ 1270985 w 2398708"/>
                <a:gd name="connsiteY10" fmla="*/ 2697991 h 2841079"/>
                <a:gd name="connsiteX11" fmla="*/ 242285 w 2398708"/>
                <a:gd name="connsiteY11" fmla="*/ 0 h 2841079"/>
                <a:gd name="connsiteX0" fmla="*/ 242285 w 2402280"/>
                <a:gd name="connsiteY0" fmla="*/ 0 h 2841079"/>
                <a:gd name="connsiteX1" fmla="*/ 1551970 w 2402280"/>
                <a:gd name="connsiteY1" fmla="*/ 533400 h 2841079"/>
                <a:gd name="connsiteX2" fmla="*/ 2394934 w 2402280"/>
                <a:gd name="connsiteY2" fmla="*/ 2450340 h 2841079"/>
                <a:gd name="connsiteX3" fmla="*/ 1899634 w 2402280"/>
                <a:gd name="connsiteY3" fmla="*/ 1986790 h 2841079"/>
                <a:gd name="connsiteX4" fmla="*/ 2318734 w 2402280"/>
                <a:gd name="connsiteY4" fmla="*/ 2748790 h 2841079"/>
                <a:gd name="connsiteX5" fmla="*/ 1640870 w 2402280"/>
                <a:gd name="connsiteY5" fmla="*/ 2126491 h 2841079"/>
                <a:gd name="connsiteX6" fmla="*/ 2153635 w 2402280"/>
                <a:gd name="connsiteY6" fmla="*/ 2818640 h 2841079"/>
                <a:gd name="connsiteX7" fmla="*/ 1366235 w 2402280"/>
                <a:gd name="connsiteY7" fmla="*/ 2361440 h 2841079"/>
                <a:gd name="connsiteX8" fmla="*/ 1651985 w 2402280"/>
                <a:gd name="connsiteY8" fmla="*/ 2831341 h 2841079"/>
                <a:gd name="connsiteX9" fmla="*/ 978885 w 2402280"/>
                <a:gd name="connsiteY9" fmla="*/ 2342391 h 2841079"/>
                <a:gd name="connsiteX10" fmla="*/ 1270985 w 2402280"/>
                <a:gd name="connsiteY10" fmla="*/ 2697991 h 2841079"/>
                <a:gd name="connsiteX11" fmla="*/ 242285 w 2402280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3434" h="2841079">
                  <a:moveTo>
                    <a:pt x="242285" y="0"/>
                  </a:moveTo>
                  <a:cubicBezTo>
                    <a:pt x="625825" y="496740"/>
                    <a:pt x="2388584" y="1341460"/>
                    <a:pt x="2375884" y="2564640"/>
                  </a:cubicBezTo>
                  <a:cubicBezTo>
                    <a:pt x="2459228" y="2825922"/>
                    <a:pt x="1823434" y="1825923"/>
                    <a:pt x="1899634" y="1986790"/>
                  </a:cubicBezTo>
                  <a:cubicBezTo>
                    <a:pt x="2260791" y="2392535"/>
                    <a:pt x="2415836" y="2742440"/>
                    <a:pt x="2318734" y="2748790"/>
                  </a:cubicBezTo>
                  <a:cubicBezTo>
                    <a:pt x="2207079" y="2827107"/>
                    <a:pt x="1900163" y="2349799"/>
                    <a:pt x="1636107" y="2121728"/>
                  </a:cubicBezTo>
                  <a:cubicBezTo>
                    <a:pt x="1627376" y="2154410"/>
                    <a:pt x="2241741" y="2653011"/>
                    <a:pt x="2153635" y="2818640"/>
                  </a:cubicBezTo>
                  <a:cubicBezTo>
                    <a:pt x="1798829" y="2906481"/>
                    <a:pt x="1345597" y="2281007"/>
                    <a:pt x="1366235" y="2361440"/>
                  </a:cubicBezTo>
                  <a:cubicBezTo>
                    <a:pt x="1377348" y="2399011"/>
                    <a:pt x="1868943" y="2690054"/>
                    <a:pt x="1651985" y="2831341"/>
                  </a:cubicBezTo>
                  <a:cubicBezTo>
                    <a:pt x="1359621" y="2928708"/>
                    <a:pt x="959835" y="2261958"/>
                    <a:pt x="978885" y="2342391"/>
                  </a:cubicBezTo>
                  <a:lnTo>
                    <a:pt x="1270985" y="2697991"/>
                  </a:lnTo>
                  <a:cubicBezTo>
                    <a:pt x="280385" y="2531027"/>
                    <a:pt x="-380015" y="992464"/>
                    <a:pt x="242285" y="0"/>
                  </a:cubicBezTo>
                  <a:close/>
                </a:path>
              </a:pathLst>
            </a:custGeom>
            <a:solidFill>
              <a:srgbClr val="CAC0B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C0E3688-F834-46DE-82FC-2C8453F4BE80}"/>
                </a:ext>
              </a:extLst>
            </p:cNvPr>
            <p:cNvSpPr/>
            <p:nvPr/>
          </p:nvSpPr>
          <p:spPr>
            <a:xfrm>
              <a:off x="6426200" y="2940050"/>
              <a:ext cx="546100" cy="533400"/>
            </a:xfrm>
            <a:custGeom>
              <a:avLst/>
              <a:gdLst>
                <a:gd name="connsiteX0" fmla="*/ 0 w 546100"/>
                <a:gd name="connsiteY0" fmla="*/ 0 h 533400"/>
                <a:gd name="connsiteX1" fmla="*/ 146050 w 546100"/>
                <a:gd name="connsiteY1" fmla="*/ 203200 h 533400"/>
                <a:gd name="connsiteX2" fmla="*/ 311150 w 546100"/>
                <a:gd name="connsiteY2" fmla="*/ 330200 h 533400"/>
                <a:gd name="connsiteX3" fmla="*/ 546100 w 546100"/>
                <a:gd name="connsiteY3" fmla="*/ 533400 h 533400"/>
                <a:gd name="connsiteX4" fmla="*/ 546100 w 546100"/>
                <a:gd name="connsiteY4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00" h="533400">
                  <a:moveTo>
                    <a:pt x="0" y="0"/>
                  </a:moveTo>
                  <a:cubicBezTo>
                    <a:pt x="47096" y="74083"/>
                    <a:pt x="94192" y="148167"/>
                    <a:pt x="146050" y="203200"/>
                  </a:cubicBezTo>
                  <a:cubicBezTo>
                    <a:pt x="197908" y="258233"/>
                    <a:pt x="244475" y="275167"/>
                    <a:pt x="311150" y="330200"/>
                  </a:cubicBezTo>
                  <a:cubicBezTo>
                    <a:pt x="377825" y="385233"/>
                    <a:pt x="546100" y="533400"/>
                    <a:pt x="546100" y="533400"/>
                  </a:cubicBezTo>
                  <a:lnTo>
                    <a:pt x="546100" y="5334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53B97CE-DE41-4691-B530-278AD5F879CD}"/>
                </a:ext>
              </a:extLst>
            </p:cNvPr>
            <p:cNvSpPr/>
            <p:nvPr/>
          </p:nvSpPr>
          <p:spPr>
            <a:xfrm>
              <a:off x="6261100" y="3276600"/>
              <a:ext cx="311150" cy="336550"/>
            </a:xfrm>
            <a:custGeom>
              <a:avLst/>
              <a:gdLst>
                <a:gd name="connsiteX0" fmla="*/ 0 w 311150"/>
                <a:gd name="connsiteY0" fmla="*/ 0 h 336550"/>
                <a:gd name="connsiteX1" fmla="*/ 127000 w 311150"/>
                <a:gd name="connsiteY1" fmla="*/ 133350 h 336550"/>
                <a:gd name="connsiteX2" fmla="*/ 215900 w 311150"/>
                <a:gd name="connsiteY2" fmla="*/ 273050 h 336550"/>
                <a:gd name="connsiteX3" fmla="*/ 311150 w 311150"/>
                <a:gd name="connsiteY3" fmla="*/ 336550 h 336550"/>
                <a:gd name="connsiteX4" fmla="*/ 311150 w 311150"/>
                <a:gd name="connsiteY4" fmla="*/ 3365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150" h="336550">
                  <a:moveTo>
                    <a:pt x="0" y="0"/>
                  </a:moveTo>
                  <a:cubicBezTo>
                    <a:pt x="45508" y="43921"/>
                    <a:pt x="91017" y="87842"/>
                    <a:pt x="127000" y="133350"/>
                  </a:cubicBezTo>
                  <a:cubicBezTo>
                    <a:pt x="162983" y="178858"/>
                    <a:pt x="185208" y="239183"/>
                    <a:pt x="215900" y="273050"/>
                  </a:cubicBezTo>
                  <a:cubicBezTo>
                    <a:pt x="246592" y="306917"/>
                    <a:pt x="311150" y="336550"/>
                    <a:pt x="311150" y="336550"/>
                  </a:cubicBezTo>
                  <a:lnTo>
                    <a:pt x="311150" y="3365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900E328-AACA-47BF-81CB-9A6B4635CF96}"/>
                </a:ext>
              </a:extLst>
            </p:cNvPr>
            <p:cNvSpPr/>
            <p:nvPr/>
          </p:nvSpPr>
          <p:spPr>
            <a:xfrm>
              <a:off x="6045200" y="3676650"/>
              <a:ext cx="114300" cy="107950"/>
            </a:xfrm>
            <a:custGeom>
              <a:avLst/>
              <a:gdLst>
                <a:gd name="connsiteX0" fmla="*/ 0 w 114300"/>
                <a:gd name="connsiteY0" fmla="*/ 0 h 107950"/>
                <a:gd name="connsiteX1" fmla="*/ 57150 w 114300"/>
                <a:gd name="connsiteY1" fmla="*/ 57150 h 107950"/>
                <a:gd name="connsiteX2" fmla="*/ 114300 w 114300"/>
                <a:gd name="connsiteY2" fmla="*/ 107950 h 107950"/>
                <a:gd name="connsiteX3" fmla="*/ 114300 w 114300"/>
                <a:gd name="connsiteY3" fmla="*/ 10795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7950">
                  <a:moveTo>
                    <a:pt x="0" y="0"/>
                  </a:moveTo>
                  <a:cubicBezTo>
                    <a:pt x="19050" y="19579"/>
                    <a:pt x="38100" y="39158"/>
                    <a:pt x="57150" y="57150"/>
                  </a:cubicBezTo>
                  <a:cubicBezTo>
                    <a:pt x="76200" y="75142"/>
                    <a:pt x="114300" y="107950"/>
                    <a:pt x="114300" y="107950"/>
                  </a:cubicBezTo>
                  <a:lnTo>
                    <a:pt x="114300" y="107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B05E5B-EA30-472E-A206-754AB6EA56BB}"/>
                </a:ext>
              </a:extLst>
            </p:cNvPr>
            <p:cNvSpPr/>
            <p:nvPr/>
          </p:nvSpPr>
          <p:spPr>
            <a:xfrm>
              <a:off x="4543425" y="3465772"/>
              <a:ext cx="877639" cy="341053"/>
            </a:xfrm>
            <a:custGeom>
              <a:avLst/>
              <a:gdLst>
                <a:gd name="connsiteX0" fmla="*/ 0 w 877639"/>
                <a:gd name="connsiteY0" fmla="*/ 71178 h 341053"/>
                <a:gd name="connsiteX1" fmla="*/ 57150 w 877639"/>
                <a:gd name="connsiteY1" fmla="*/ 207703 h 341053"/>
                <a:gd name="connsiteX2" fmla="*/ 123825 w 877639"/>
                <a:gd name="connsiteY2" fmla="*/ 258503 h 341053"/>
                <a:gd name="connsiteX3" fmla="*/ 215900 w 877639"/>
                <a:gd name="connsiteY3" fmla="*/ 141028 h 341053"/>
                <a:gd name="connsiteX4" fmla="*/ 254000 w 877639"/>
                <a:gd name="connsiteY4" fmla="*/ 258503 h 341053"/>
                <a:gd name="connsiteX5" fmla="*/ 339725 w 877639"/>
                <a:gd name="connsiteY5" fmla="*/ 331528 h 341053"/>
                <a:gd name="connsiteX6" fmla="*/ 431800 w 877639"/>
                <a:gd name="connsiteY6" fmla="*/ 328353 h 341053"/>
                <a:gd name="connsiteX7" fmla="*/ 492125 w 877639"/>
                <a:gd name="connsiteY7" fmla="*/ 223578 h 341053"/>
                <a:gd name="connsiteX8" fmla="*/ 501650 w 877639"/>
                <a:gd name="connsiteY8" fmla="*/ 93403 h 341053"/>
                <a:gd name="connsiteX9" fmla="*/ 574675 w 877639"/>
                <a:gd name="connsiteY9" fmla="*/ 236278 h 341053"/>
                <a:gd name="connsiteX10" fmla="*/ 669925 w 877639"/>
                <a:gd name="connsiteY10" fmla="*/ 312478 h 341053"/>
                <a:gd name="connsiteX11" fmla="*/ 733425 w 877639"/>
                <a:gd name="connsiteY11" fmla="*/ 236278 h 341053"/>
                <a:gd name="connsiteX12" fmla="*/ 742950 w 877639"/>
                <a:gd name="connsiteY12" fmla="*/ 115628 h 341053"/>
                <a:gd name="connsiteX13" fmla="*/ 803275 w 877639"/>
                <a:gd name="connsiteY13" fmla="*/ 195003 h 341053"/>
                <a:gd name="connsiteX14" fmla="*/ 873125 w 877639"/>
                <a:gd name="connsiteY14" fmla="*/ 172778 h 341053"/>
                <a:gd name="connsiteX15" fmla="*/ 869950 w 877639"/>
                <a:gd name="connsiteY15" fmla="*/ 17203 h 341053"/>
                <a:gd name="connsiteX16" fmla="*/ 863600 w 877639"/>
                <a:gd name="connsiteY16" fmla="*/ 10853 h 34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7639" h="341053">
                  <a:moveTo>
                    <a:pt x="0" y="71178"/>
                  </a:moveTo>
                  <a:cubicBezTo>
                    <a:pt x="18256" y="123830"/>
                    <a:pt x="36513" y="176482"/>
                    <a:pt x="57150" y="207703"/>
                  </a:cubicBezTo>
                  <a:cubicBezTo>
                    <a:pt x="77787" y="238924"/>
                    <a:pt x="97367" y="269616"/>
                    <a:pt x="123825" y="258503"/>
                  </a:cubicBezTo>
                  <a:cubicBezTo>
                    <a:pt x="150283" y="247391"/>
                    <a:pt x="194204" y="141028"/>
                    <a:pt x="215900" y="141028"/>
                  </a:cubicBezTo>
                  <a:cubicBezTo>
                    <a:pt x="237596" y="141028"/>
                    <a:pt x="233363" y="226753"/>
                    <a:pt x="254000" y="258503"/>
                  </a:cubicBezTo>
                  <a:cubicBezTo>
                    <a:pt x="274637" y="290253"/>
                    <a:pt x="310092" y="319886"/>
                    <a:pt x="339725" y="331528"/>
                  </a:cubicBezTo>
                  <a:cubicBezTo>
                    <a:pt x="369358" y="343170"/>
                    <a:pt x="406400" y="346345"/>
                    <a:pt x="431800" y="328353"/>
                  </a:cubicBezTo>
                  <a:cubicBezTo>
                    <a:pt x="457200" y="310361"/>
                    <a:pt x="480483" y="262736"/>
                    <a:pt x="492125" y="223578"/>
                  </a:cubicBezTo>
                  <a:cubicBezTo>
                    <a:pt x="503767" y="184420"/>
                    <a:pt x="487892" y="91286"/>
                    <a:pt x="501650" y="93403"/>
                  </a:cubicBezTo>
                  <a:cubicBezTo>
                    <a:pt x="515408" y="95520"/>
                    <a:pt x="546629" y="199766"/>
                    <a:pt x="574675" y="236278"/>
                  </a:cubicBezTo>
                  <a:cubicBezTo>
                    <a:pt x="602721" y="272790"/>
                    <a:pt x="643467" y="312478"/>
                    <a:pt x="669925" y="312478"/>
                  </a:cubicBezTo>
                  <a:cubicBezTo>
                    <a:pt x="696383" y="312478"/>
                    <a:pt x="721254" y="269086"/>
                    <a:pt x="733425" y="236278"/>
                  </a:cubicBezTo>
                  <a:cubicBezTo>
                    <a:pt x="745596" y="203470"/>
                    <a:pt x="731308" y="122507"/>
                    <a:pt x="742950" y="115628"/>
                  </a:cubicBezTo>
                  <a:cubicBezTo>
                    <a:pt x="754592" y="108749"/>
                    <a:pt x="781579" y="185478"/>
                    <a:pt x="803275" y="195003"/>
                  </a:cubicBezTo>
                  <a:cubicBezTo>
                    <a:pt x="824971" y="204528"/>
                    <a:pt x="862013" y="202411"/>
                    <a:pt x="873125" y="172778"/>
                  </a:cubicBezTo>
                  <a:cubicBezTo>
                    <a:pt x="884237" y="143145"/>
                    <a:pt x="871537" y="44190"/>
                    <a:pt x="869950" y="17203"/>
                  </a:cubicBezTo>
                  <a:cubicBezTo>
                    <a:pt x="868363" y="-9784"/>
                    <a:pt x="865981" y="534"/>
                    <a:pt x="863600" y="1085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E0FE928-1028-40F9-8585-A3F0C307B634}"/>
                </a:ext>
              </a:extLst>
            </p:cNvPr>
            <p:cNvSpPr/>
            <p:nvPr/>
          </p:nvSpPr>
          <p:spPr>
            <a:xfrm>
              <a:off x="4718050" y="3937000"/>
              <a:ext cx="895913" cy="358908"/>
            </a:xfrm>
            <a:custGeom>
              <a:avLst/>
              <a:gdLst>
                <a:gd name="connsiteX0" fmla="*/ 0 w 895913"/>
                <a:gd name="connsiteY0" fmla="*/ 127000 h 358908"/>
                <a:gd name="connsiteX1" fmla="*/ 66675 w 895913"/>
                <a:gd name="connsiteY1" fmla="*/ 263525 h 358908"/>
                <a:gd name="connsiteX2" fmla="*/ 149225 w 895913"/>
                <a:gd name="connsiteY2" fmla="*/ 273050 h 358908"/>
                <a:gd name="connsiteX3" fmla="*/ 193675 w 895913"/>
                <a:gd name="connsiteY3" fmla="*/ 180975 h 358908"/>
                <a:gd name="connsiteX4" fmla="*/ 279400 w 895913"/>
                <a:gd name="connsiteY4" fmla="*/ 307975 h 358908"/>
                <a:gd name="connsiteX5" fmla="*/ 415925 w 895913"/>
                <a:gd name="connsiteY5" fmla="*/ 358775 h 358908"/>
                <a:gd name="connsiteX6" fmla="*/ 501650 w 895913"/>
                <a:gd name="connsiteY6" fmla="*/ 295275 h 358908"/>
                <a:gd name="connsiteX7" fmla="*/ 504825 w 895913"/>
                <a:gd name="connsiteY7" fmla="*/ 142875 h 358908"/>
                <a:gd name="connsiteX8" fmla="*/ 606425 w 895913"/>
                <a:gd name="connsiteY8" fmla="*/ 260350 h 358908"/>
                <a:gd name="connsiteX9" fmla="*/ 698500 w 895913"/>
                <a:gd name="connsiteY9" fmla="*/ 279400 h 358908"/>
                <a:gd name="connsiteX10" fmla="*/ 758825 w 895913"/>
                <a:gd name="connsiteY10" fmla="*/ 177800 h 358908"/>
                <a:gd name="connsiteX11" fmla="*/ 746125 w 895913"/>
                <a:gd name="connsiteY11" fmla="*/ 158750 h 358908"/>
                <a:gd name="connsiteX12" fmla="*/ 844550 w 895913"/>
                <a:gd name="connsiteY12" fmla="*/ 219075 h 358908"/>
                <a:gd name="connsiteX13" fmla="*/ 895350 w 895913"/>
                <a:gd name="connsiteY13" fmla="*/ 127000 h 358908"/>
                <a:gd name="connsiteX14" fmla="*/ 873125 w 895913"/>
                <a:gd name="connsiteY14" fmla="*/ 0 h 358908"/>
                <a:gd name="connsiteX15" fmla="*/ 873125 w 895913"/>
                <a:gd name="connsiteY15" fmla="*/ 0 h 35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913" h="358908">
                  <a:moveTo>
                    <a:pt x="0" y="127000"/>
                  </a:moveTo>
                  <a:cubicBezTo>
                    <a:pt x="20902" y="183091"/>
                    <a:pt x="41804" y="239183"/>
                    <a:pt x="66675" y="263525"/>
                  </a:cubicBezTo>
                  <a:cubicBezTo>
                    <a:pt x="91546" y="287867"/>
                    <a:pt x="128058" y="286808"/>
                    <a:pt x="149225" y="273050"/>
                  </a:cubicBezTo>
                  <a:cubicBezTo>
                    <a:pt x="170392" y="259292"/>
                    <a:pt x="171979" y="175154"/>
                    <a:pt x="193675" y="180975"/>
                  </a:cubicBezTo>
                  <a:cubicBezTo>
                    <a:pt x="215371" y="186796"/>
                    <a:pt x="242358" y="278342"/>
                    <a:pt x="279400" y="307975"/>
                  </a:cubicBezTo>
                  <a:cubicBezTo>
                    <a:pt x="316442" y="337608"/>
                    <a:pt x="378883" y="360892"/>
                    <a:pt x="415925" y="358775"/>
                  </a:cubicBezTo>
                  <a:cubicBezTo>
                    <a:pt x="452967" y="356658"/>
                    <a:pt x="486833" y="331258"/>
                    <a:pt x="501650" y="295275"/>
                  </a:cubicBezTo>
                  <a:cubicBezTo>
                    <a:pt x="516467" y="259292"/>
                    <a:pt x="487363" y="148696"/>
                    <a:pt x="504825" y="142875"/>
                  </a:cubicBezTo>
                  <a:cubicBezTo>
                    <a:pt x="522287" y="137054"/>
                    <a:pt x="574146" y="237596"/>
                    <a:pt x="606425" y="260350"/>
                  </a:cubicBezTo>
                  <a:cubicBezTo>
                    <a:pt x="638704" y="283104"/>
                    <a:pt x="673100" y="293158"/>
                    <a:pt x="698500" y="279400"/>
                  </a:cubicBezTo>
                  <a:cubicBezTo>
                    <a:pt x="723900" y="265642"/>
                    <a:pt x="750888" y="197908"/>
                    <a:pt x="758825" y="177800"/>
                  </a:cubicBezTo>
                  <a:cubicBezTo>
                    <a:pt x="766762" y="157692"/>
                    <a:pt x="731838" y="151871"/>
                    <a:pt x="746125" y="158750"/>
                  </a:cubicBezTo>
                  <a:cubicBezTo>
                    <a:pt x="760413" y="165629"/>
                    <a:pt x="819679" y="224367"/>
                    <a:pt x="844550" y="219075"/>
                  </a:cubicBezTo>
                  <a:cubicBezTo>
                    <a:pt x="869421" y="213783"/>
                    <a:pt x="890588" y="163513"/>
                    <a:pt x="895350" y="127000"/>
                  </a:cubicBezTo>
                  <a:cubicBezTo>
                    <a:pt x="900113" y="90487"/>
                    <a:pt x="873125" y="0"/>
                    <a:pt x="873125" y="0"/>
                  </a:cubicBezTo>
                  <a:lnTo>
                    <a:pt x="873125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0549AD5-28ED-4F56-93BF-5FBC99B5BAAE}"/>
                </a:ext>
              </a:extLst>
            </p:cNvPr>
            <p:cNvSpPr/>
            <p:nvPr/>
          </p:nvSpPr>
          <p:spPr>
            <a:xfrm>
              <a:off x="5148263" y="4424363"/>
              <a:ext cx="795337" cy="297706"/>
            </a:xfrm>
            <a:custGeom>
              <a:avLst/>
              <a:gdLst>
                <a:gd name="connsiteX0" fmla="*/ 0 w 795337"/>
                <a:gd name="connsiteY0" fmla="*/ 109537 h 297706"/>
                <a:gd name="connsiteX1" fmla="*/ 119062 w 795337"/>
                <a:gd name="connsiteY1" fmla="*/ 242887 h 297706"/>
                <a:gd name="connsiteX2" fmla="*/ 266700 w 795337"/>
                <a:gd name="connsiteY2" fmla="*/ 261937 h 297706"/>
                <a:gd name="connsiteX3" fmla="*/ 314325 w 795337"/>
                <a:gd name="connsiteY3" fmla="*/ 80962 h 297706"/>
                <a:gd name="connsiteX4" fmla="*/ 419100 w 795337"/>
                <a:gd name="connsiteY4" fmla="*/ 261937 h 297706"/>
                <a:gd name="connsiteX5" fmla="*/ 585787 w 795337"/>
                <a:gd name="connsiteY5" fmla="*/ 280987 h 297706"/>
                <a:gd name="connsiteX6" fmla="*/ 623887 w 795337"/>
                <a:gd name="connsiteY6" fmla="*/ 71437 h 297706"/>
                <a:gd name="connsiteX7" fmla="*/ 733425 w 795337"/>
                <a:gd name="connsiteY7" fmla="*/ 147637 h 297706"/>
                <a:gd name="connsiteX8" fmla="*/ 795337 w 795337"/>
                <a:gd name="connsiteY8" fmla="*/ 0 h 297706"/>
                <a:gd name="connsiteX9" fmla="*/ 795337 w 795337"/>
                <a:gd name="connsiteY9" fmla="*/ 0 h 29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337" h="297706">
                  <a:moveTo>
                    <a:pt x="0" y="109537"/>
                  </a:moveTo>
                  <a:cubicBezTo>
                    <a:pt x="37306" y="163512"/>
                    <a:pt x="74612" y="217487"/>
                    <a:pt x="119062" y="242887"/>
                  </a:cubicBezTo>
                  <a:cubicBezTo>
                    <a:pt x="163512" y="268287"/>
                    <a:pt x="234156" y="288924"/>
                    <a:pt x="266700" y="261937"/>
                  </a:cubicBezTo>
                  <a:cubicBezTo>
                    <a:pt x="299244" y="234950"/>
                    <a:pt x="288925" y="80962"/>
                    <a:pt x="314325" y="80962"/>
                  </a:cubicBezTo>
                  <a:cubicBezTo>
                    <a:pt x="339725" y="80962"/>
                    <a:pt x="373856" y="228600"/>
                    <a:pt x="419100" y="261937"/>
                  </a:cubicBezTo>
                  <a:cubicBezTo>
                    <a:pt x="464344" y="295274"/>
                    <a:pt x="551656" y="312737"/>
                    <a:pt x="585787" y="280987"/>
                  </a:cubicBezTo>
                  <a:cubicBezTo>
                    <a:pt x="619918" y="249237"/>
                    <a:pt x="599281" y="93662"/>
                    <a:pt x="623887" y="71437"/>
                  </a:cubicBezTo>
                  <a:cubicBezTo>
                    <a:pt x="648493" y="49212"/>
                    <a:pt x="704850" y="159543"/>
                    <a:pt x="733425" y="147637"/>
                  </a:cubicBezTo>
                  <a:cubicBezTo>
                    <a:pt x="762000" y="135731"/>
                    <a:pt x="795337" y="0"/>
                    <a:pt x="795337" y="0"/>
                  </a:cubicBezTo>
                  <a:lnTo>
                    <a:pt x="79533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A7CB275-67D7-43A3-A9EF-D59870A1EC3B}"/>
                </a:ext>
              </a:extLst>
            </p:cNvPr>
            <p:cNvSpPr/>
            <p:nvPr/>
          </p:nvSpPr>
          <p:spPr>
            <a:xfrm>
              <a:off x="4529439" y="1256313"/>
              <a:ext cx="377222" cy="41326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36">
              <a:extLst>
                <a:ext uri="{FF2B5EF4-FFF2-40B4-BE49-F238E27FC236}">
                  <a16:creationId xmlns:a16="http://schemas.microsoft.com/office/drawing/2014/main" id="{5EEFAB70-A404-4BEF-8248-BBB7EB5D559B}"/>
                </a:ext>
              </a:extLst>
            </p:cNvPr>
            <p:cNvSpPr/>
            <p:nvPr/>
          </p:nvSpPr>
          <p:spPr>
            <a:xfrm>
              <a:off x="3989182" y="1795947"/>
              <a:ext cx="332845" cy="241253"/>
            </a:xfrm>
            <a:custGeom>
              <a:avLst/>
              <a:gdLst>
                <a:gd name="connsiteX0" fmla="*/ 0 w 149175"/>
                <a:gd name="connsiteY0" fmla="*/ 0 h 132684"/>
                <a:gd name="connsiteX1" fmla="*/ 149175 w 149175"/>
                <a:gd name="connsiteY1" fmla="*/ 0 h 132684"/>
                <a:gd name="connsiteX2" fmla="*/ 149175 w 149175"/>
                <a:gd name="connsiteY2" fmla="*/ 132684 h 132684"/>
                <a:gd name="connsiteX3" fmla="*/ 0 w 149175"/>
                <a:gd name="connsiteY3" fmla="*/ 132684 h 132684"/>
                <a:gd name="connsiteX4" fmla="*/ 0 w 149175"/>
                <a:gd name="connsiteY4" fmla="*/ 0 h 132684"/>
                <a:gd name="connsiteX0" fmla="*/ 307181 w 456356"/>
                <a:gd name="connsiteY0" fmla="*/ 0 h 132684"/>
                <a:gd name="connsiteX1" fmla="*/ 456356 w 456356"/>
                <a:gd name="connsiteY1" fmla="*/ 0 h 132684"/>
                <a:gd name="connsiteX2" fmla="*/ 456356 w 456356"/>
                <a:gd name="connsiteY2" fmla="*/ 132684 h 132684"/>
                <a:gd name="connsiteX3" fmla="*/ 0 w 456356"/>
                <a:gd name="connsiteY3" fmla="*/ 106490 h 132684"/>
                <a:gd name="connsiteX4" fmla="*/ 307181 w 456356"/>
                <a:gd name="connsiteY4" fmla="*/ 0 h 132684"/>
                <a:gd name="connsiteX0" fmla="*/ 347662 w 456356"/>
                <a:gd name="connsiteY0" fmla="*/ 0 h 354140"/>
                <a:gd name="connsiteX1" fmla="*/ 456356 w 456356"/>
                <a:gd name="connsiteY1" fmla="*/ 221456 h 354140"/>
                <a:gd name="connsiteX2" fmla="*/ 456356 w 456356"/>
                <a:gd name="connsiteY2" fmla="*/ 354140 h 354140"/>
                <a:gd name="connsiteX3" fmla="*/ 0 w 456356"/>
                <a:gd name="connsiteY3" fmla="*/ 327946 h 354140"/>
                <a:gd name="connsiteX4" fmla="*/ 347662 w 456356"/>
                <a:gd name="connsiteY4" fmla="*/ 0 h 354140"/>
                <a:gd name="connsiteX0" fmla="*/ 347662 w 639713"/>
                <a:gd name="connsiteY0" fmla="*/ 0 h 354140"/>
                <a:gd name="connsiteX1" fmla="*/ 639713 w 639713"/>
                <a:gd name="connsiteY1" fmla="*/ 102394 h 354140"/>
                <a:gd name="connsiteX2" fmla="*/ 456356 w 639713"/>
                <a:gd name="connsiteY2" fmla="*/ 354140 h 354140"/>
                <a:gd name="connsiteX3" fmla="*/ 0 w 639713"/>
                <a:gd name="connsiteY3" fmla="*/ 327946 h 354140"/>
                <a:gd name="connsiteX4" fmla="*/ 347662 w 639713"/>
                <a:gd name="connsiteY4" fmla="*/ 0 h 354140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13" h="463677">
                  <a:moveTo>
                    <a:pt x="347662" y="0"/>
                  </a:moveTo>
                  <a:cubicBezTo>
                    <a:pt x="466443" y="19843"/>
                    <a:pt x="559032" y="58738"/>
                    <a:pt x="639713" y="102394"/>
                  </a:cubicBezTo>
                  <a:cubicBezTo>
                    <a:pt x="626219" y="232347"/>
                    <a:pt x="579388" y="343249"/>
                    <a:pt x="549225" y="463677"/>
                  </a:cubicBezTo>
                  <a:cubicBezTo>
                    <a:pt x="328050" y="451770"/>
                    <a:pt x="137832" y="401765"/>
                    <a:pt x="0" y="327946"/>
                  </a:cubicBezTo>
                  <a:cubicBezTo>
                    <a:pt x="118269" y="190056"/>
                    <a:pt x="246063" y="75978"/>
                    <a:pt x="347662" y="0"/>
                  </a:cubicBezTo>
                  <a:close/>
                </a:path>
              </a:pathLst>
            </a:custGeom>
            <a:solidFill>
              <a:srgbClr val="9097A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881D930-AC2C-44FA-AAED-CCB2135D3FA2}"/>
                </a:ext>
              </a:extLst>
            </p:cNvPr>
            <p:cNvSpPr/>
            <p:nvPr/>
          </p:nvSpPr>
          <p:spPr>
            <a:xfrm>
              <a:off x="4643072" y="1270053"/>
              <a:ext cx="263589" cy="37795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6FEA902-B8C8-42E6-B6E4-2A497F6EF414}"/>
                </a:ext>
              </a:extLst>
            </p:cNvPr>
            <p:cNvSpPr/>
            <p:nvPr/>
          </p:nvSpPr>
          <p:spPr>
            <a:xfrm rot="1065977">
              <a:off x="4718844" y="1344621"/>
              <a:ext cx="85515" cy="122619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Moon 60">
              <a:extLst>
                <a:ext uri="{FF2B5EF4-FFF2-40B4-BE49-F238E27FC236}">
                  <a16:creationId xmlns:a16="http://schemas.microsoft.com/office/drawing/2014/main" id="{68641308-020C-451F-BA71-89875B40B8F0}"/>
                </a:ext>
              </a:extLst>
            </p:cNvPr>
            <p:cNvSpPr/>
            <p:nvPr/>
          </p:nvSpPr>
          <p:spPr>
            <a:xfrm rot="12396656">
              <a:off x="4898665" y="1422563"/>
              <a:ext cx="334213" cy="1169983"/>
            </a:xfrm>
            <a:prstGeom prst="moon">
              <a:avLst>
                <a:gd name="adj" fmla="val 23858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7000">
                  <a:srgbClr val="8C8C8C"/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BB4D262-8991-4D16-BC0E-214535BB4B19}"/>
                </a:ext>
              </a:extLst>
            </p:cNvPr>
            <p:cNvSpPr/>
            <p:nvPr/>
          </p:nvSpPr>
          <p:spPr>
            <a:xfrm>
              <a:off x="6389091" y="5356099"/>
              <a:ext cx="155082" cy="241331"/>
            </a:xfrm>
            <a:prstGeom prst="ellipse">
              <a:avLst/>
            </a:prstGeom>
            <a:solidFill>
              <a:srgbClr val="E6D2C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631B71E-9025-46AF-803E-ADFF893FEA5F}"/>
                </a:ext>
              </a:extLst>
            </p:cNvPr>
            <p:cNvSpPr/>
            <p:nvPr/>
          </p:nvSpPr>
          <p:spPr>
            <a:xfrm>
              <a:off x="5581429" y="5277990"/>
              <a:ext cx="155082" cy="241331"/>
            </a:xfrm>
            <a:prstGeom prst="ellipse">
              <a:avLst/>
            </a:prstGeom>
            <a:solidFill>
              <a:srgbClr val="E6D2C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CF4C1EBC-C12C-470D-BC56-3EB4559B1C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45AA270F-6CF5-4E61-98EF-7B14162E6E25}"/>
              </a:ext>
            </a:extLst>
          </p:cNvPr>
          <p:cNvGrpSpPr/>
          <p:nvPr/>
        </p:nvGrpSpPr>
        <p:grpSpPr>
          <a:xfrm flipH="1">
            <a:off x="7255648" y="851858"/>
            <a:ext cx="4214887" cy="5687003"/>
            <a:chOff x="3373216" y="296599"/>
            <a:chExt cx="4132681" cy="557608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6392527-821F-4BBD-A347-2C9A6C65AE79}"/>
                </a:ext>
              </a:extLst>
            </p:cNvPr>
            <p:cNvGrpSpPr/>
            <p:nvPr/>
          </p:nvGrpSpPr>
          <p:grpSpPr>
            <a:xfrm>
              <a:off x="3373216" y="296599"/>
              <a:ext cx="4132681" cy="5576086"/>
              <a:chOff x="3373216" y="296599"/>
              <a:chExt cx="4132681" cy="5576086"/>
            </a:xfrm>
          </p:grpSpPr>
          <p:sp>
            <p:nvSpPr>
              <p:cNvPr id="146" name="Rectangle 28">
                <a:extLst>
                  <a:ext uri="{FF2B5EF4-FFF2-40B4-BE49-F238E27FC236}">
                    <a16:creationId xmlns:a16="http://schemas.microsoft.com/office/drawing/2014/main" id="{51DE3C5D-5A25-4699-B5DE-AE74963FDA13}"/>
                  </a:ext>
                </a:extLst>
              </p:cNvPr>
              <p:cNvSpPr/>
              <p:nvPr/>
            </p:nvSpPr>
            <p:spPr>
              <a:xfrm rot="1258299">
                <a:off x="3373216" y="3213593"/>
                <a:ext cx="2408680" cy="2353979"/>
              </a:xfrm>
              <a:custGeom>
                <a:avLst/>
                <a:gdLst>
                  <a:gd name="connsiteX0" fmla="*/ 0 w 193726"/>
                  <a:gd name="connsiteY0" fmla="*/ 0 h 847213"/>
                  <a:gd name="connsiteX1" fmla="*/ 193726 w 193726"/>
                  <a:gd name="connsiteY1" fmla="*/ 0 h 847213"/>
                  <a:gd name="connsiteX2" fmla="*/ 193726 w 193726"/>
                  <a:gd name="connsiteY2" fmla="*/ 847213 h 847213"/>
                  <a:gd name="connsiteX3" fmla="*/ 0 w 193726"/>
                  <a:gd name="connsiteY3" fmla="*/ 847213 h 847213"/>
                  <a:gd name="connsiteX4" fmla="*/ 0 w 193726"/>
                  <a:gd name="connsiteY4" fmla="*/ 0 h 847213"/>
                  <a:gd name="connsiteX0" fmla="*/ 0 w 635686"/>
                  <a:gd name="connsiteY0" fmla="*/ 0 h 915793"/>
                  <a:gd name="connsiteX1" fmla="*/ 635686 w 635686"/>
                  <a:gd name="connsiteY1" fmla="*/ 68580 h 915793"/>
                  <a:gd name="connsiteX2" fmla="*/ 635686 w 635686"/>
                  <a:gd name="connsiteY2" fmla="*/ 915793 h 915793"/>
                  <a:gd name="connsiteX3" fmla="*/ 441960 w 635686"/>
                  <a:gd name="connsiteY3" fmla="*/ 915793 h 915793"/>
                  <a:gd name="connsiteX4" fmla="*/ 0 w 635686"/>
                  <a:gd name="connsiteY4" fmla="*/ 0 h 915793"/>
                  <a:gd name="connsiteX0" fmla="*/ 0 w 635686"/>
                  <a:gd name="connsiteY0" fmla="*/ 312420 h 1228213"/>
                  <a:gd name="connsiteX1" fmla="*/ 277546 w 635686"/>
                  <a:gd name="connsiteY1" fmla="*/ 0 h 1228213"/>
                  <a:gd name="connsiteX2" fmla="*/ 635686 w 635686"/>
                  <a:gd name="connsiteY2" fmla="*/ 1228213 h 1228213"/>
                  <a:gd name="connsiteX3" fmla="*/ 441960 w 635686"/>
                  <a:gd name="connsiteY3" fmla="*/ 1228213 h 1228213"/>
                  <a:gd name="connsiteX4" fmla="*/ 0 w 635686"/>
                  <a:gd name="connsiteY4" fmla="*/ 312420 h 1228213"/>
                  <a:gd name="connsiteX0" fmla="*/ 1642694 w 2084654"/>
                  <a:gd name="connsiteY0" fmla="*/ 312420 h 2272153"/>
                  <a:gd name="connsiteX1" fmla="*/ 1920240 w 2084654"/>
                  <a:gd name="connsiteY1" fmla="*/ 0 h 2272153"/>
                  <a:gd name="connsiteX2" fmla="*/ 0 w 2084654"/>
                  <a:gd name="connsiteY2" fmla="*/ 2272153 h 2272153"/>
                  <a:gd name="connsiteX3" fmla="*/ 2084654 w 2084654"/>
                  <a:gd name="connsiteY3" fmla="*/ 1228213 h 2272153"/>
                  <a:gd name="connsiteX4" fmla="*/ 1642694 w 2084654"/>
                  <a:gd name="connsiteY4" fmla="*/ 312420 h 2272153"/>
                  <a:gd name="connsiteX0" fmla="*/ 1642694 w 1920240"/>
                  <a:gd name="connsiteY0" fmla="*/ 312420 h 2272153"/>
                  <a:gd name="connsiteX1" fmla="*/ 1920240 w 1920240"/>
                  <a:gd name="connsiteY1" fmla="*/ 0 h 2272153"/>
                  <a:gd name="connsiteX2" fmla="*/ 0 w 1920240"/>
                  <a:gd name="connsiteY2" fmla="*/ 2272153 h 2272153"/>
                  <a:gd name="connsiteX3" fmla="*/ 1642694 w 1920240"/>
                  <a:gd name="connsiteY3" fmla="*/ 312420 h 2272153"/>
                  <a:gd name="connsiteX0" fmla="*/ 1642694 w 2082429"/>
                  <a:gd name="connsiteY0" fmla="*/ 312420 h 2272153"/>
                  <a:gd name="connsiteX1" fmla="*/ 1920240 w 2082429"/>
                  <a:gd name="connsiteY1" fmla="*/ 0 h 2272153"/>
                  <a:gd name="connsiteX2" fmla="*/ 0 w 2082429"/>
                  <a:gd name="connsiteY2" fmla="*/ 2272153 h 2272153"/>
                  <a:gd name="connsiteX3" fmla="*/ 1642694 w 2082429"/>
                  <a:gd name="connsiteY3" fmla="*/ 312420 h 2272153"/>
                  <a:gd name="connsiteX0" fmla="*/ 1642694 w 2431150"/>
                  <a:gd name="connsiteY0" fmla="*/ 312420 h 2272153"/>
                  <a:gd name="connsiteX1" fmla="*/ 1920240 w 2431150"/>
                  <a:gd name="connsiteY1" fmla="*/ 0 h 2272153"/>
                  <a:gd name="connsiteX2" fmla="*/ 0 w 2431150"/>
                  <a:gd name="connsiteY2" fmla="*/ 2272153 h 2272153"/>
                  <a:gd name="connsiteX3" fmla="*/ 1642694 w 2431150"/>
                  <a:gd name="connsiteY3" fmla="*/ 312420 h 2272153"/>
                  <a:gd name="connsiteX0" fmla="*/ 1642694 w 2431150"/>
                  <a:gd name="connsiteY0" fmla="*/ 387626 h 2347359"/>
                  <a:gd name="connsiteX1" fmla="*/ 1920240 w 2431150"/>
                  <a:gd name="connsiteY1" fmla="*/ 75206 h 2347359"/>
                  <a:gd name="connsiteX2" fmla="*/ 0 w 2431150"/>
                  <a:gd name="connsiteY2" fmla="*/ 2347359 h 2347359"/>
                  <a:gd name="connsiteX3" fmla="*/ 1642694 w 2431150"/>
                  <a:gd name="connsiteY3" fmla="*/ 387626 h 2347359"/>
                  <a:gd name="connsiteX0" fmla="*/ 1655661 w 2444117"/>
                  <a:gd name="connsiteY0" fmla="*/ 387626 h 2347359"/>
                  <a:gd name="connsiteX1" fmla="*/ 1933207 w 2444117"/>
                  <a:gd name="connsiteY1" fmla="*/ 75206 h 2347359"/>
                  <a:gd name="connsiteX2" fmla="*/ 12967 w 2444117"/>
                  <a:gd name="connsiteY2" fmla="*/ 2347359 h 2347359"/>
                  <a:gd name="connsiteX3" fmla="*/ 1655661 w 2444117"/>
                  <a:gd name="connsiteY3" fmla="*/ 387626 h 2347359"/>
                  <a:gd name="connsiteX0" fmla="*/ 1655661 w 2432620"/>
                  <a:gd name="connsiteY0" fmla="*/ 387626 h 2347359"/>
                  <a:gd name="connsiteX1" fmla="*/ 1933207 w 2432620"/>
                  <a:gd name="connsiteY1" fmla="*/ 75206 h 2347359"/>
                  <a:gd name="connsiteX2" fmla="*/ 12967 w 2432620"/>
                  <a:gd name="connsiteY2" fmla="*/ 2347359 h 2347359"/>
                  <a:gd name="connsiteX3" fmla="*/ 1655661 w 2432620"/>
                  <a:gd name="connsiteY3" fmla="*/ 387626 h 2347359"/>
                  <a:gd name="connsiteX0" fmla="*/ 1655661 w 2402862"/>
                  <a:gd name="connsiteY0" fmla="*/ 387626 h 2347359"/>
                  <a:gd name="connsiteX1" fmla="*/ 1933207 w 2402862"/>
                  <a:gd name="connsiteY1" fmla="*/ 75206 h 2347359"/>
                  <a:gd name="connsiteX2" fmla="*/ 12967 w 2402862"/>
                  <a:gd name="connsiteY2" fmla="*/ 2347359 h 2347359"/>
                  <a:gd name="connsiteX3" fmla="*/ 1655661 w 2402862"/>
                  <a:gd name="connsiteY3" fmla="*/ 387626 h 2347359"/>
                  <a:gd name="connsiteX0" fmla="*/ 1655661 w 2449843"/>
                  <a:gd name="connsiteY0" fmla="*/ 387626 h 2347359"/>
                  <a:gd name="connsiteX1" fmla="*/ 1933207 w 2449843"/>
                  <a:gd name="connsiteY1" fmla="*/ 75206 h 2347359"/>
                  <a:gd name="connsiteX2" fmla="*/ 12967 w 2449843"/>
                  <a:gd name="connsiteY2" fmla="*/ 2347359 h 2347359"/>
                  <a:gd name="connsiteX3" fmla="*/ 1655661 w 2449843"/>
                  <a:gd name="connsiteY3" fmla="*/ 387626 h 2347359"/>
                  <a:gd name="connsiteX0" fmla="*/ 1655661 w 2414547"/>
                  <a:gd name="connsiteY0" fmla="*/ 387626 h 2347359"/>
                  <a:gd name="connsiteX1" fmla="*/ 1933207 w 2414547"/>
                  <a:gd name="connsiteY1" fmla="*/ 75206 h 2347359"/>
                  <a:gd name="connsiteX2" fmla="*/ 12967 w 2414547"/>
                  <a:gd name="connsiteY2" fmla="*/ 2347359 h 2347359"/>
                  <a:gd name="connsiteX3" fmla="*/ 1655661 w 2414547"/>
                  <a:gd name="connsiteY3" fmla="*/ 387626 h 2347359"/>
                  <a:gd name="connsiteX0" fmla="*/ 1647589 w 2406475"/>
                  <a:gd name="connsiteY0" fmla="*/ 387626 h 2347359"/>
                  <a:gd name="connsiteX1" fmla="*/ 1925135 w 2406475"/>
                  <a:gd name="connsiteY1" fmla="*/ 75206 h 2347359"/>
                  <a:gd name="connsiteX2" fmla="*/ 4895 w 2406475"/>
                  <a:gd name="connsiteY2" fmla="*/ 2347359 h 2347359"/>
                  <a:gd name="connsiteX3" fmla="*/ 1647589 w 2406475"/>
                  <a:gd name="connsiteY3" fmla="*/ 387626 h 2347359"/>
                  <a:gd name="connsiteX0" fmla="*/ 1665368 w 2424254"/>
                  <a:gd name="connsiteY0" fmla="*/ 387626 h 2347359"/>
                  <a:gd name="connsiteX1" fmla="*/ 1942914 w 2424254"/>
                  <a:gd name="connsiteY1" fmla="*/ 75206 h 2347359"/>
                  <a:gd name="connsiteX2" fmla="*/ 22674 w 2424254"/>
                  <a:gd name="connsiteY2" fmla="*/ 2347359 h 2347359"/>
                  <a:gd name="connsiteX3" fmla="*/ 1665368 w 2424254"/>
                  <a:gd name="connsiteY3" fmla="*/ 387626 h 2347359"/>
                  <a:gd name="connsiteX0" fmla="*/ 1665589 w 2424475"/>
                  <a:gd name="connsiteY0" fmla="*/ 387626 h 2347359"/>
                  <a:gd name="connsiteX1" fmla="*/ 1943135 w 2424475"/>
                  <a:gd name="connsiteY1" fmla="*/ 75206 h 2347359"/>
                  <a:gd name="connsiteX2" fmla="*/ 22895 w 2424475"/>
                  <a:gd name="connsiteY2" fmla="*/ 2347359 h 2347359"/>
                  <a:gd name="connsiteX3" fmla="*/ 1665589 w 2424475"/>
                  <a:gd name="connsiteY3" fmla="*/ 387626 h 2347359"/>
                  <a:gd name="connsiteX0" fmla="*/ 1726193 w 2424119"/>
                  <a:gd name="connsiteY0" fmla="*/ 340906 h 2353979"/>
                  <a:gd name="connsiteX1" fmla="*/ 1942779 w 2424119"/>
                  <a:gd name="connsiteY1" fmla="*/ 81826 h 2353979"/>
                  <a:gd name="connsiteX2" fmla="*/ 22539 w 2424119"/>
                  <a:gd name="connsiteY2" fmla="*/ 2353979 h 2353979"/>
                  <a:gd name="connsiteX3" fmla="*/ 1726193 w 2424119"/>
                  <a:gd name="connsiteY3" fmla="*/ 340906 h 2353979"/>
                  <a:gd name="connsiteX0" fmla="*/ 1727185 w 2425111"/>
                  <a:gd name="connsiteY0" fmla="*/ 340906 h 2353979"/>
                  <a:gd name="connsiteX1" fmla="*/ 1943771 w 2425111"/>
                  <a:gd name="connsiteY1" fmla="*/ 81826 h 2353979"/>
                  <a:gd name="connsiteX2" fmla="*/ 23531 w 2425111"/>
                  <a:gd name="connsiteY2" fmla="*/ 2353979 h 2353979"/>
                  <a:gd name="connsiteX3" fmla="*/ 1727185 w 2425111"/>
                  <a:gd name="connsiteY3" fmla="*/ 340906 h 2353979"/>
                  <a:gd name="connsiteX0" fmla="*/ 1726770 w 2424696"/>
                  <a:gd name="connsiteY0" fmla="*/ 340906 h 2353979"/>
                  <a:gd name="connsiteX1" fmla="*/ 1943356 w 2424696"/>
                  <a:gd name="connsiteY1" fmla="*/ 81826 h 2353979"/>
                  <a:gd name="connsiteX2" fmla="*/ 23116 w 2424696"/>
                  <a:gd name="connsiteY2" fmla="*/ 2353979 h 2353979"/>
                  <a:gd name="connsiteX3" fmla="*/ 1726770 w 2424696"/>
                  <a:gd name="connsiteY3" fmla="*/ 340906 h 2353979"/>
                  <a:gd name="connsiteX0" fmla="*/ 1726814 w 2424740"/>
                  <a:gd name="connsiteY0" fmla="*/ 340906 h 2353979"/>
                  <a:gd name="connsiteX1" fmla="*/ 1943400 w 2424740"/>
                  <a:gd name="connsiteY1" fmla="*/ 81826 h 2353979"/>
                  <a:gd name="connsiteX2" fmla="*/ 23160 w 2424740"/>
                  <a:gd name="connsiteY2" fmla="*/ 2353979 h 2353979"/>
                  <a:gd name="connsiteX3" fmla="*/ 1726814 w 2424740"/>
                  <a:gd name="connsiteY3" fmla="*/ 340906 h 2353979"/>
                  <a:gd name="connsiteX0" fmla="*/ 1710754 w 2408680"/>
                  <a:gd name="connsiteY0" fmla="*/ 340906 h 2353979"/>
                  <a:gd name="connsiteX1" fmla="*/ 1927340 w 2408680"/>
                  <a:gd name="connsiteY1" fmla="*/ 81826 h 2353979"/>
                  <a:gd name="connsiteX2" fmla="*/ 7100 w 2408680"/>
                  <a:gd name="connsiteY2" fmla="*/ 2353979 h 2353979"/>
                  <a:gd name="connsiteX3" fmla="*/ 1710754 w 2408680"/>
                  <a:gd name="connsiteY3" fmla="*/ 340906 h 2353979"/>
                  <a:gd name="connsiteX0" fmla="*/ 1710754 w 2408680"/>
                  <a:gd name="connsiteY0" fmla="*/ 340906 h 2353979"/>
                  <a:gd name="connsiteX1" fmla="*/ 1927340 w 2408680"/>
                  <a:gd name="connsiteY1" fmla="*/ 81826 h 2353979"/>
                  <a:gd name="connsiteX2" fmla="*/ 7100 w 2408680"/>
                  <a:gd name="connsiteY2" fmla="*/ 2353979 h 2353979"/>
                  <a:gd name="connsiteX3" fmla="*/ 1710754 w 2408680"/>
                  <a:gd name="connsiteY3" fmla="*/ 340906 h 2353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8680" h="2353979">
                    <a:moveTo>
                      <a:pt x="1710754" y="340906"/>
                    </a:moveTo>
                    <a:cubicBezTo>
                      <a:pt x="1803269" y="236766"/>
                      <a:pt x="1766245" y="-172174"/>
                      <a:pt x="1927340" y="81826"/>
                    </a:cubicBezTo>
                    <a:cubicBezTo>
                      <a:pt x="3641840" y="2645150"/>
                      <a:pt x="243320" y="2000455"/>
                      <a:pt x="7100" y="2353979"/>
                    </a:cubicBezTo>
                    <a:cubicBezTo>
                      <a:pt x="-176855" y="1776935"/>
                      <a:pt x="3289169" y="2533390"/>
                      <a:pt x="1710754" y="340906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22">
                <a:extLst>
                  <a:ext uri="{FF2B5EF4-FFF2-40B4-BE49-F238E27FC236}">
                    <a16:creationId xmlns:a16="http://schemas.microsoft.com/office/drawing/2014/main" id="{13F9A88E-0E1B-4B8B-BC2F-EA246ABB72AD}"/>
                  </a:ext>
                </a:extLst>
              </p:cNvPr>
              <p:cNvSpPr/>
              <p:nvPr/>
            </p:nvSpPr>
            <p:spPr>
              <a:xfrm flipH="1">
                <a:off x="3774262" y="2265990"/>
                <a:ext cx="2128268" cy="3384702"/>
              </a:xfrm>
              <a:custGeom>
                <a:avLst/>
                <a:gdLst>
                  <a:gd name="connsiteX0" fmla="*/ 0 w 1664156"/>
                  <a:gd name="connsiteY0" fmla="*/ 0 h 1034545"/>
                  <a:gd name="connsiteX1" fmla="*/ 1664156 w 1664156"/>
                  <a:gd name="connsiteY1" fmla="*/ 0 h 1034545"/>
                  <a:gd name="connsiteX2" fmla="*/ 1664156 w 1664156"/>
                  <a:gd name="connsiteY2" fmla="*/ 1034545 h 1034545"/>
                  <a:gd name="connsiteX3" fmla="*/ 0 w 1664156"/>
                  <a:gd name="connsiteY3" fmla="*/ 1034545 h 1034545"/>
                  <a:gd name="connsiteX4" fmla="*/ 0 w 1664156"/>
                  <a:gd name="connsiteY4" fmla="*/ 0 h 1034545"/>
                  <a:gd name="connsiteX0" fmla="*/ 0 w 2492831"/>
                  <a:gd name="connsiteY0" fmla="*/ 0 h 2615695"/>
                  <a:gd name="connsiteX1" fmla="*/ 1664156 w 2492831"/>
                  <a:gd name="connsiteY1" fmla="*/ 0 h 2615695"/>
                  <a:gd name="connsiteX2" fmla="*/ 2492831 w 2492831"/>
                  <a:gd name="connsiteY2" fmla="*/ 2615695 h 2615695"/>
                  <a:gd name="connsiteX3" fmla="*/ 0 w 2492831"/>
                  <a:gd name="connsiteY3" fmla="*/ 1034545 h 2615695"/>
                  <a:gd name="connsiteX4" fmla="*/ 0 w 2492831"/>
                  <a:gd name="connsiteY4" fmla="*/ 0 h 2615695"/>
                  <a:gd name="connsiteX0" fmla="*/ 0 w 2719346"/>
                  <a:gd name="connsiteY0" fmla="*/ 0 h 2615695"/>
                  <a:gd name="connsiteX1" fmla="*/ 1664156 w 2719346"/>
                  <a:gd name="connsiteY1" fmla="*/ 0 h 2615695"/>
                  <a:gd name="connsiteX2" fmla="*/ 2719346 w 2719346"/>
                  <a:gd name="connsiteY2" fmla="*/ 705517 h 2615695"/>
                  <a:gd name="connsiteX3" fmla="*/ 2492831 w 2719346"/>
                  <a:gd name="connsiteY3" fmla="*/ 2615695 h 2615695"/>
                  <a:gd name="connsiteX4" fmla="*/ 0 w 2719346"/>
                  <a:gd name="connsiteY4" fmla="*/ 1034545 h 2615695"/>
                  <a:gd name="connsiteX5" fmla="*/ 0 w 2719346"/>
                  <a:gd name="connsiteY5" fmla="*/ 0 h 2615695"/>
                  <a:gd name="connsiteX0" fmla="*/ 0 w 3119998"/>
                  <a:gd name="connsiteY0" fmla="*/ 0 h 2615695"/>
                  <a:gd name="connsiteX1" fmla="*/ 1664156 w 3119998"/>
                  <a:gd name="connsiteY1" fmla="*/ 0 h 2615695"/>
                  <a:gd name="connsiteX2" fmla="*/ 2719346 w 3119998"/>
                  <a:gd name="connsiteY2" fmla="*/ 705517 h 2615695"/>
                  <a:gd name="connsiteX3" fmla="*/ 3119395 w 3119998"/>
                  <a:gd name="connsiteY3" fmla="*/ 1667542 h 2615695"/>
                  <a:gd name="connsiteX4" fmla="*/ 2492831 w 3119998"/>
                  <a:gd name="connsiteY4" fmla="*/ 2615695 h 2615695"/>
                  <a:gd name="connsiteX5" fmla="*/ 0 w 3119998"/>
                  <a:gd name="connsiteY5" fmla="*/ 1034545 h 2615695"/>
                  <a:gd name="connsiteX6" fmla="*/ 0 w 3119998"/>
                  <a:gd name="connsiteY6" fmla="*/ 0 h 2615695"/>
                  <a:gd name="connsiteX0" fmla="*/ 0 w 3119998"/>
                  <a:gd name="connsiteY0" fmla="*/ 0 h 2890552"/>
                  <a:gd name="connsiteX1" fmla="*/ 1664156 w 3119998"/>
                  <a:gd name="connsiteY1" fmla="*/ 0 h 2890552"/>
                  <a:gd name="connsiteX2" fmla="*/ 2719346 w 3119998"/>
                  <a:gd name="connsiteY2" fmla="*/ 705517 h 2890552"/>
                  <a:gd name="connsiteX3" fmla="*/ 3119395 w 3119998"/>
                  <a:gd name="connsiteY3" fmla="*/ 1667542 h 2890552"/>
                  <a:gd name="connsiteX4" fmla="*/ 2677435 w 3119998"/>
                  <a:gd name="connsiteY4" fmla="*/ 2890552 h 2890552"/>
                  <a:gd name="connsiteX5" fmla="*/ 2492831 w 3119998"/>
                  <a:gd name="connsiteY5" fmla="*/ 2615695 h 2890552"/>
                  <a:gd name="connsiteX6" fmla="*/ 0 w 3119998"/>
                  <a:gd name="connsiteY6" fmla="*/ 1034545 h 2890552"/>
                  <a:gd name="connsiteX7" fmla="*/ 0 w 3119998"/>
                  <a:gd name="connsiteY7" fmla="*/ 0 h 2890552"/>
                  <a:gd name="connsiteX0" fmla="*/ 0 w 3119998"/>
                  <a:gd name="connsiteY0" fmla="*/ 0 h 3289932"/>
                  <a:gd name="connsiteX1" fmla="*/ 1664156 w 3119998"/>
                  <a:gd name="connsiteY1" fmla="*/ 0 h 3289932"/>
                  <a:gd name="connsiteX2" fmla="*/ 2719346 w 3119998"/>
                  <a:gd name="connsiteY2" fmla="*/ 705517 h 3289932"/>
                  <a:gd name="connsiteX3" fmla="*/ 3119395 w 3119998"/>
                  <a:gd name="connsiteY3" fmla="*/ 1667542 h 3289932"/>
                  <a:gd name="connsiteX4" fmla="*/ 2677435 w 3119998"/>
                  <a:gd name="connsiteY4" fmla="*/ 2890552 h 3289932"/>
                  <a:gd name="connsiteX5" fmla="*/ 2492831 w 3119998"/>
                  <a:gd name="connsiteY5" fmla="*/ 2615695 h 3289932"/>
                  <a:gd name="connsiteX6" fmla="*/ 1100095 w 3119998"/>
                  <a:gd name="connsiteY6" fmla="*/ 3286791 h 3289932"/>
                  <a:gd name="connsiteX7" fmla="*/ 0 w 3119998"/>
                  <a:gd name="connsiteY7" fmla="*/ 1034545 h 3289932"/>
                  <a:gd name="connsiteX8" fmla="*/ 0 w 3119998"/>
                  <a:gd name="connsiteY8" fmla="*/ 0 h 3289932"/>
                  <a:gd name="connsiteX0" fmla="*/ 0 w 3119998"/>
                  <a:gd name="connsiteY0" fmla="*/ 0 h 3301474"/>
                  <a:gd name="connsiteX1" fmla="*/ 1664156 w 3119998"/>
                  <a:gd name="connsiteY1" fmla="*/ 0 h 3301474"/>
                  <a:gd name="connsiteX2" fmla="*/ 2719346 w 3119998"/>
                  <a:gd name="connsiteY2" fmla="*/ 705517 h 3301474"/>
                  <a:gd name="connsiteX3" fmla="*/ 3119395 w 3119998"/>
                  <a:gd name="connsiteY3" fmla="*/ 1667542 h 3301474"/>
                  <a:gd name="connsiteX4" fmla="*/ 2677435 w 3119998"/>
                  <a:gd name="connsiteY4" fmla="*/ 2890552 h 3301474"/>
                  <a:gd name="connsiteX5" fmla="*/ 2064206 w 3119998"/>
                  <a:gd name="connsiteY5" fmla="*/ 3263395 h 3301474"/>
                  <a:gd name="connsiteX6" fmla="*/ 1100095 w 3119998"/>
                  <a:gd name="connsiteY6" fmla="*/ 3286791 h 3301474"/>
                  <a:gd name="connsiteX7" fmla="*/ 0 w 3119998"/>
                  <a:gd name="connsiteY7" fmla="*/ 1034545 h 3301474"/>
                  <a:gd name="connsiteX8" fmla="*/ 0 w 3119998"/>
                  <a:gd name="connsiteY8" fmla="*/ 0 h 3301474"/>
                  <a:gd name="connsiteX0" fmla="*/ 0 w 3119998"/>
                  <a:gd name="connsiteY0" fmla="*/ 0 h 3290754"/>
                  <a:gd name="connsiteX1" fmla="*/ 1664156 w 3119998"/>
                  <a:gd name="connsiteY1" fmla="*/ 0 h 3290754"/>
                  <a:gd name="connsiteX2" fmla="*/ 2719346 w 3119998"/>
                  <a:gd name="connsiteY2" fmla="*/ 705517 h 3290754"/>
                  <a:gd name="connsiteX3" fmla="*/ 3119395 w 3119998"/>
                  <a:gd name="connsiteY3" fmla="*/ 1667542 h 3290754"/>
                  <a:gd name="connsiteX4" fmla="*/ 2677435 w 3119998"/>
                  <a:gd name="connsiteY4" fmla="*/ 2890552 h 3290754"/>
                  <a:gd name="connsiteX5" fmla="*/ 2645231 w 3119998"/>
                  <a:gd name="connsiteY5" fmla="*/ 2787145 h 3290754"/>
                  <a:gd name="connsiteX6" fmla="*/ 1100095 w 3119998"/>
                  <a:gd name="connsiteY6" fmla="*/ 3286791 h 3290754"/>
                  <a:gd name="connsiteX7" fmla="*/ 0 w 3119998"/>
                  <a:gd name="connsiteY7" fmla="*/ 1034545 h 3290754"/>
                  <a:gd name="connsiteX8" fmla="*/ 0 w 3119998"/>
                  <a:gd name="connsiteY8" fmla="*/ 0 h 3290754"/>
                  <a:gd name="connsiteX0" fmla="*/ 0 w 3119998"/>
                  <a:gd name="connsiteY0" fmla="*/ 0 h 3337823"/>
                  <a:gd name="connsiteX1" fmla="*/ 1664156 w 3119998"/>
                  <a:gd name="connsiteY1" fmla="*/ 0 h 3337823"/>
                  <a:gd name="connsiteX2" fmla="*/ 2719346 w 3119998"/>
                  <a:gd name="connsiteY2" fmla="*/ 705517 h 3337823"/>
                  <a:gd name="connsiteX3" fmla="*/ 3119395 w 3119998"/>
                  <a:gd name="connsiteY3" fmla="*/ 1667542 h 3337823"/>
                  <a:gd name="connsiteX4" fmla="*/ 2677435 w 3119998"/>
                  <a:gd name="connsiteY4" fmla="*/ 2890552 h 3337823"/>
                  <a:gd name="connsiteX5" fmla="*/ 2645231 w 3119998"/>
                  <a:gd name="connsiteY5" fmla="*/ 2787145 h 3337823"/>
                  <a:gd name="connsiteX6" fmla="*/ 1100095 w 3119998"/>
                  <a:gd name="connsiteY6" fmla="*/ 3286791 h 3337823"/>
                  <a:gd name="connsiteX7" fmla="*/ 0 w 3119998"/>
                  <a:gd name="connsiteY7" fmla="*/ 1034545 h 3337823"/>
                  <a:gd name="connsiteX8" fmla="*/ 0 w 3119998"/>
                  <a:gd name="connsiteY8" fmla="*/ 0 h 3337823"/>
                  <a:gd name="connsiteX0" fmla="*/ 0 w 3119998"/>
                  <a:gd name="connsiteY0" fmla="*/ 0 h 3037093"/>
                  <a:gd name="connsiteX1" fmla="*/ 1664156 w 3119998"/>
                  <a:gd name="connsiteY1" fmla="*/ 0 h 3037093"/>
                  <a:gd name="connsiteX2" fmla="*/ 2719346 w 3119998"/>
                  <a:gd name="connsiteY2" fmla="*/ 705517 h 3037093"/>
                  <a:gd name="connsiteX3" fmla="*/ 3119395 w 3119998"/>
                  <a:gd name="connsiteY3" fmla="*/ 1667542 h 3037093"/>
                  <a:gd name="connsiteX4" fmla="*/ 2677435 w 3119998"/>
                  <a:gd name="connsiteY4" fmla="*/ 2890552 h 3037093"/>
                  <a:gd name="connsiteX5" fmla="*/ 2645231 w 3119998"/>
                  <a:gd name="connsiteY5" fmla="*/ 2787145 h 3037093"/>
                  <a:gd name="connsiteX6" fmla="*/ 319045 w 3119998"/>
                  <a:gd name="connsiteY6" fmla="*/ 2458116 h 3037093"/>
                  <a:gd name="connsiteX7" fmla="*/ 0 w 3119998"/>
                  <a:gd name="connsiteY7" fmla="*/ 1034545 h 3037093"/>
                  <a:gd name="connsiteX8" fmla="*/ 0 w 3119998"/>
                  <a:gd name="connsiteY8" fmla="*/ 0 h 3037093"/>
                  <a:gd name="connsiteX0" fmla="*/ 0 w 3119998"/>
                  <a:gd name="connsiteY0" fmla="*/ 0 h 3323186"/>
                  <a:gd name="connsiteX1" fmla="*/ 1664156 w 3119998"/>
                  <a:gd name="connsiteY1" fmla="*/ 0 h 3323186"/>
                  <a:gd name="connsiteX2" fmla="*/ 2719346 w 3119998"/>
                  <a:gd name="connsiteY2" fmla="*/ 705517 h 3323186"/>
                  <a:gd name="connsiteX3" fmla="*/ 3119395 w 3119998"/>
                  <a:gd name="connsiteY3" fmla="*/ 1667542 h 3323186"/>
                  <a:gd name="connsiteX4" fmla="*/ 2677435 w 3119998"/>
                  <a:gd name="connsiteY4" fmla="*/ 2890552 h 3323186"/>
                  <a:gd name="connsiteX5" fmla="*/ 2645231 w 3119998"/>
                  <a:gd name="connsiteY5" fmla="*/ 2787145 h 3323186"/>
                  <a:gd name="connsiteX6" fmla="*/ 319045 w 3119998"/>
                  <a:gd name="connsiteY6" fmla="*/ 2458116 h 3323186"/>
                  <a:gd name="connsiteX7" fmla="*/ 0 w 3119998"/>
                  <a:gd name="connsiteY7" fmla="*/ 1034545 h 3323186"/>
                  <a:gd name="connsiteX8" fmla="*/ 0 w 3119998"/>
                  <a:gd name="connsiteY8" fmla="*/ 0 h 3323186"/>
                  <a:gd name="connsiteX0" fmla="*/ 0 w 3119998"/>
                  <a:gd name="connsiteY0" fmla="*/ 0 h 3379291"/>
                  <a:gd name="connsiteX1" fmla="*/ 1664156 w 3119998"/>
                  <a:gd name="connsiteY1" fmla="*/ 0 h 3379291"/>
                  <a:gd name="connsiteX2" fmla="*/ 2719346 w 3119998"/>
                  <a:gd name="connsiteY2" fmla="*/ 705517 h 3379291"/>
                  <a:gd name="connsiteX3" fmla="*/ 3119395 w 3119998"/>
                  <a:gd name="connsiteY3" fmla="*/ 1667542 h 3379291"/>
                  <a:gd name="connsiteX4" fmla="*/ 2677435 w 3119998"/>
                  <a:gd name="connsiteY4" fmla="*/ 2890552 h 3379291"/>
                  <a:gd name="connsiteX5" fmla="*/ 2645231 w 3119998"/>
                  <a:gd name="connsiteY5" fmla="*/ 2787145 h 3379291"/>
                  <a:gd name="connsiteX6" fmla="*/ 319045 w 3119998"/>
                  <a:gd name="connsiteY6" fmla="*/ 2458116 h 3379291"/>
                  <a:gd name="connsiteX7" fmla="*/ 0 w 3119998"/>
                  <a:gd name="connsiteY7" fmla="*/ 1034545 h 3379291"/>
                  <a:gd name="connsiteX8" fmla="*/ 0 w 3119998"/>
                  <a:gd name="connsiteY8" fmla="*/ 0 h 3379291"/>
                  <a:gd name="connsiteX0" fmla="*/ 0 w 3119998"/>
                  <a:gd name="connsiteY0" fmla="*/ 0 h 3379291"/>
                  <a:gd name="connsiteX1" fmla="*/ 1664156 w 3119998"/>
                  <a:gd name="connsiteY1" fmla="*/ 0 h 3379291"/>
                  <a:gd name="connsiteX2" fmla="*/ 2719346 w 3119998"/>
                  <a:gd name="connsiteY2" fmla="*/ 705517 h 3379291"/>
                  <a:gd name="connsiteX3" fmla="*/ 3119395 w 3119998"/>
                  <a:gd name="connsiteY3" fmla="*/ 1667542 h 3379291"/>
                  <a:gd name="connsiteX4" fmla="*/ 2677435 w 3119998"/>
                  <a:gd name="connsiteY4" fmla="*/ 2890552 h 3379291"/>
                  <a:gd name="connsiteX5" fmla="*/ 2645231 w 3119998"/>
                  <a:gd name="connsiteY5" fmla="*/ 2787145 h 3379291"/>
                  <a:gd name="connsiteX6" fmla="*/ 319045 w 3119998"/>
                  <a:gd name="connsiteY6" fmla="*/ 2458116 h 3379291"/>
                  <a:gd name="connsiteX7" fmla="*/ 90445 w 3119998"/>
                  <a:gd name="connsiteY7" fmla="*/ 2181890 h 3379291"/>
                  <a:gd name="connsiteX8" fmla="*/ 0 w 3119998"/>
                  <a:gd name="connsiteY8" fmla="*/ 1034545 h 3379291"/>
                  <a:gd name="connsiteX9" fmla="*/ 0 w 3119998"/>
                  <a:gd name="connsiteY9" fmla="*/ 0 h 3379291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744"/>
                  <a:gd name="connsiteY0" fmla="*/ 0 h 3384702"/>
                  <a:gd name="connsiteX1" fmla="*/ 1664156 w 3119744"/>
                  <a:gd name="connsiteY1" fmla="*/ 0 h 3384702"/>
                  <a:gd name="connsiteX2" fmla="*/ 2719346 w 3119744"/>
                  <a:gd name="connsiteY2" fmla="*/ 705517 h 3384702"/>
                  <a:gd name="connsiteX3" fmla="*/ 3119395 w 3119744"/>
                  <a:gd name="connsiteY3" fmla="*/ 1667542 h 3384702"/>
                  <a:gd name="connsiteX4" fmla="*/ 2677435 w 3119744"/>
                  <a:gd name="connsiteY4" fmla="*/ 2890552 h 3384702"/>
                  <a:gd name="connsiteX5" fmla="*/ 2645231 w 3119744"/>
                  <a:gd name="connsiteY5" fmla="*/ 2787145 h 3384702"/>
                  <a:gd name="connsiteX6" fmla="*/ 319045 w 3119744"/>
                  <a:gd name="connsiteY6" fmla="*/ 2458116 h 3384702"/>
                  <a:gd name="connsiteX7" fmla="*/ 90445 w 3119744"/>
                  <a:gd name="connsiteY7" fmla="*/ 2181890 h 3384702"/>
                  <a:gd name="connsiteX8" fmla="*/ 0 w 3119744"/>
                  <a:gd name="connsiteY8" fmla="*/ 1034545 h 3384702"/>
                  <a:gd name="connsiteX9" fmla="*/ 0 w 3119744"/>
                  <a:gd name="connsiteY9" fmla="*/ 0 h 3384702"/>
                  <a:gd name="connsiteX0" fmla="*/ 0 w 3126940"/>
                  <a:gd name="connsiteY0" fmla="*/ 0 h 3384702"/>
                  <a:gd name="connsiteX1" fmla="*/ 1664156 w 3126940"/>
                  <a:gd name="connsiteY1" fmla="*/ 0 h 3384702"/>
                  <a:gd name="connsiteX2" fmla="*/ 2719346 w 3126940"/>
                  <a:gd name="connsiteY2" fmla="*/ 705517 h 3384702"/>
                  <a:gd name="connsiteX3" fmla="*/ 3119395 w 3126940"/>
                  <a:gd name="connsiteY3" fmla="*/ 1667542 h 3384702"/>
                  <a:gd name="connsiteX4" fmla="*/ 2677435 w 3126940"/>
                  <a:gd name="connsiteY4" fmla="*/ 2890552 h 3384702"/>
                  <a:gd name="connsiteX5" fmla="*/ 2645231 w 3126940"/>
                  <a:gd name="connsiteY5" fmla="*/ 2787145 h 3384702"/>
                  <a:gd name="connsiteX6" fmla="*/ 319045 w 3126940"/>
                  <a:gd name="connsiteY6" fmla="*/ 2458116 h 3384702"/>
                  <a:gd name="connsiteX7" fmla="*/ 90445 w 3126940"/>
                  <a:gd name="connsiteY7" fmla="*/ 2181890 h 3384702"/>
                  <a:gd name="connsiteX8" fmla="*/ 0 w 3126940"/>
                  <a:gd name="connsiteY8" fmla="*/ 1034545 h 3384702"/>
                  <a:gd name="connsiteX9" fmla="*/ 0 w 3126940"/>
                  <a:gd name="connsiteY9" fmla="*/ 0 h 3384702"/>
                  <a:gd name="connsiteX0" fmla="*/ 0 w 3126940"/>
                  <a:gd name="connsiteY0" fmla="*/ 837 h 3385539"/>
                  <a:gd name="connsiteX1" fmla="*/ 1664156 w 3126940"/>
                  <a:gd name="connsiteY1" fmla="*/ 837 h 3385539"/>
                  <a:gd name="connsiteX2" fmla="*/ 2719346 w 3126940"/>
                  <a:gd name="connsiteY2" fmla="*/ 706354 h 3385539"/>
                  <a:gd name="connsiteX3" fmla="*/ 3119395 w 3126940"/>
                  <a:gd name="connsiteY3" fmla="*/ 1668379 h 3385539"/>
                  <a:gd name="connsiteX4" fmla="*/ 2677435 w 3126940"/>
                  <a:gd name="connsiteY4" fmla="*/ 2891389 h 3385539"/>
                  <a:gd name="connsiteX5" fmla="*/ 2645231 w 3126940"/>
                  <a:gd name="connsiteY5" fmla="*/ 2787982 h 3385539"/>
                  <a:gd name="connsiteX6" fmla="*/ 319045 w 3126940"/>
                  <a:gd name="connsiteY6" fmla="*/ 2458953 h 3385539"/>
                  <a:gd name="connsiteX7" fmla="*/ 90445 w 3126940"/>
                  <a:gd name="connsiteY7" fmla="*/ 2182727 h 3385539"/>
                  <a:gd name="connsiteX8" fmla="*/ 0 w 3126940"/>
                  <a:gd name="connsiteY8" fmla="*/ 1035382 h 3385539"/>
                  <a:gd name="connsiteX9" fmla="*/ 0 w 3126940"/>
                  <a:gd name="connsiteY9" fmla="*/ 837 h 3385539"/>
                  <a:gd name="connsiteX0" fmla="*/ 0 w 3126940"/>
                  <a:gd name="connsiteY0" fmla="*/ 740 h 3385442"/>
                  <a:gd name="connsiteX1" fmla="*/ 1664156 w 3126940"/>
                  <a:gd name="connsiteY1" fmla="*/ 740 h 3385442"/>
                  <a:gd name="connsiteX2" fmla="*/ 2719346 w 3126940"/>
                  <a:gd name="connsiteY2" fmla="*/ 706257 h 3385442"/>
                  <a:gd name="connsiteX3" fmla="*/ 3119395 w 3126940"/>
                  <a:gd name="connsiteY3" fmla="*/ 1668282 h 3385442"/>
                  <a:gd name="connsiteX4" fmla="*/ 2677435 w 3126940"/>
                  <a:gd name="connsiteY4" fmla="*/ 2891292 h 3385442"/>
                  <a:gd name="connsiteX5" fmla="*/ 2645231 w 3126940"/>
                  <a:gd name="connsiteY5" fmla="*/ 2787885 h 3385442"/>
                  <a:gd name="connsiteX6" fmla="*/ 319045 w 3126940"/>
                  <a:gd name="connsiteY6" fmla="*/ 2458856 h 3385442"/>
                  <a:gd name="connsiteX7" fmla="*/ 90445 w 3126940"/>
                  <a:gd name="connsiteY7" fmla="*/ 2182630 h 3385442"/>
                  <a:gd name="connsiteX8" fmla="*/ 0 w 3126940"/>
                  <a:gd name="connsiteY8" fmla="*/ 1035285 h 3385442"/>
                  <a:gd name="connsiteX9" fmla="*/ 0 w 3126940"/>
                  <a:gd name="connsiteY9" fmla="*/ 740 h 3385442"/>
                  <a:gd name="connsiteX0" fmla="*/ 0 w 3126940"/>
                  <a:gd name="connsiteY0" fmla="*/ 0 h 3384702"/>
                  <a:gd name="connsiteX1" fmla="*/ 1542236 w 3126940"/>
                  <a:gd name="connsiteY1" fmla="*/ 38100 h 3384702"/>
                  <a:gd name="connsiteX2" fmla="*/ 2719346 w 3126940"/>
                  <a:gd name="connsiteY2" fmla="*/ 705517 h 3384702"/>
                  <a:gd name="connsiteX3" fmla="*/ 3119395 w 3126940"/>
                  <a:gd name="connsiteY3" fmla="*/ 1667542 h 3384702"/>
                  <a:gd name="connsiteX4" fmla="*/ 2677435 w 3126940"/>
                  <a:gd name="connsiteY4" fmla="*/ 2890552 h 3384702"/>
                  <a:gd name="connsiteX5" fmla="*/ 2645231 w 3126940"/>
                  <a:gd name="connsiteY5" fmla="*/ 2787145 h 3384702"/>
                  <a:gd name="connsiteX6" fmla="*/ 319045 w 3126940"/>
                  <a:gd name="connsiteY6" fmla="*/ 2458116 h 3384702"/>
                  <a:gd name="connsiteX7" fmla="*/ 90445 w 3126940"/>
                  <a:gd name="connsiteY7" fmla="*/ 2181890 h 3384702"/>
                  <a:gd name="connsiteX8" fmla="*/ 0 w 3126940"/>
                  <a:gd name="connsiteY8" fmla="*/ 1034545 h 3384702"/>
                  <a:gd name="connsiteX9" fmla="*/ 0 w 3126940"/>
                  <a:gd name="connsiteY9" fmla="*/ 0 h 3384702"/>
                  <a:gd name="connsiteX0" fmla="*/ 0 w 3126940"/>
                  <a:gd name="connsiteY0" fmla="*/ 0 h 3384702"/>
                  <a:gd name="connsiteX1" fmla="*/ 1542236 w 3126940"/>
                  <a:gd name="connsiteY1" fmla="*/ 38100 h 3384702"/>
                  <a:gd name="connsiteX2" fmla="*/ 2719346 w 3126940"/>
                  <a:gd name="connsiteY2" fmla="*/ 705517 h 3384702"/>
                  <a:gd name="connsiteX3" fmla="*/ 3119395 w 3126940"/>
                  <a:gd name="connsiteY3" fmla="*/ 1667542 h 3384702"/>
                  <a:gd name="connsiteX4" fmla="*/ 2677435 w 3126940"/>
                  <a:gd name="connsiteY4" fmla="*/ 2890552 h 3384702"/>
                  <a:gd name="connsiteX5" fmla="*/ 2645231 w 3126940"/>
                  <a:gd name="connsiteY5" fmla="*/ 2787145 h 3384702"/>
                  <a:gd name="connsiteX6" fmla="*/ 319045 w 3126940"/>
                  <a:gd name="connsiteY6" fmla="*/ 2458116 h 3384702"/>
                  <a:gd name="connsiteX7" fmla="*/ 90445 w 3126940"/>
                  <a:gd name="connsiteY7" fmla="*/ 2181890 h 3384702"/>
                  <a:gd name="connsiteX8" fmla="*/ 0 w 3126940"/>
                  <a:gd name="connsiteY8" fmla="*/ 1034545 h 3384702"/>
                  <a:gd name="connsiteX9" fmla="*/ 0 w 3126940"/>
                  <a:gd name="connsiteY9" fmla="*/ 0 h 338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26940" h="3384702">
                    <a:moveTo>
                      <a:pt x="0" y="0"/>
                    </a:moveTo>
                    <a:lnTo>
                      <a:pt x="1542236" y="38100"/>
                    </a:lnTo>
                    <a:cubicBezTo>
                      <a:pt x="1812686" y="-115348"/>
                      <a:pt x="2647016" y="538925"/>
                      <a:pt x="2719346" y="705517"/>
                    </a:cubicBezTo>
                    <a:cubicBezTo>
                      <a:pt x="2370096" y="635667"/>
                      <a:pt x="3214645" y="1178592"/>
                      <a:pt x="3119395" y="1667542"/>
                    </a:cubicBezTo>
                    <a:cubicBezTo>
                      <a:pt x="2886985" y="1397032"/>
                      <a:pt x="3227345" y="2068862"/>
                      <a:pt x="2677435" y="2890552"/>
                    </a:cubicBezTo>
                    <a:lnTo>
                      <a:pt x="2645231" y="2787145"/>
                    </a:lnTo>
                    <a:cubicBezTo>
                      <a:pt x="1561861" y="4137969"/>
                      <a:pt x="338790" y="2828142"/>
                      <a:pt x="319045" y="2458116"/>
                    </a:cubicBezTo>
                    <a:cubicBezTo>
                      <a:pt x="306345" y="2635916"/>
                      <a:pt x="115845" y="2296190"/>
                      <a:pt x="90445" y="2181890"/>
                    </a:cubicBezTo>
                    <a:lnTo>
                      <a:pt x="0" y="10345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24">
                <a:extLst>
                  <a:ext uri="{FF2B5EF4-FFF2-40B4-BE49-F238E27FC236}">
                    <a16:creationId xmlns:a16="http://schemas.microsoft.com/office/drawing/2014/main" id="{5AB588DF-77FC-4F06-A88B-E11E251033A9}"/>
                  </a:ext>
                </a:extLst>
              </p:cNvPr>
              <p:cNvSpPr/>
              <p:nvPr/>
            </p:nvSpPr>
            <p:spPr>
              <a:xfrm>
                <a:off x="5071984" y="3655170"/>
                <a:ext cx="1199172" cy="1645374"/>
              </a:xfrm>
              <a:custGeom>
                <a:avLst/>
                <a:gdLst>
                  <a:gd name="connsiteX0" fmla="*/ 0 w 571500"/>
                  <a:gd name="connsiteY0" fmla="*/ 0 h 1143000"/>
                  <a:gd name="connsiteX1" fmla="*/ 571500 w 571500"/>
                  <a:gd name="connsiteY1" fmla="*/ 0 h 1143000"/>
                  <a:gd name="connsiteX2" fmla="*/ 571500 w 571500"/>
                  <a:gd name="connsiteY2" fmla="*/ 1143000 h 1143000"/>
                  <a:gd name="connsiteX3" fmla="*/ 0 w 571500"/>
                  <a:gd name="connsiteY3" fmla="*/ 1143000 h 1143000"/>
                  <a:gd name="connsiteX4" fmla="*/ 0 w 571500"/>
                  <a:gd name="connsiteY4" fmla="*/ 0 h 1143000"/>
                  <a:gd name="connsiteX0" fmla="*/ 182880 w 571500"/>
                  <a:gd name="connsiteY0" fmla="*/ 0 h 1386840"/>
                  <a:gd name="connsiteX1" fmla="*/ 571500 w 571500"/>
                  <a:gd name="connsiteY1" fmla="*/ 243840 h 1386840"/>
                  <a:gd name="connsiteX2" fmla="*/ 571500 w 571500"/>
                  <a:gd name="connsiteY2" fmla="*/ 1386840 h 1386840"/>
                  <a:gd name="connsiteX3" fmla="*/ 0 w 571500"/>
                  <a:gd name="connsiteY3" fmla="*/ 1386840 h 1386840"/>
                  <a:gd name="connsiteX4" fmla="*/ 182880 w 571500"/>
                  <a:gd name="connsiteY4" fmla="*/ 0 h 1386840"/>
                  <a:gd name="connsiteX0" fmla="*/ 267474 w 656094"/>
                  <a:gd name="connsiteY0" fmla="*/ 0 h 1386840"/>
                  <a:gd name="connsiteX1" fmla="*/ 656094 w 656094"/>
                  <a:gd name="connsiteY1" fmla="*/ 243840 h 1386840"/>
                  <a:gd name="connsiteX2" fmla="*/ 656094 w 656094"/>
                  <a:gd name="connsiteY2" fmla="*/ 1386840 h 1386840"/>
                  <a:gd name="connsiteX3" fmla="*/ 84594 w 656094"/>
                  <a:gd name="connsiteY3" fmla="*/ 1386840 h 1386840"/>
                  <a:gd name="connsiteX4" fmla="*/ 267474 w 656094"/>
                  <a:gd name="connsiteY4" fmla="*/ 0 h 1386840"/>
                  <a:gd name="connsiteX0" fmla="*/ 558392 w 947012"/>
                  <a:gd name="connsiteY0" fmla="*/ 0 h 1386840"/>
                  <a:gd name="connsiteX1" fmla="*/ 947012 w 947012"/>
                  <a:gd name="connsiteY1" fmla="*/ 243840 h 1386840"/>
                  <a:gd name="connsiteX2" fmla="*/ 947012 w 947012"/>
                  <a:gd name="connsiteY2" fmla="*/ 1386840 h 1386840"/>
                  <a:gd name="connsiteX3" fmla="*/ 375512 w 947012"/>
                  <a:gd name="connsiteY3" fmla="*/ 1386840 h 1386840"/>
                  <a:gd name="connsiteX4" fmla="*/ 2132 w 947012"/>
                  <a:gd name="connsiteY4" fmla="*/ 1173480 h 1386840"/>
                  <a:gd name="connsiteX5" fmla="*/ 558392 w 947012"/>
                  <a:gd name="connsiteY5" fmla="*/ 0 h 1386840"/>
                  <a:gd name="connsiteX0" fmla="*/ 593354 w 981974"/>
                  <a:gd name="connsiteY0" fmla="*/ 0 h 1386840"/>
                  <a:gd name="connsiteX1" fmla="*/ 981974 w 981974"/>
                  <a:gd name="connsiteY1" fmla="*/ 243840 h 1386840"/>
                  <a:gd name="connsiteX2" fmla="*/ 981974 w 981974"/>
                  <a:gd name="connsiteY2" fmla="*/ 1386840 h 1386840"/>
                  <a:gd name="connsiteX3" fmla="*/ 410474 w 981974"/>
                  <a:gd name="connsiteY3" fmla="*/ 1386840 h 1386840"/>
                  <a:gd name="connsiteX4" fmla="*/ 37094 w 981974"/>
                  <a:gd name="connsiteY4" fmla="*/ 1173480 h 1386840"/>
                  <a:gd name="connsiteX5" fmla="*/ 593354 w 981974"/>
                  <a:gd name="connsiteY5" fmla="*/ 0 h 1386840"/>
                  <a:gd name="connsiteX0" fmla="*/ 592694 w 981314"/>
                  <a:gd name="connsiteY0" fmla="*/ 0 h 1386840"/>
                  <a:gd name="connsiteX1" fmla="*/ 981314 w 981314"/>
                  <a:gd name="connsiteY1" fmla="*/ 243840 h 1386840"/>
                  <a:gd name="connsiteX2" fmla="*/ 981314 w 981314"/>
                  <a:gd name="connsiteY2" fmla="*/ 1386840 h 1386840"/>
                  <a:gd name="connsiteX3" fmla="*/ 409814 w 981314"/>
                  <a:gd name="connsiteY3" fmla="*/ 1386840 h 1386840"/>
                  <a:gd name="connsiteX4" fmla="*/ 36434 w 981314"/>
                  <a:gd name="connsiteY4" fmla="*/ 1173480 h 1386840"/>
                  <a:gd name="connsiteX5" fmla="*/ 592694 w 981314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00200"/>
                  <a:gd name="connsiteX1" fmla="*/ 1054392 w 1199172"/>
                  <a:gd name="connsiteY1" fmla="*/ 243840 h 1600200"/>
                  <a:gd name="connsiteX2" fmla="*/ 1199172 w 1199172"/>
                  <a:gd name="connsiteY2" fmla="*/ 1196340 h 1600200"/>
                  <a:gd name="connsiteX3" fmla="*/ 574332 w 1199172"/>
                  <a:gd name="connsiteY3" fmla="*/ 1600200 h 1600200"/>
                  <a:gd name="connsiteX4" fmla="*/ 460032 w 1199172"/>
                  <a:gd name="connsiteY4" fmla="*/ 1562100 h 1600200"/>
                  <a:gd name="connsiteX5" fmla="*/ 33312 w 1199172"/>
                  <a:gd name="connsiteY5" fmla="*/ 1249680 h 1600200"/>
                  <a:gd name="connsiteX6" fmla="*/ 665772 w 1199172"/>
                  <a:gd name="connsiteY6" fmla="*/ 0 h 1600200"/>
                  <a:gd name="connsiteX0" fmla="*/ 665772 w 1199172"/>
                  <a:gd name="connsiteY0" fmla="*/ 0 h 1568450"/>
                  <a:gd name="connsiteX1" fmla="*/ 1054392 w 1199172"/>
                  <a:gd name="connsiteY1" fmla="*/ 243840 h 1568450"/>
                  <a:gd name="connsiteX2" fmla="*/ 1199172 w 1199172"/>
                  <a:gd name="connsiteY2" fmla="*/ 1196340 h 1568450"/>
                  <a:gd name="connsiteX3" fmla="*/ 618782 w 1199172"/>
                  <a:gd name="connsiteY3" fmla="*/ 1568450 h 1568450"/>
                  <a:gd name="connsiteX4" fmla="*/ 460032 w 1199172"/>
                  <a:gd name="connsiteY4" fmla="*/ 1562100 h 1568450"/>
                  <a:gd name="connsiteX5" fmla="*/ 33312 w 1199172"/>
                  <a:gd name="connsiteY5" fmla="*/ 1249680 h 1568450"/>
                  <a:gd name="connsiteX6" fmla="*/ 665772 w 1199172"/>
                  <a:gd name="connsiteY6" fmla="*/ 0 h 1568450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172" h="1645374">
                    <a:moveTo>
                      <a:pt x="665772" y="0"/>
                    </a:moveTo>
                    <a:lnTo>
                      <a:pt x="1054392" y="243840"/>
                    </a:lnTo>
                    <a:lnTo>
                      <a:pt x="1199172" y="1196340"/>
                    </a:lnTo>
                    <a:cubicBezTo>
                      <a:pt x="909612" y="1582420"/>
                      <a:pt x="706412" y="1639570"/>
                      <a:pt x="618782" y="1568450"/>
                    </a:cubicBezTo>
                    <a:cubicBezTo>
                      <a:pt x="400765" y="1744133"/>
                      <a:pt x="512949" y="1564217"/>
                      <a:pt x="460032" y="1562100"/>
                    </a:cubicBezTo>
                    <a:cubicBezTo>
                      <a:pt x="117132" y="1493520"/>
                      <a:pt x="147612" y="909320"/>
                      <a:pt x="33312" y="1249680"/>
                    </a:cubicBezTo>
                    <a:cubicBezTo>
                      <a:pt x="-164808" y="294640"/>
                      <a:pt x="581952" y="45720"/>
                      <a:pt x="665772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22">
                <a:extLst>
                  <a:ext uri="{FF2B5EF4-FFF2-40B4-BE49-F238E27FC236}">
                    <a16:creationId xmlns:a16="http://schemas.microsoft.com/office/drawing/2014/main" id="{426BA393-3478-484F-B947-0DE8DFEA5D15}"/>
                  </a:ext>
                </a:extLst>
              </p:cNvPr>
              <p:cNvSpPr/>
              <p:nvPr/>
            </p:nvSpPr>
            <p:spPr>
              <a:xfrm>
                <a:off x="4701002" y="2321376"/>
                <a:ext cx="2274871" cy="3384702"/>
              </a:xfrm>
              <a:custGeom>
                <a:avLst/>
                <a:gdLst>
                  <a:gd name="connsiteX0" fmla="*/ 0 w 1664156"/>
                  <a:gd name="connsiteY0" fmla="*/ 0 h 1034545"/>
                  <a:gd name="connsiteX1" fmla="*/ 1664156 w 1664156"/>
                  <a:gd name="connsiteY1" fmla="*/ 0 h 1034545"/>
                  <a:gd name="connsiteX2" fmla="*/ 1664156 w 1664156"/>
                  <a:gd name="connsiteY2" fmla="*/ 1034545 h 1034545"/>
                  <a:gd name="connsiteX3" fmla="*/ 0 w 1664156"/>
                  <a:gd name="connsiteY3" fmla="*/ 1034545 h 1034545"/>
                  <a:gd name="connsiteX4" fmla="*/ 0 w 1664156"/>
                  <a:gd name="connsiteY4" fmla="*/ 0 h 1034545"/>
                  <a:gd name="connsiteX0" fmla="*/ 0 w 2492831"/>
                  <a:gd name="connsiteY0" fmla="*/ 0 h 2615695"/>
                  <a:gd name="connsiteX1" fmla="*/ 1664156 w 2492831"/>
                  <a:gd name="connsiteY1" fmla="*/ 0 h 2615695"/>
                  <a:gd name="connsiteX2" fmla="*/ 2492831 w 2492831"/>
                  <a:gd name="connsiteY2" fmla="*/ 2615695 h 2615695"/>
                  <a:gd name="connsiteX3" fmla="*/ 0 w 2492831"/>
                  <a:gd name="connsiteY3" fmla="*/ 1034545 h 2615695"/>
                  <a:gd name="connsiteX4" fmla="*/ 0 w 2492831"/>
                  <a:gd name="connsiteY4" fmla="*/ 0 h 2615695"/>
                  <a:gd name="connsiteX0" fmla="*/ 0 w 2719346"/>
                  <a:gd name="connsiteY0" fmla="*/ 0 h 2615695"/>
                  <a:gd name="connsiteX1" fmla="*/ 1664156 w 2719346"/>
                  <a:gd name="connsiteY1" fmla="*/ 0 h 2615695"/>
                  <a:gd name="connsiteX2" fmla="*/ 2719346 w 2719346"/>
                  <a:gd name="connsiteY2" fmla="*/ 705517 h 2615695"/>
                  <a:gd name="connsiteX3" fmla="*/ 2492831 w 2719346"/>
                  <a:gd name="connsiteY3" fmla="*/ 2615695 h 2615695"/>
                  <a:gd name="connsiteX4" fmla="*/ 0 w 2719346"/>
                  <a:gd name="connsiteY4" fmla="*/ 1034545 h 2615695"/>
                  <a:gd name="connsiteX5" fmla="*/ 0 w 2719346"/>
                  <a:gd name="connsiteY5" fmla="*/ 0 h 2615695"/>
                  <a:gd name="connsiteX0" fmla="*/ 0 w 3119998"/>
                  <a:gd name="connsiteY0" fmla="*/ 0 h 2615695"/>
                  <a:gd name="connsiteX1" fmla="*/ 1664156 w 3119998"/>
                  <a:gd name="connsiteY1" fmla="*/ 0 h 2615695"/>
                  <a:gd name="connsiteX2" fmla="*/ 2719346 w 3119998"/>
                  <a:gd name="connsiteY2" fmla="*/ 705517 h 2615695"/>
                  <a:gd name="connsiteX3" fmla="*/ 3119395 w 3119998"/>
                  <a:gd name="connsiteY3" fmla="*/ 1667542 h 2615695"/>
                  <a:gd name="connsiteX4" fmla="*/ 2492831 w 3119998"/>
                  <a:gd name="connsiteY4" fmla="*/ 2615695 h 2615695"/>
                  <a:gd name="connsiteX5" fmla="*/ 0 w 3119998"/>
                  <a:gd name="connsiteY5" fmla="*/ 1034545 h 2615695"/>
                  <a:gd name="connsiteX6" fmla="*/ 0 w 3119998"/>
                  <a:gd name="connsiteY6" fmla="*/ 0 h 2615695"/>
                  <a:gd name="connsiteX0" fmla="*/ 0 w 3119998"/>
                  <a:gd name="connsiteY0" fmla="*/ 0 h 2890552"/>
                  <a:gd name="connsiteX1" fmla="*/ 1664156 w 3119998"/>
                  <a:gd name="connsiteY1" fmla="*/ 0 h 2890552"/>
                  <a:gd name="connsiteX2" fmla="*/ 2719346 w 3119998"/>
                  <a:gd name="connsiteY2" fmla="*/ 705517 h 2890552"/>
                  <a:gd name="connsiteX3" fmla="*/ 3119395 w 3119998"/>
                  <a:gd name="connsiteY3" fmla="*/ 1667542 h 2890552"/>
                  <a:gd name="connsiteX4" fmla="*/ 2677435 w 3119998"/>
                  <a:gd name="connsiteY4" fmla="*/ 2890552 h 2890552"/>
                  <a:gd name="connsiteX5" fmla="*/ 2492831 w 3119998"/>
                  <a:gd name="connsiteY5" fmla="*/ 2615695 h 2890552"/>
                  <a:gd name="connsiteX6" fmla="*/ 0 w 3119998"/>
                  <a:gd name="connsiteY6" fmla="*/ 1034545 h 2890552"/>
                  <a:gd name="connsiteX7" fmla="*/ 0 w 3119998"/>
                  <a:gd name="connsiteY7" fmla="*/ 0 h 2890552"/>
                  <a:gd name="connsiteX0" fmla="*/ 0 w 3119998"/>
                  <a:gd name="connsiteY0" fmla="*/ 0 h 3289932"/>
                  <a:gd name="connsiteX1" fmla="*/ 1664156 w 3119998"/>
                  <a:gd name="connsiteY1" fmla="*/ 0 h 3289932"/>
                  <a:gd name="connsiteX2" fmla="*/ 2719346 w 3119998"/>
                  <a:gd name="connsiteY2" fmla="*/ 705517 h 3289932"/>
                  <a:gd name="connsiteX3" fmla="*/ 3119395 w 3119998"/>
                  <a:gd name="connsiteY3" fmla="*/ 1667542 h 3289932"/>
                  <a:gd name="connsiteX4" fmla="*/ 2677435 w 3119998"/>
                  <a:gd name="connsiteY4" fmla="*/ 2890552 h 3289932"/>
                  <a:gd name="connsiteX5" fmla="*/ 2492831 w 3119998"/>
                  <a:gd name="connsiteY5" fmla="*/ 2615695 h 3289932"/>
                  <a:gd name="connsiteX6" fmla="*/ 1100095 w 3119998"/>
                  <a:gd name="connsiteY6" fmla="*/ 3286791 h 3289932"/>
                  <a:gd name="connsiteX7" fmla="*/ 0 w 3119998"/>
                  <a:gd name="connsiteY7" fmla="*/ 1034545 h 3289932"/>
                  <a:gd name="connsiteX8" fmla="*/ 0 w 3119998"/>
                  <a:gd name="connsiteY8" fmla="*/ 0 h 3289932"/>
                  <a:gd name="connsiteX0" fmla="*/ 0 w 3119998"/>
                  <a:gd name="connsiteY0" fmla="*/ 0 h 3301474"/>
                  <a:gd name="connsiteX1" fmla="*/ 1664156 w 3119998"/>
                  <a:gd name="connsiteY1" fmla="*/ 0 h 3301474"/>
                  <a:gd name="connsiteX2" fmla="*/ 2719346 w 3119998"/>
                  <a:gd name="connsiteY2" fmla="*/ 705517 h 3301474"/>
                  <a:gd name="connsiteX3" fmla="*/ 3119395 w 3119998"/>
                  <a:gd name="connsiteY3" fmla="*/ 1667542 h 3301474"/>
                  <a:gd name="connsiteX4" fmla="*/ 2677435 w 3119998"/>
                  <a:gd name="connsiteY4" fmla="*/ 2890552 h 3301474"/>
                  <a:gd name="connsiteX5" fmla="*/ 2064206 w 3119998"/>
                  <a:gd name="connsiteY5" fmla="*/ 3263395 h 3301474"/>
                  <a:gd name="connsiteX6" fmla="*/ 1100095 w 3119998"/>
                  <a:gd name="connsiteY6" fmla="*/ 3286791 h 3301474"/>
                  <a:gd name="connsiteX7" fmla="*/ 0 w 3119998"/>
                  <a:gd name="connsiteY7" fmla="*/ 1034545 h 3301474"/>
                  <a:gd name="connsiteX8" fmla="*/ 0 w 3119998"/>
                  <a:gd name="connsiteY8" fmla="*/ 0 h 3301474"/>
                  <a:gd name="connsiteX0" fmla="*/ 0 w 3119998"/>
                  <a:gd name="connsiteY0" fmla="*/ 0 h 3290754"/>
                  <a:gd name="connsiteX1" fmla="*/ 1664156 w 3119998"/>
                  <a:gd name="connsiteY1" fmla="*/ 0 h 3290754"/>
                  <a:gd name="connsiteX2" fmla="*/ 2719346 w 3119998"/>
                  <a:gd name="connsiteY2" fmla="*/ 705517 h 3290754"/>
                  <a:gd name="connsiteX3" fmla="*/ 3119395 w 3119998"/>
                  <a:gd name="connsiteY3" fmla="*/ 1667542 h 3290754"/>
                  <a:gd name="connsiteX4" fmla="*/ 2677435 w 3119998"/>
                  <a:gd name="connsiteY4" fmla="*/ 2890552 h 3290754"/>
                  <a:gd name="connsiteX5" fmla="*/ 2645231 w 3119998"/>
                  <a:gd name="connsiteY5" fmla="*/ 2787145 h 3290754"/>
                  <a:gd name="connsiteX6" fmla="*/ 1100095 w 3119998"/>
                  <a:gd name="connsiteY6" fmla="*/ 3286791 h 3290754"/>
                  <a:gd name="connsiteX7" fmla="*/ 0 w 3119998"/>
                  <a:gd name="connsiteY7" fmla="*/ 1034545 h 3290754"/>
                  <a:gd name="connsiteX8" fmla="*/ 0 w 3119998"/>
                  <a:gd name="connsiteY8" fmla="*/ 0 h 3290754"/>
                  <a:gd name="connsiteX0" fmla="*/ 0 w 3119998"/>
                  <a:gd name="connsiteY0" fmla="*/ 0 h 3337823"/>
                  <a:gd name="connsiteX1" fmla="*/ 1664156 w 3119998"/>
                  <a:gd name="connsiteY1" fmla="*/ 0 h 3337823"/>
                  <a:gd name="connsiteX2" fmla="*/ 2719346 w 3119998"/>
                  <a:gd name="connsiteY2" fmla="*/ 705517 h 3337823"/>
                  <a:gd name="connsiteX3" fmla="*/ 3119395 w 3119998"/>
                  <a:gd name="connsiteY3" fmla="*/ 1667542 h 3337823"/>
                  <a:gd name="connsiteX4" fmla="*/ 2677435 w 3119998"/>
                  <a:gd name="connsiteY4" fmla="*/ 2890552 h 3337823"/>
                  <a:gd name="connsiteX5" fmla="*/ 2645231 w 3119998"/>
                  <a:gd name="connsiteY5" fmla="*/ 2787145 h 3337823"/>
                  <a:gd name="connsiteX6" fmla="*/ 1100095 w 3119998"/>
                  <a:gd name="connsiteY6" fmla="*/ 3286791 h 3337823"/>
                  <a:gd name="connsiteX7" fmla="*/ 0 w 3119998"/>
                  <a:gd name="connsiteY7" fmla="*/ 1034545 h 3337823"/>
                  <a:gd name="connsiteX8" fmla="*/ 0 w 3119998"/>
                  <a:gd name="connsiteY8" fmla="*/ 0 h 3337823"/>
                  <a:gd name="connsiteX0" fmla="*/ 0 w 3119998"/>
                  <a:gd name="connsiteY0" fmla="*/ 0 h 3037093"/>
                  <a:gd name="connsiteX1" fmla="*/ 1664156 w 3119998"/>
                  <a:gd name="connsiteY1" fmla="*/ 0 h 3037093"/>
                  <a:gd name="connsiteX2" fmla="*/ 2719346 w 3119998"/>
                  <a:gd name="connsiteY2" fmla="*/ 705517 h 3037093"/>
                  <a:gd name="connsiteX3" fmla="*/ 3119395 w 3119998"/>
                  <a:gd name="connsiteY3" fmla="*/ 1667542 h 3037093"/>
                  <a:gd name="connsiteX4" fmla="*/ 2677435 w 3119998"/>
                  <a:gd name="connsiteY4" fmla="*/ 2890552 h 3037093"/>
                  <a:gd name="connsiteX5" fmla="*/ 2645231 w 3119998"/>
                  <a:gd name="connsiteY5" fmla="*/ 2787145 h 3037093"/>
                  <a:gd name="connsiteX6" fmla="*/ 319045 w 3119998"/>
                  <a:gd name="connsiteY6" fmla="*/ 2458116 h 3037093"/>
                  <a:gd name="connsiteX7" fmla="*/ 0 w 3119998"/>
                  <a:gd name="connsiteY7" fmla="*/ 1034545 h 3037093"/>
                  <a:gd name="connsiteX8" fmla="*/ 0 w 3119998"/>
                  <a:gd name="connsiteY8" fmla="*/ 0 h 3037093"/>
                  <a:gd name="connsiteX0" fmla="*/ 0 w 3119998"/>
                  <a:gd name="connsiteY0" fmla="*/ 0 h 3323186"/>
                  <a:gd name="connsiteX1" fmla="*/ 1664156 w 3119998"/>
                  <a:gd name="connsiteY1" fmla="*/ 0 h 3323186"/>
                  <a:gd name="connsiteX2" fmla="*/ 2719346 w 3119998"/>
                  <a:gd name="connsiteY2" fmla="*/ 705517 h 3323186"/>
                  <a:gd name="connsiteX3" fmla="*/ 3119395 w 3119998"/>
                  <a:gd name="connsiteY3" fmla="*/ 1667542 h 3323186"/>
                  <a:gd name="connsiteX4" fmla="*/ 2677435 w 3119998"/>
                  <a:gd name="connsiteY4" fmla="*/ 2890552 h 3323186"/>
                  <a:gd name="connsiteX5" fmla="*/ 2645231 w 3119998"/>
                  <a:gd name="connsiteY5" fmla="*/ 2787145 h 3323186"/>
                  <a:gd name="connsiteX6" fmla="*/ 319045 w 3119998"/>
                  <a:gd name="connsiteY6" fmla="*/ 2458116 h 3323186"/>
                  <a:gd name="connsiteX7" fmla="*/ 0 w 3119998"/>
                  <a:gd name="connsiteY7" fmla="*/ 1034545 h 3323186"/>
                  <a:gd name="connsiteX8" fmla="*/ 0 w 3119998"/>
                  <a:gd name="connsiteY8" fmla="*/ 0 h 3323186"/>
                  <a:gd name="connsiteX0" fmla="*/ 0 w 3119998"/>
                  <a:gd name="connsiteY0" fmla="*/ 0 h 3379291"/>
                  <a:gd name="connsiteX1" fmla="*/ 1664156 w 3119998"/>
                  <a:gd name="connsiteY1" fmla="*/ 0 h 3379291"/>
                  <a:gd name="connsiteX2" fmla="*/ 2719346 w 3119998"/>
                  <a:gd name="connsiteY2" fmla="*/ 705517 h 3379291"/>
                  <a:gd name="connsiteX3" fmla="*/ 3119395 w 3119998"/>
                  <a:gd name="connsiteY3" fmla="*/ 1667542 h 3379291"/>
                  <a:gd name="connsiteX4" fmla="*/ 2677435 w 3119998"/>
                  <a:gd name="connsiteY4" fmla="*/ 2890552 h 3379291"/>
                  <a:gd name="connsiteX5" fmla="*/ 2645231 w 3119998"/>
                  <a:gd name="connsiteY5" fmla="*/ 2787145 h 3379291"/>
                  <a:gd name="connsiteX6" fmla="*/ 319045 w 3119998"/>
                  <a:gd name="connsiteY6" fmla="*/ 2458116 h 3379291"/>
                  <a:gd name="connsiteX7" fmla="*/ 0 w 3119998"/>
                  <a:gd name="connsiteY7" fmla="*/ 1034545 h 3379291"/>
                  <a:gd name="connsiteX8" fmla="*/ 0 w 3119998"/>
                  <a:gd name="connsiteY8" fmla="*/ 0 h 3379291"/>
                  <a:gd name="connsiteX0" fmla="*/ 0 w 3119998"/>
                  <a:gd name="connsiteY0" fmla="*/ 0 h 3379291"/>
                  <a:gd name="connsiteX1" fmla="*/ 1664156 w 3119998"/>
                  <a:gd name="connsiteY1" fmla="*/ 0 h 3379291"/>
                  <a:gd name="connsiteX2" fmla="*/ 2719346 w 3119998"/>
                  <a:gd name="connsiteY2" fmla="*/ 705517 h 3379291"/>
                  <a:gd name="connsiteX3" fmla="*/ 3119395 w 3119998"/>
                  <a:gd name="connsiteY3" fmla="*/ 1667542 h 3379291"/>
                  <a:gd name="connsiteX4" fmla="*/ 2677435 w 3119998"/>
                  <a:gd name="connsiteY4" fmla="*/ 2890552 h 3379291"/>
                  <a:gd name="connsiteX5" fmla="*/ 2645231 w 3119998"/>
                  <a:gd name="connsiteY5" fmla="*/ 2787145 h 3379291"/>
                  <a:gd name="connsiteX6" fmla="*/ 319045 w 3119998"/>
                  <a:gd name="connsiteY6" fmla="*/ 2458116 h 3379291"/>
                  <a:gd name="connsiteX7" fmla="*/ 90445 w 3119998"/>
                  <a:gd name="connsiteY7" fmla="*/ 2181890 h 3379291"/>
                  <a:gd name="connsiteX8" fmla="*/ 0 w 3119998"/>
                  <a:gd name="connsiteY8" fmla="*/ 1034545 h 3379291"/>
                  <a:gd name="connsiteX9" fmla="*/ 0 w 3119998"/>
                  <a:gd name="connsiteY9" fmla="*/ 0 h 3379291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744"/>
                  <a:gd name="connsiteY0" fmla="*/ 0 h 3384702"/>
                  <a:gd name="connsiteX1" fmla="*/ 1664156 w 3119744"/>
                  <a:gd name="connsiteY1" fmla="*/ 0 h 3384702"/>
                  <a:gd name="connsiteX2" fmla="*/ 2719346 w 3119744"/>
                  <a:gd name="connsiteY2" fmla="*/ 705517 h 3384702"/>
                  <a:gd name="connsiteX3" fmla="*/ 3119395 w 3119744"/>
                  <a:gd name="connsiteY3" fmla="*/ 1667542 h 3384702"/>
                  <a:gd name="connsiteX4" fmla="*/ 2677435 w 3119744"/>
                  <a:gd name="connsiteY4" fmla="*/ 2890552 h 3384702"/>
                  <a:gd name="connsiteX5" fmla="*/ 2645231 w 3119744"/>
                  <a:gd name="connsiteY5" fmla="*/ 2787145 h 3384702"/>
                  <a:gd name="connsiteX6" fmla="*/ 319045 w 3119744"/>
                  <a:gd name="connsiteY6" fmla="*/ 2458116 h 3384702"/>
                  <a:gd name="connsiteX7" fmla="*/ 90445 w 3119744"/>
                  <a:gd name="connsiteY7" fmla="*/ 2181890 h 3384702"/>
                  <a:gd name="connsiteX8" fmla="*/ 0 w 3119744"/>
                  <a:gd name="connsiteY8" fmla="*/ 1034545 h 3384702"/>
                  <a:gd name="connsiteX9" fmla="*/ 0 w 3119744"/>
                  <a:gd name="connsiteY9" fmla="*/ 0 h 3384702"/>
                  <a:gd name="connsiteX0" fmla="*/ 0 w 3126940"/>
                  <a:gd name="connsiteY0" fmla="*/ 0 h 3384702"/>
                  <a:gd name="connsiteX1" fmla="*/ 1664156 w 3126940"/>
                  <a:gd name="connsiteY1" fmla="*/ 0 h 3384702"/>
                  <a:gd name="connsiteX2" fmla="*/ 2719346 w 3126940"/>
                  <a:gd name="connsiteY2" fmla="*/ 705517 h 3384702"/>
                  <a:gd name="connsiteX3" fmla="*/ 3119395 w 3126940"/>
                  <a:gd name="connsiteY3" fmla="*/ 1667542 h 3384702"/>
                  <a:gd name="connsiteX4" fmla="*/ 2677435 w 3126940"/>
                  <a:gd name="connsiteY4" fmla="*/ 2890552 h 3384702"/>
                  <a:gd name="connsiteX5" fmla="*/ 2645231 w 3126940"/>
                  <a:gd name="connsiteY5" fmla="*/ 2787145 h 3384702"/>
                  <a:gd name="connsiteX6" fmla="*/ 319045 w 3126940"/>
                  <a:gd name="connsiteY6" fmla="*/ 2458116 h 3384702"/>
                  <a:gd name="connsiteX7" fmla="*/ 90445 w 3126940"/>
                  <a:gd name="connsiteY7" fmla="*/ 2181890 h 3384702"/>
                  <a:gd name="connsiteX8" fmla="*/ 0 w 3126940"/>
                  <a:gd name="connsiteY8" fmla="*/ 1034545 h 3384702"/>
                  <a:gd name="connsiteX9" fmla="*/ 0 w 3126940"/>
                  <a:gd name="connsiteY9" fmla="*/ 0 h 3384702"/>
                  <a:gd name="connsiteX0" fmla="*/ 0 w 3126940"/>
                  <a:gd name="connsiteY0" fmla="*/ 837 h 3385539"/>
                  <a:gd name="connsiteX1" fmla="*/ 1664156 w 3126940"/>
                  <a:gd name="connsiteY1" fmla="*/ 837 h 3385539"/>
                  <a:gd name="connsiteX2" fmla="*/ 2719346 w 3126940"/>
                  <a:gd name="connsiteY2" fmla="*/ 706354 h 3385539"/>
                  <a:gd name="connsiteX3" fmla="*/ 3119395 w 3126940"/>
                  <a:gd name="connsiteY3" fmla="*/ 1668379 h 3385539"/>
                  <a:gd name="connsiteX4" fmla="*/ 2677435 w 3126940"/>
                  <a:gd name="connsiteY4" fmla="*/ 2891389 h 3385539"/>
                  <a:gd name="connsiteX5" fmla="*/ 2645231 w 3126940"/>
                  <a:gd name="connsiteY5" fmla="*/ 2787982 h 3385539"/>
                  <a:gd name="connsiteX6" fmla="*/ 319045 w 3126940"/>
                  <a:gd name="connsiteY6" fmla="*/ 2458953 h 3385539"/>
                  <a:gd name="connsiteX7" fmla="*/ 90445 w 3126940"/>
                  <a:gd name="connsiteY7" fmla="*/ 2182727 h 3385539"/>
                  <a:gd name="connsiteX8" fmla="*/ 0 w 3126940"/>
                  <a:gd name="connsiteY8" fmla="*/ 1035382 h 3385539"/>
                  <a:gd name="connsiteX9" fmla="*/ 0 w 3126940"/>
                  <a:gd name="connsiteY9" fmla="*/ 837 h 3385539"/>
                  <a:gd name="connsiteX0" fmla="*/ 0 w 3126940"/>
                  <a:gd name="connsiteY0" fmla="*/ 740 h 3385442"/>
                  <a:gd name="connsiteX1" fmla="*/ 1664156 w 3126940"/>
                  <a:gd name="connsiteY1" fmla="*/ 740 h 3385442"/>
                  <a:gd name="connsiteX2" fmla="*/ 2719346 w 3126940"/>
                  <a:gd name="connsiteY2" fmla="*/ 706257 h 3385442"/>
                  <a:gd name="connsiteX3" fmla="*/ 3119395 w 3126940"/>
                  <a:gd name="connsiteY3" fmla="*/ 1668282 h 3385442"/>
                  <a:gd name="connsiteX4" fmla="*/ 2677435 w 3126940"/>
                  <a:gd name="connsiteY4" fmla="*/ 2891292 h 3385442"/>
                  <a:gd name="connsiteX5" fmla="*/ 2645231 w 3126940"/>
                  <a:gd name="connsiteY5" fmla="*/ 2787885 h 3385442"/>
                  <a:gd name="connsiteX6" fmla="*/ 319045 w 3126940"/>
                  <a:gd name="connsiteY6" fmla="*/ 2458856 h 3385442"/>
                  <a:gd name="connsiteX7" fmla="*/ 90445 w 3126940"/>
                  <a:gd name="connsiteY7" fmla="*/ 2182630 h 3385442"/>
                  <a:gd name="connsiteX8" fmla="*/ 0 w 3126940"/>
                  <a:gd name="connsiteY8" fmla="*/ 1035285 h 3385442"/>
                  <a:gd name="connsiteX9" fmla="*/ 0 w 3126940"/>
                  <a:gd name="connsiteY9" fmla="*/ 740 h 3385442"/>
                  <a:gd name="connsiteX0" fmla="*/ 0 w 3126940"/>
                  <a:gd name="connsiteY0" fmla="*/ 0 h 3384702"/>
                  <a:gd name="connsiteX1" fmla="*/ 1542236 w 3126940"/>
                  <a:gd name="connsiteY1" fmla="*/ 38100 h 3384702"/>
                  <a:gd name="connsiteX2" fmla="*/ 2719346 w 3126940"/>
                  <a:gd name="connsiteY2" fmla="*/ 705517 h 3384702"/>
                  <a:gd name="connsiteX3" fmla="*/ 3119395 w 3126940"/>
                  <a:gd name="connsiteY3" fmla="*/ 1667542 h 3384702"/>
                  <a:gd name="connsiteX4" fmla="*/ 2677435 w 3126940"/>
                  <a:gd name="connsiteY4" fmla="*/ 2890552 h 3384702"/>
                  <a:gd name="connsiteX5" fmla="*/ 2645231 w 3126940"/>
                  <a:gd name="connsiteY5" fmla="*/ 2787145 h 3384702"/>
                  <a:gd name="connsiteX6" fmla="*/ 319045 w 3126940"/>
                  <a:gd name="connsiteY6" fmla="*/ 2458116 h 3384702"/>
                  <a:gd name="connsiteX7" fmla="*/ 90445 w 3126940"/>
                  <a:gd name="connsiteY7" fmla="*/ 2181890 h 3384702"/>
                  <a:gd name="connsiteX8" fmla="*/ 0 w 3126940"/>
                  <a:gd name="connsiteY8" fmla="*/ 1034545 h 3384702"/>
                  <a:gd name="connsiteX9" fmla="*/ 0 w 3126940"/>
                  <a:gd name="connsiteY9" fmla="*/ 0 h 3384702"/>
                  <a:gd name="connsiteX0" fmla="*/ 0 w 3126940"/>
                  <a:gd name="connsiteY0" fmla="*/ 0 h 3384702"/>
                  <a:gd name="connsiteX1" fmla="*/ 1542236 w 3126940"/>
                  <a:gd name="connsiteY1" fmla="*/ 38100 h 3384702"/>
                  <a:gd name="connsiteX2" fmla="*/ 2719346 w 3126940"/>
                  <a:gd name="connsiteY2" fmla="*/ 705517 h 3384702"/>
                  <a:gd name="connsiteX3" fmla="*/ 3119395 w 3126940"/>
                  <a:gd name="connsiteY3" fmla="*/ 1667542 h 3384702"/>
                  <a:gd name="connsiteX4" fmla="*/ 2677435 w 3126940"/>
                  <a:gd name="connsiteY4" fmla="*/ 2890552 h 3384702"/>
                  <a:gd name="connsiteX5" fmla="*/ 2645231 w 3126940"/>
                  <a:gd name="connsiteY5" fmla="*/ 2787145 h 3384702"/>
                  <a:gd name="connsiteX6" fmla="*/ 319045 w 3126940"/>
                  <a:gd name="connsiteY6" fmla="*/ 2458116 h 3384702"/>
                  <a:gd name="connsiteX7" fmla="*/ 90445 w 3126940"/>
                  <a:gd name="connsiteY7" fmla="*/ 2181890 h 3384702"/>
                  <a:gd name="connsiteX8" fmla="*/ 0 w 3126940"/>
                  <a:gd name="connsiteY8" fmla="*/ 1034545 h 3384702"/>
                  <a:gd name="connsiteX9" fmla="*/ 0 w 3126940"/>
                  <a:gd name="connsiteY9" fmla="*/ 0 h 338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26940" h="3384702">
                    <a:moveTo>
                      <a:pt x="0" y="0"/>
                    </a:moveTo>
                    <a:lnTo>
                      <a:pt x="1542236" y="38100"/>
                    </a:lnTo>
                    <a:cubicBezTo>
                      <a:pt x="1812686" y="-115348"/>
                      <a:pt x="2647016" y="538925"/>
                      <a:pt x="2719346" y="705517"/>
                    </a:cubicBezTo>
                    <a:cubicBezTo>
                      <a:pt x="2370096" y="635667"/>
                      <a:pt x="3214645" y="1178592"/>
                      <a:pt x="3119395" y="1667542"/>
                    </a:cubicBezTo>
                    <a:cubicBezTo>
                      <a:pt x="2886985" y="1397032"/>
                      <a:pt x="3227345" y="2068862"/>
                      <a:pt x="2677435" y="2890552"/>
                    </a:cubicBezTo>
                    <a:lnTo>
                      <a:pt x="2645231" y="2787145"/>
                    </a:lnTo>
                    <a:cubicBezTo>
                      <a:pt x="1561861" y="4137969"/>
                      <a:pt x="338790" y="2828142"/>
                      <a:pt x="319045" y="2458116"/>
                    </a:cubicBezTo>
                    <a:cubicBezTo>
                      <a:pt x="306345" y="2635916"/>
                      <a:pt x="115845" y="2296190"/>
                      <a:pt x="90445" y="2181890"/>
                    </a:cubicBezTo>
                    <a:lnTo>
                      <a:pt x="0" y="10345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21">
                <a:extLst>
                  <a:ext uri="{FF2B5EF4-FFF2-40B4-BE49-F238E27FC236}">
                    <a16:creationId xmlns:a16="http://schemas.microsoft.com/office/drawing/2014/main" id="{29C48453-E4A5-49BA-AE96-2D96C602ADAF}"/>
                  </a:ext>
                </a:extLst>
              </p:cNvPr>
              <p:cNvSpPr/>
              <p:nvPr/>
            </p:nvSpPr>
            <p:spPr>
              <a:xfrm>
                <a:off x="4306449" y="2289468"/>
                <a:ext cx="787686" cy="1787232"/>
              </a:xfrm>
              <a:custGeom>
                <a:avLst/>
                <a:gdLst>
                  <a:gd name="connsiteX0" fmla="*/ 0 w 510301"/>
                  <a:gd name="connsiteY0" fmla="*/ 0 h 1339557"/>
                  <a:gd name="connsiteX1" fmla="*/ 510301 w 510301"/>
                  <a:gd name="connsiteY1" fmla="*/ 0 h 1339557"/>
                  <a:gd name="connsiteX2" fmla="*/ 510301 w 510301"/>
                  <a:gd name="connsiteY2" fmla="*/ 1339557 h 1339557"/>
                  <a:gd name="connsiteX3" fmla="*/ 0 w 510301"/>
                  <a:gd name="connsiteY3" fmla="*/ 1339557 h 1339557"/>
                  <a:gd name="connsiteX4" fmla="*/ 0 w 510301"/>
                  <a:gd name="connsiteY4" fmla="*/ 0 h 133955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0 w 567451"/>
                  <a:gd name="connsiteY4" fmla="*/ 0 h 154910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1457 w 567451"/>
                  <a:gd name="connsiteY4" fmla="*/ 1177632 h 1549107"/>
                  <a:gd name="connsiteX5" fmla="*/ 0 w 567451"/>
                  <a:gd name="connsiteY5" fmla="*/ 0 h 1549107"/>
                  <a:gd name="connsiteX0" fmla="*/ 0 w 567451"/>
                  <a:gd name="connsiteY0" fmla="*/ 0 h 1815807"/>
                  <a:gd name="connsiteX1" fmla="*/ 567451 w 567451"/>
                  <a:gd name="connsiteY1" fmla="*/ 209550 h 1815807"/>
                  <a:gd name="connsiteX2" fmla="*/ 567451 w 567451"/>
                  <a:gd name="connsiteY2" fmla="*/ 1549107 h 1815807"/>
                  <a:gd name="connsiteX3" fmla="*/ 561975 w 567451"/>
                  <a:gd name="connsiteY3" fmla="*/ 1815807 h 1815807"/>
                  <a:gd name="connsiteX4" fmla="*/ 1457 w 567451"/>
                  <a:gd name="connsiteY4" fmla="*/ 1177632 h 1815807"/>
                  <a:gd name="connsiteX5" fmla="*/ 0 w 567451"/>
                  <a:gd name="connsiteY5" fmla="*/ 0 h 1815807"/>
                  <a:gd name="connsiteX0" fmla="*/ 121796 w 689247"/>
                  <a:gd name="connsiteY0" fmla="*/ 0 h 1815807"/>
                  <a:gd name="connsiteX1" fmla="*/ 689247 w 689247"/>
                  <a:gd name="connsiteY1" fmla="*/ 209550 h 1815807"/>
                  <a:gd name="connsiteX2" fmla="*/ 689247 w 689247"/>
                  <a:gd name="connsiteY2" fmla="*/ 1549107 h 1815807"/>
                  <a:gd name="connsiteX3" fmla="*/ 683771 w 689247"/>
                  <a:gd name="connsiteY3" fmla="*/ 1815807 h 1815807"/>
                  <a:gd name="connsiteX4" fmla="*/ 123253 w 689247"/>
                  <a:gd name="connsiteY4" fmla="*/ 1177632 h 1815807"/>
                  <a:gd name="connsiteX5" fmla="*/ 121796 w 689247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402920 w 698195"/>
                  <a:gd name="connsiteY1" fmla="*/ 180975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2719"/>
                  <a:gd name="connsiteY0" fmla="*/ 0 h 1815807"/>
                  <a:gd name="connsiteX1" fmla="*/ 402920 w 692719"/>
                  <a:gd name="connsiteY1" fmla="*/ 180975 h 1815807"/>
                  <a:gd name="connsiteX2" fmla="*/ 692719 w 692719"/>
                  <a:gd name="connsiteY2" fmla="*/ 1815807 h 1815807"/>
                  <a:gd name="connsiteX3" fmla="*/ 132201 w 692719"/>
                  <a:gd name="connsiteY3" fmla="*/ 1177632 h 1815807"/>
                  <a:gd name="connsiteX4" fmla="*/ 130744 w 692719"/>
                  <a:gd name="connsiteY4" fmla="*/ 0 h 1815807"/>
                  <a:gd name="connsiteX0" fmla="*/ 130744 w 797535"/>
                  <a:gd name="connsiteY0" fmla="*/ 0 h 1815807"/>
                  <a:gd name="connsiteX1" fmla="*/ 402920 w 797535"/>
                  <a:gd name="connsiteY1" fmla="*/ 180975 h 1815807"/>
                  <a:gd name="connsiteX2" fmla="*/ 692719 w 797535"/>
                  <a:gd name="connsiteY2" fmla="*/ 1815807 h 1815807"/>
                  <a:gd name="connsiteX3" fmla="*/ 132201 w 797535"/>
                  <a:gd name="connsiteY3" fmla="*/ 1177632 h 1815807"/>
                  <a:gd name="connsiteX4" fmla="*/ 130744 w 797535"/>
                  <a:gd name="connsiteY4" fmla="*/ 0 h 1815807"/>
                  <a:gd name="connsiteX0" fmla="*/ 130744 w 787686"/>
                  <a:gd name="connsiteY0" fmla="*/ 0 h 1815807"/>
                  <a:gd name="connsiteX1" fmla="*/ 402920 w 787686"/>
                  <a:gd name="connsiteY1" fmla="*/ 180975 h 1815807"/>
                  <a:gd name="connsiteX2" fmla="*/ 692719 w 787686"/>
                  <a:gd name="connsiteY2" fmla="*/ 1815807 h 1815807"/>
                  <a:gd name="connsiteX3" fmla="*/ 132201 w 787686"/>
                  <a:gd name="connsiteY3" fmla="*/ 1177632 h 1815807"/>
                  <a:gd name="connsiteX4" fmla="*/ 130744 w 787686"/>
                  <a:gd name="connsiteY4" fmla="*/ 0 h 1815807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86" h="1787232">
                    <a:moveTo>
                      <a:pt x="130744" y="0"/>
                    </a:moveTo>
                    <a:lnTo>
                      <a:pt x="402920" y="180975"/>
                    </a:lnTo>
                    <a:cubicBezTo>
                      <a:pt x="413795" y="1059294"/>
                      <a:pt x="1015219" y="1508988"/>
                      <a:pt x="692719" y="1787232"/>
                    </a:cubicBezTo>
                    <a:cubicBezTo>
                      <a:pt x="401105" y="1761832"/>
                      <a:pt x="138065" y="1307807"/>
                      <a:pt x="132201" y="1177632"/>
                    </a:cubicBezTo>
                    <a:cubicBezTo>
                      <a:pt x="-144510" y="1185138"/>
                      <a:pt x="93130" y="392544"/>
                      <a:pt x="130744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21">
                <a:extLst>
                  <a:ext uri="{FF2B5EF4-FFF2-40B4-BE49-F238E27FC236}">
                    <a16:creationId xmlns:a16="http://schemas.microsoft.com/office/drawing/2014/main" id="{D36DE49F-C6EB-4DD8-BACD-C6EA71C88939}"/>
                  </a:ext>
                </a:extLst>
              </p:cNvPr>
              <p:cNvSpPr/>
              <p:nvPr/>
            </p:nvSpPr>
            <p:spPr>
              <a:xfrm rot="509654" flipH="1">
                <a:off x="5430672" y="2365560"/>
                <a:ext cx="899011" cy="1787232"/>
              </a:xfrm>
              <a:custGeom>
                <a:avLst/>
                <a:gdLst>
                  <a:gd name="connsiteX0" fmla="*/ 0 w 510301"/>
                  <a:gd name="connsiteY0" fmla="*/ 0 h 1339557"/>
                  <a:gd name="connsiteX1" fmla="*/ 510301 w 510301"/>
                  <a:gd name="connsiteY1" fmla="*/ 0 h 1339557"/>
                  <a:gd name="connsiteX2" fmla="*/ 510301 w 510301"/>
                  <a:gd name="connsiteY2" fmla="*/ 1339557 h 1339557"/>
                  <a:gd name="connsiteX3" fmla="*/ 0 w 510301"/>
                  <a:gd name="connsiteY3" fmla="*/ 1339557 h 1339557"/>
                  <a:gd name="connsiteX4" fmla="*/ 0 w 510301"/>
                  <a:gd name="connsiteY4" fmla="*/ 0 h 133955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0 w 567451"/>
                  <a:gd name="connsiteY4" fmla="*/ 0 h 154910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1457 w 567451"/>
                  <a:gd name="connsiteY4" fmla="*/ 1177632 h 1549107"/>
                  <a:gd name="connsiteX5" fmla="*/ 0 w 567451"/>
                  <a:gd name="connsiteY5" fmla="*/ 0 h 1549107"/>
                  <a:gd name="connsiteX0" fmla="*/ 0 w 567451"/>
                  <a:gd name="connsiteY0" fmla="*/ 0 h 1815807"/>
                  <a:gd name="connsiteX1" fmla="*/ 567451 w 567451"/>
                  <a:gd name="connsiteY1" fmla="*/ 209550 h 1815807"/>
                  <a:gd name="connsiteX2" fmla="*/ 567451 w 567451"/>
                  <a:gd name="connsiteY2" fmla="*/ 1549107 h 1815807"/>
                  <a:gd name="connsiteX3" fmla="*/ 561975 w 567451"/>
                  <a:gd name="connsiteY3" fmla="*/ 1815807 h 1815807"/>
                  <a:gd name="connsiteX4" fmla="*/ 1457 w 567451"/>
                  <a:gd name="connsiteY4" fmla="*/ 1177632 h 1815807"/>
                  <a:gd name="connsiteX5" fmla="*/ 0 w 567451"/>
                  <a:gd name="connsiteY5" fmla="*/ 0 h 1815807"/>
                  <a:gd name="connsiteX0" fmla="*/ 121796 w 689247"/>
                  <a:gd name="connsiteY0" fmla="*/ 0 h 1815807"/>
                  <a:gd name="connsiteX1" fmla="*/ 689247 w 689247"/>
                  <a:gd name="connsiteY1" fmla="*/ 209550 h 1815807"/>
                  <a:gd name="connsiteX2" fmla="*/ 689247 w 689247"/>
                  <a:gd name="connsiteY2" fmla="*/ 1549107 h 1815807"/>
                  <a:gd name="connsiteX3" fmla="*/ 683771 w 689247"/>
                  <a:gd name="connsiteY3" fmla="*/ 1815807 h 1815807"/>
                  <a:gd name="connsiteX4" fmla="*/ 123253 w 689247"/>
                  <a:gd name="connsiteY4" fmla="*/ 1177632 h 1815807"/>
                  <a:gd name="connsiteX5" fmla="*/ 121796 w 689247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402920 w 698195"/>
                  <a:gd name="connsiteY1" fmla="*/ 180975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2719"/>
                  <a:gd name="connsiteY0" fmla="*/ 0 h 1815807"/>
                  <a:gd name="connsiteX1" fmla="*/ 402920 w 692719"/>
                  <a:gd name="connsiteY1" fmla="*/ 180975 h 1815807"/>
                  <a:gd name="connsiteX2" fmla="*/ 692719 w 692719"/>
                  <a:gd name="connsiteY2" fmla="*/ 1815807 h 1815807"/>
                  <a:gd name="connsiteX3" fmla="*/ 132201 w 692719"/>
                  <a:gd name="connsiteY3" fmla="*/ 1177632 h 1815807"/>
                  <a:gd name="connsiteX4" fmla="*/ 130744 w 692719"/>
                  <a:gd name="connsiteY4" fmla="*/ 0 h 1815807"/>
                  <a:gd name="connsiteX0" fmla="*/ 130744 w 797535"/>
                  <a:gd name="connsiteY0" fmla="*/ 0 h 1815807"/>
                  <a:gd name="connsiteX1" fmla="*/ 402920 w 797535"/>
                  <a:gd name="connsiteY1" fmla="*/ 180975 h 1815807"/>
                  <a:gd name="connsiteX2" fmla="*/ 692719 w 797535"/>
                  <a:gd name="connsiteY2" fmla="*/ 1815807 h 1815807"/>
                  <a:gd name="connsiteX3" fmla="*/ 132201 w 797535"/>
                  <a:gd name="connsiteY3" fmla="*/ 1177632 h 1815807"/>
                  <a:gd name="connsiteX4" fmla="*/ 130744 w 797535"/>
                  <a:gd name="connsiteY4" fmla="*/ 0 h 1815807"/>
                  <a:gd name="connsiteX0" fmla="*/ 130744 w 787686"/>
                  <a:gd name="connsiteY0" fmla="*/ 0 h 1815807"/>
                  <a:gd name="connsiteX1" fmla="*/ 402920 w 787686"/>
                  <a:gd name="connsiteY1" fmla="*/ 180975 h 1815807"/>
                  <a:gd name="connsiteX2" fmla="*/ 692719 w 787686"/>
                  <a:gd name="connsiteY2" fmla="*/ 1815807 h 1815807"/>
                  <a:gd name="connsiteX3" fmla="*/ 132201 w 787686"/>
                  <a:gd name="connsiteY3" fmla="*/ 1177632 h 1815807"/>
                  <a:gd name="connsiteX4" fmla="*/ 130744 w 787686"/>
                  <a:gd name="connsiteY4" fmla="*/ 0 h 1815807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86" h="1787232">
                    <a:moveTo>
                      <a:pt x="130744" y="0"/>
                    </a:moveTo>
                    <a:lnTo>
                      <a:pt x="402920" y="180975"/>
                    </a:lnTo>
                    <a:cubicBezTo>
                      <a:pt x="413795" y="1059294"/>
                      <a:pt x="1015219" y="1508988"/>
                      <a:pt x="692719" y="1787232"/>
                    </a:cubicBezTo>
                    <a:cubicBezTo>
                      <a:pt x="401105" y="1761832"/>
                      <a:pt x="138065" y="1307807"/>
                      <a:pt x="132201" y="1177632"/>
                    </a:cubicBezTo>
                    <a:cubicBezTo>
                      <a:pt x="-144510" y="1185138"/>
                      <a:pt x="93130" y="392544"/>
                      <a:pt x="130744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27">
                <a:extLst>
                  <a:ext uri="{FF2B5EF4-FFF2-40B4-BE49-F238E27FC236}">
                    <a16:creationId xmlns:a16="http://schemas.microsoft.com/office/drawing/2014/main" id="{BCFEDB6E-D504-496A-93C1-3EB85E09A8CE}"/>
                  </a:ext>
                </a:extLst>
              </p:cNvPr>
              <p:cNvSpPr/>
              <p:nvPr/>
            </p:nvSpPr>
            <p:spPr>
              <a:xfrm rot="1485440">
                <a:off x="5073307" y="3904227"/>
                <a:ext cx="482037" cy="485775"/>
              </a:xfrm>
              <a:custGeom>
                <a:avLst/>
                <a:gdLst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79009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62340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96848"/>
                  <a:gd name="connsiteY0" fmla="*/ 0 h 305807"/>
                  <a:gd name="connsiteX1" fmla="*/ 279009 w 296848"/>
                  <a:gd name="connsiteY1" fmla="*/ 0 h 305807"/>
                  <a:gd name="connsiteX2" fmla="*/ 262340 w 296848"/>
                  <a:gd name="connsiteY2" fmla="*/ 294644 h 305807"/>
                  <a:gd name="connsiteX3" fmla="*/ 0 w 296848"/>
                  <a:gd name="connsiteY3" fmla="*/ 294644 h 305807"/>
                  <a:gd name="connsiteX4" fmla="*/ 0 w 296848"/>
                  <a:gd name="connsiteY4" fmla="*/ 0 h 305807"/>
                  <a:gd name="connsiteX0" fmla="*/ 0 w 286555"/>
                  <a:gd name="connsiteY0" fmla="*/ 0 h 363583"/>
                  <a:gd name="connsiteX1" fmla="*/ 279009 w 286555"/>
                  <a:gd name="connsiteY1" fmla="*/ 0 h 363583"/>
                  <a:gd name="connsiteX2" fmla="*/ 245671 w 286555"/>
                  <a:gd name="connsiteY2" fmla="*/ 354175 h 363583"/>
                  <a:gd name="connsiteX3" fmla="*/ 0 w 286555"/>
                  <a:gd name="connsiteY3" fmla="*/ 294644 h 363583"/>
                  <a:gd name="connsiteX4" fmla="*/ 0 w 286555"/>
                  <a:gd name="connsiteY4" fmla="*/ 0 h 363583"/>
                  <a:gd name="connsiteX0" fmla="*/ 0 w 305527"/>
                  <a:gd name="connsiteY0" fmla="*/ 0 h 359099"/>
                  <a:gd name="connsiteX1" fmla="*/ 279009 w 305527"/>
                  <a:gd name="connsiteY1" fmla="*/ 0 h 359099"/>
                  <a:gd name="connsiteX2" fmla="*/ 245671 w 305527"/>
                  <a:gd name="connsiteY2" fmla="*/ 354175 h 359099"/>
                  <a:gd name="connsiteX3" fmla="*/ 0 w 305527"/>
                  <a:gd name="connsiteY3" fmla="*/ 294644 h 359099"/>
                  <a:gd name="connsiteX4" fmla="*/ 0 w 305527"/>
                  <a:gd name="connsiteY4" fmla="*/ 0 h 359099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0 w 305527"/>
                  <a:gd name="connsiteY4" fmla="*/ 294644 h 466725"/>
                  <a:gd name="connsiteX5" fmla="*/ 0 w 305527"/>
                  <a:gd name="connsiteY5" fmla="*/ 0 h 466725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40884 w 305527"/>
                  <a:gd name="connsiteY4" fmla="*/ 354806 h 466725"/>
                  <a:gd name="connsiteX5" fmla="*/ 0 w 305527"/>
                  <a:gd name="connsiteY5" fmla="*/ 294644 h 466725"/>
                  <a:gd name="connsiteX6" fmla="*/ 0 w 305527"/>
                  <a:gd name="connsiteY6" fmla="*/ 0 h 466725"/>
                  <a:gd name="connsiteX0" fmla="*/ 2381 w 307908"/>
                  <a:gd name="connsiteY0" fmla="*/ 0 h 466725"/>
                  <a:gd name="connsiteX1" fmla="*/ 281390 w 307908"/>
                  <a:gd name="connsiteY1" fmla="*/ 0 h 466725"/>
                  <a:gd name="connsiteX2" fmla="*/ 248052 w 307908"/>
                  <a:gd name="connsiteY2" fmla="*/ 354175 h 466725"/>
                  <a:gd name="connsiteX3" fmla="*/ 119465 w 307908"/>
                  <a:gd name="connsiteY3" fmla="*/ 466725 h 466725"/>
                  <a:gd name="connsiteX4" fmla="*/ 43265 w 307908"/>
                  <a:gd name="connsiteY4" fmla="*/ 354806 h 466725"/>
                  <a:gd name="connsiteX5" fmla="*/ 0 w 307908"/>
                  <a:gd name="connsiteY5" fmla="*/ 297025 h 466725"/>
                  <a:gd name="connsiteX6" fmla="*/ 2381 w 307908"/>
                  <a:gd name="connsiteY6" fmla="*/ 0 h 466725"/>
                  <a:gd name="connsiteX0" fmla="*/ 13135 w 318662"/>
                  <a:gd name="connsiteY0" fmla="*/ 0 h 466725"/>
                  <a:gd name="connsiteX1" fmla="*/ 292144 w 318662"/>
                  <a:gd name="connsiteY1" fmla="*/ 0 h 466725"/>
                  <a:gd name="connsiteX2" fmla="*/ 258806 w 318662"/>
                  <a:gd name="connsiteY2" fmla="*/ 354175 h 466725"/>
                  <a:gd name="connsiteX3" fmla="*/ 130219 w 318662"/>
                  <a:gd name="connsiteY3" fmla="*/ 466725 h 466725"/>
                  <a:gd name="connsiteX4" fmla="*/ 54019 w 318662"/>
                  <a:gd name="connsiteY4" fmla="*/ 354806 h 466725"/>
                  <a:gd name="connsiteX5" fmla="*/ 13135 w 318662"/>
                  <a:gd name="connsiteY5" fmla="*/ 0 h 466725"/>
                  <a:gd name="connsiteX0" fmla="*/ 45628 w 351155"/>
                  <a:gd name="connsiteY0" fmla="*/ 0 h 466725"/>
                  <a:gd name="connsiteX1" fmla="*/ 324637 w 351155"/>
                  <a:gd name="connsiteY1" fmla="*/ 0 h 466725"/>
                  <a:gd name="connsiteX2" fmla="*/ 291299 w 351155"/>
                  <a:gd name="connsiteY2" fmla="*/ 354175 h 466725"/>
                  <a:gd name="connsiteX3" fmla="*/ 162712 w 351155"/>
                  <a:gd name="connsiteY3" fmla="*/ 466725 h 466725"/>
                  <a:gd name="connsiteX4" fmla="*/ 86512 w 351155"/>
                  <a:gd name="connsiteY4" fmla="*/ 354806 h 466725"/>
                  <a:gd name="connsiteX5" fmla="*/ 45628 w 351155"/>
                  <a:gd name="connsiteY5" fmla="*/ 0 h 466725"/>
                  <a:gd name="connsiteX0" fmla="*/ 40625 w 346152"/>
                  <a:gd name="connsiteY0" fmla="*/ 0 h 466725"/>
                  <a:gd name="connsiteX1" fmla="*/ 319634 w 346152"/>
                  <a:gd name="connsiteY1" fmla="*/ 0 h 466725"/>
                  <a:gd name="connsiteX2" fmla="*/ 286296 w 346152"/>
                  <a:gd name="connsiteY2" fmla="*/ 354175 h 466725"/>
                  <a:gd name="connsiteX3" fmla="*/ 157709 w 346152"/>
                  <a:gd name="connsiteY3" fmla="*/ 466725 h 466725"/>
                  <a:gd name="connsiteX4" fmla="*/ 81509 w 346152"/>
                  <a:gd name="connsiteY4" fmla="*/ 354806 h 466725"/>
                  <a:gd name="connsiteX5" fmla="*/ 40625 w 346152"/>
                  <a:gd name="connsiteY5" fmla="*/ 0 h 466725"/>
                  <a:gd name="connsiteX0" fmla="*/ 25333 w 361816"/>
                  <a:gd name="connsiteY0" fmla="*/ 0 h 473869"/>
                  <a:gd name="connsiteX1" fmla="*/ 335298 w 361816"/>
                  <a:gd name="connsiteY1" fmla="*/ 7144 h 473869"/>
                  <a:gd name="connsiteX2" fmla="*/ 301960 w 361816"/>
                  <a:gd name="connsiteY2" fmla="*/ 361319 h 473869"/>
                  <a:gd name="connsiteX3" fmla="*/ 173373 w 361816"/>
                  <a:gd name="connsiteY3" fmla="*/ 473869 h 473869"/>
                  <a:gd name="connsiteX4" fmla="*/ 97173 w 361816"/>
                  <a:gd name="connsiteY4" fmla="*/ 361950 h 473869"/>
                  <a:gd name="connsiteX5" fmla="*/ 25333 w 361816"/>
                  <a:gd name="connsiteY5" fmla="*/ 0 h 473869"/>
                  <a:gd name="connsiteX0" fmla="*/ 6988 w 343471"/>
                  <a:gd name="connsiteY0" fmla="*/ 0 h 473869"/>
                  <a:gd name="connsiteX1" fmla="*/ 316953 w 343471"/>
                  <a:gd name="connsiteY1" fmla="*/ 7144 h 473869"/>
                  <a:gd name="connsiteX2" fmla="*/ 283615 w 343471"/>
                  <a:gd name="connsiteY2" fmla="*/ 361319 h 473869"/>
                  <a:gd name="connsiteX3" fmla="*/ 155028 w 343471"/>
                  <a:gd name="connsiteY3" fmla="*/ 473869 h 473869"/>
                  <a:gd name="connsiteX4" fmla="*/ 78828 w 343471"/>
                  <a:gd name="connsiteY4" fmla="*/ 361950 h 473869"/>
                  <a:gd name="connsiteX5" fmla="*/ 6988 w 343471"/>
                  <a:gd name="connsiteY5" fmla="*/ 0 h 473869"/>
                  <a:gd name="connsiteX0" fmla="*/ 23612 w 360095"/>
                  <a:gd name="connsiteY0" fmla="*/ 0 h 473869"/>
                  <a:gd name="connsiteX1" fmla="*/ 333577 w 360095"/>
                  <a:gd name="connsiteY1" fmla="*/ 7144 h 473869"/>
                  <a:gd name="connsiteX2" fmla="*/ 300239 w 360095"/>
                  <a:gd name="connsiteY2" fmla="*/ 361319 h 473869"/>
                  <a:gd name="connsiteX3" fmla="*/ 171652 w 360095"/>
                  <a:gd name="connsiteY3" fmla="*/ 473869 h 473869"/>
                  <a:gd name="connsiteX4" fmla="*/ 95452 w 360095"/>
                  <a:gd name="connsiteY4" fmla="*/ 361950 h 473869"/>
                  <a:gd name="connsiteX5" fmla="*/ 23612 w 360095"/>
                  <a:gd name="connsiteY5" fmla="*/ 0 h 473869"/>
                  <a:gd name="connsiteX0" fmla="*/ 15198 w 351681"/>
                  <a:gd name="connsiteY0" fmla="*/ 0 h 473869"/>
                  <a:gd name="connsiteX1" fmla="*/ 325163 w 351681"/>
                  <a:gd name="connsiteY1" fmla="*/ 7144 h 473869"/>
                  <a:gd name="connsiteX2" fmla="*/ 291825 w 351681"/>
                  <a:gd name="connsiteY2" fmla="*/ 361319 h 473869"/>
                  <a:gd name="connsiteX3" fmla="*/ 163238 w 351681"/>
                  <a:gd name="connsiteY3" fmla="*/ 473869 h 473869"/>
                  <a:gd name="connsiteX4" fmla="*/ 87038 w 351681"/>
                  <a:gd name="connsiteY4" fmla="*/ 361950 h 473869"/>
                  <a:gd name="connsiteX5" fmla="*/ 15198 w 351681"/>
                  <a:gd name="connsiteY5" fmla="*/ 0 h 473869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681" h="485775">
                    <a:moveTo>
                      <a:pt x="15198" y="11906"/>
                    </a:moveTo>
                    <a:lnTo>
                      <a:pt x="325163" y="0"/>
                    </a:lnTo>
                    <a:cubicBezTo>
                      <a:pt x="319607" y="98215"/>
                      <a:pt x="406919" y="420266"/>
                      <a:pt x="291825" y="373225"/>
                    </a:cubicBezTo>
                    <a:cubicBezTo>
                      <a:pt x="256106" y="362323"/>
                      <a:pt x="320401" y="449052"/>
                      <a:pt x="163238" y="485775"/>
                    </a:cubicBezTo>
                    <a:cubicBezTo>
                      <a:pt x="52113" y="474371"/>
                      <a:pt x="106552" y="402536"/>
                      <a:pt x="87038" y="373856"/>
                    </a:cubicBezTo>
                    <a:cubicBezTo>
                      <a:pt x="-89639" y="438944"/>
                      <a:pt x="65998" y="199627"/>
                      <a:pt x="15198" y="11906"/>
                    </a:cubicBezTo>
                    <a:close/>
                  </a:path>
                </a:pathLst>
              </a:custGeom>
              <a:solidFill>
                <a:srgbClr val="5046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5CED838A-973C-4512-B2C6-B6C954CC2CBE}"/>
                  </a:ext>
                </a:extLst>
              </p:cNvPr>
              <p:cNvGrpSpPr/>
              <p:nvPr/>
            </p:nvGrpSpPr>
            <p:grpSpPr>
              <a:xfrm>
                <a:off x="4292991" y="323373"/>
                <a:ext cx="924963" cy="1039552"/>
                <a:chOff x="4292991" y="323373"/>
                <a:chExt cx="924963" cy="1039552"/>
              </a:xfrm>
            </p:grpSpPr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10D616BC-B85E-49DA-A0B7-E1C4E32A5CCB}"/>
                    </a:ext>
                  </a:extLst>
                </p:cNvPr>
                <p:cNvSpPr/>
                <p:nvPr/>
              </p:nvSpPr>
              <p:spPr>
                <a:xfrm rot="21233681">
                  <a:off x="4292991" y="353275"/>
                  <a:ext cx="914400" cy="1009650"/>
                </a:xfrm>
                <a:prstGeom prst="ellipse">
                  <a:avLst/>
                </a:pr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A699037A-E8EE-4F11-9CB9-740F0F9269F3}"/>
                    </a:ext>
                  </a:extLst>
                </p:cNvPr>
                <p:cNvSpPr/>
                <p:nvPr/>
              </p:nvSpPr>
              <p:spPr>
                <a:xfrm rot="21139598">
                  <a:off x="4736704" y="323373"/>
                  <a:ext cx="481250" cy="830010"/>
                </a:xfrm>
                <a:custGeom>
                  <a:avLst/>
                  <a:gdLst>
                    <a:gd name="connsiteX0" fmla="*/ 130197 w 298281"/>
                    <a:gd name="connsiteY0" fmla="*/ 0 h 740092"/>
                    <a:gd name="connsiteX1" fmla="*/ 164371 w 298281"/>
                    <a:gd name="connsiteY1" fmla="*/ 31133 h 740092"/>
                    <a:gd name="connsiteX2" fmla="*/ 298281 w 298281"/>
                    <a:gd name="connsiteY2" fmla="*/ 388098 h 740092"/>
                    <a:gd name="connsiteX3" fmla="*/ 220199 w 298281"/>
                    <a:gd name="connsiteY3" fmla="*/ 670350 h 740092"/>
                    <a:gd name="connsiteX4" fmla="*/ 168084 w 298281"/>
                    <a:gd name="connsiteY4" fmla="*/ 740092 h 740092"/>
                    <a:gd name="connsiteX5" fmla="*/ 133911 w 298281"/>
                    <a:gd name="connsiteY5" fmla="*/ 708959 h 740092"/>
                    <a:gd name="connsiteX6" fmla="*/ 0 w 298281"/>
                    <a:gd name="connsiteY6" fmla="*/ 351994 h 740092"/>
                    <a:gd name="connsiteX7" fmla="*/ 78082 w 298281"/>
                    <a:gd name="connsiteY7" fmla="*/ 69741 h 740092"/>
                    <a:gd name="connsiteX8" fmla="*/ 130197 w 298281"/>
                    <a:gd name="connsiteY8" fmla="*/ 0 h 740092"/>
                    <a:gd name="connsiteX0" fmla="*/ 0 w 471391"/>
                    <a:gd name="connsiteY0" fmla="*/ 0 h 830010"/>
                    <a:gd name="connsiteX1" fmla="*/ 337481 w 471391"/>
                    <a:gd name="connsiteY1" fmla="*/ 121051 h 830010"/>
                    <a:gd name="connsiteX2" fmla="*/ 471391 w 471391"/>
                    <a:gd name="connsiteY2" fmla="*/ 478016 h 830010"/>
                    <a:gd name="connsiteX3" fmla="*/ 393309 w 471391"/>
                    <a:gd name="connsiteY3" fmla="*/ 760268 h 830010"/>
                    <a:gd name="connsiteX4" fmla="*/ 341194 w 471391"/>
                    <a:gd name="connsiteY4" fmla="*/ 830010 h 830010"/>
                    <a:gd name="connsiteX5" fmla="*/ 307021 w 471391"/>
                    <a:gd name="connsiteY5" fmla="*/ 798877 h 830010"/>
                    <a:gd name="connsiteX6" fmla="*/ 173110 w 471391"/>
                    <a:gd name="connsiteY6" fmla="*/ 441912 h 830010"/>
                    <a:gd name="connsiteX7" fmla="*/ 251192 w 471391"/>
                    <a:gd name="connsiteY7" fmla="*/ 159659 h 830010"/>
                    <a:gd name="connsiteX8" fmla="*/ 0 w 471391"/>
                    <a:gd name="connsiteY8" fmla="*/ 0 h 830010"/>
                    <a:gd name="connsiteX0" fmla="*/ 3326 w 474717"/>
                    <a:gd name="connsiteY0" fmla="*/ 0 h 830010"/>
                    <a:gd name="connsiteX1" fmla="*/ 340807 w 474717"/>
                    <a:gd name="connsiteY1" fmla="*/ 121051 h 830010"/>
                    <a:gd name="connsiteX2" fmla="*/ 474717 w 474717"/>
                    <a:gd name="connsiteY2" fmla="*/ 478016 h 830010"/>
                    <a:gd name="connsiteX3" fmla="*/ 396635 w 474717"/>
                    <a:gd name="connsiteY3" fmla="*/ 760268 h 830010"/>
                    <a:gd name="connsiteX4" fmla="*/ 344520 w 474717"/>
                    <a:gd name="connsiteY4" fmla="*/ 830010 h 830010"/>
                    <a:gd name="connsiteX5" fmla="*/ 310347 w 474717"/>
                    <a:gd name="connsiteY5" fmla="*/ 798877 h 830010"/>
                    <a:gd name="connsiteX6" fmla="*/ 176436 w 474717"/>
                    <a:gd name="connsiteY6" fmla="*/ 441912 h 830010"/>
                    <a:gd name="connsiteX7" fmla="*/ 3326 w 474717"/>
                    <a:gd name="connsiteY7" fmla="*/ 0 h 830010"/>
                    <a:gd name="connsiteX0" fmla="*/ 75 w 471466"/>
                    <a:gd name="connsiteY0" fmla="*/ 0 h 830010"/>
                    <a:gd name="connsiteX1" fmla="*/ 337556 w 471466"/>
                    <a:gd name="connsiteY1" fmla="*/ 121051 h 830010"/>
                    <a:gd name="connsiteX2" fmla="*/ 471466 w 471466"/>
                    <a:gd name="connsiteY2" fmla="*/ 478016 h 830010"/>
                    <a:gd name="connsiteX3" fmla="*/ 393384 w 471466"/>
                    <a:gd name="connsiteY3" fmla="*/ 760268 h 830010"/>
                    <a:gd name="connsiteX4" fmla="*/ 341269 w 471466"/>
                    <a:gd name="connsiteY4" fmla="*/ 830010 h 830010"/>
                    <a:gd name="connsiteX5" fmla="*/ 307096 w 471466"/>
                    <a:gd name="connsiteY5" fmla="*/ 798877 h 830010"/>
                    <a:gd name="connsiteX6" fmla="*/ 75 w 471466"/>
                    <a:gd name="connsiteY6" fmla="*/ 0 h 830010"/>
                    <a:gd name="connsiteX0" fmla="*/ 68 w 471459"/>
                    <a:gd name="connsiteY0" fmla="*/ 0 h 830010"/>
                    <a:gd name="connsiteX1" fmla="*/ 337549 w 471459"/>
                    <a:gd name="connsiteY1" fmla="*/ 121051 h 830010"/>
                    <a:gd name="connsiteX2" fmla="*/ 471459 w 471459"/>
                    <a:gd name="connsiteY2" fmla="*/ 478016 h 830010"/>
                    <a:gd name="connsiteX3" fmla="*/ 393377 w 471459"/>
                    <a:gd name="connsiteY3" fmla="*/ 760268 h 830010"/>
                    <a:gd name="connsiteX4" fmla="*/ 341262 w 471459"/>
                    <a:gd name="connsiteY4" fmla="*/ 830010 h 830010"/>
                    <a:gd name="connsiteX5" fmla="*/ 307089 w 471459"/>
                    <a:gd name="connsiteY5" fmla="*/ 798877 h 830010"/>
                    <a:gd name="connsiteX6" fmla="*/ 68 w 471459"/>
                    <a:gd name="connsiteY6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10511 w 474881"/>
                    <a:gd name="connsiteY5" fmla="*/ 798877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70 w 474861"/>
                    <a:gd name="connsiteY0" fmla="*/ 0 h 830010"/>
                    <a:gd name="connsiteX1" fmla="*/ 340951 w 474861"/>
                    <a:gd name="connsiteY1" fmla="*/ 121051 h 830010"/>
                    <a:gd name="connsiteX2" fmla="*/ 474861 w 474861"/>
                    <a:gd name="connsiteY2" fmla="*/ 478016 h 830010"/>
                    <a:gd name="connsiteX3" fmla="*/ 396779 w 474861"/>
                    <a:gd name="connsiteY3" fmla="*/ 760268 h 830010"/>
                    <a:gd name="connsiteX4" fmla="*/ 344664 w 474861"/>
                    <a:gd name="connsiteY4" fmla="*/ 830010 h 830010"/>
                    <a:gd name="connsiteX5" fmla="*/ 340914 w 474861"/>
                    <a:gd name="connsiteY5" fmla="*/ 693565 h 830010"/>
                    <a:gd name="connsiteX6" fmla="*/ 215415 w 474861"/>
                    <a:gd name="connsiteY6" fmla="*/ 211956 h 830010"/>
                    <a:gd name="connsiteX7" fmla="*/ 3470 w 474861"/>
                    <a:gd name="connsiteY7" fmla="*/ 0 h 830010"/>
                    <a:gd name="connsiteX0" fmla="*/ 3470 w 482343"/>
                    <a:gd name="connsiteY0" fmla="*/ 0 h 830010"/>
                    <a:gd name="connsiteX1" fmla="*/ 227739 w 482343"/>
                    <a:gd name="connsiteY1" fmla="*/ 45080 h 830010"/>
                    <a:gd name="connsiteX2" fmla="*/ 474861 w 482343"/>
                    <a:gd name="connsiteY2" fmla="*/ 478016 h 830010"/>
                    <a:gd name="connsiteX3" fmla="*/ 396779 w 482343"/>
                    <a:gd name="connsiteY3" fmla="*/ 760268 h 830010"/>
                    <a:gd name="connsiteX4" fmla="*/ 344664 w 482343"/>
                    <a:gd name="connsiteY4" fmla="*/ 830010 h 830010"/>
                    <a:gd name="connsiteX5" fmla="*/ 340914 w 482343"/>
                    <a:gd name="connsiteY5" fmla="*/ 693565 h 830010"/>
                    <a:gd name="connsiteX6" fmla="*/ 215415 w 482343"/>
                    <a:gd name="connsiteY6" fmla="*/ 211956 h 830010"/>
                    <a:gd name="connsiteX7" fmla="*/ 3470 w 482343"/>
                    <a:gd name="connsiteY7" fmla="*/ 0 h 830010"/>
                    <a:gd name="connsiteX0" fmla="*/ 3470 w 475070"/>
                    <a:gd name="connsiteY0" fmla="*/ 0 h 830010"/>
                    <a:gd name="connsiteX1" fmla="*/ 227739 w 475070"/>
                    <a:gd name="connsiteY1" fmla="*/ 45080 h 830010"/>
                    <a:gd name="connsiteX2" fmla="*/ 474861 w 475070"/>
                    <a:gd name="connsiteY2" fmla="*/ 478016 h 830010"/>
                    <a:gd name="connsiteX3" fmla="*/ 396779 w 475070"/>
                    <a:gd name="connsiteY3" fmla="*/ 760268 h 830010"/>
                    <a:gd name="connsiteX4" fmla="*/ 344664 w 475070"/>
                    <a:gd name="connsiteY4" fmla="*/ 830010 h 830010"/>
                    <a:gd name="connsiteX5" fmla="*/ 340914 w 475070"/>
                    <a:gd name="connsiteY5" fmla="*/ 693565 h 830010"/>
                    <a:gd name="connsiteX6" fmla="*/ 215415 w 475070"/>
                    <a:gd name="connsiteY6" fmla="*/ 211956 h 830010"/>
                    <a:gd name="connsiteX7" fmla="*/ 3470 w 475070"/>
                    <a:gd name="connsiteY7" fmla="*/ 0 h 830010"/>
                    <a:gd name="connsiteX0" fmla="*/ 3470 w 497264"/>
                    <a:gd name="connsiteY0" fmla="*/ 0 h 830010"/>
                    <a:gd name="connsiteX1" fmla="*/ 474861 w 497264"/>
                    <a:gd name="connsiteY1" fmla="*/ 478016 h 830010"/>
                    <a:gd name="connsiteX2" fmla="*/ 396779 w 497264"/>
                    <a:gd name="connsiteY2" fmla="*/ 760268 h 830010"/>
                    <a:gd name="connsiteX3" fmla="*/ 344664 w 497264"/>
                    <a:gd name="connsiteY3" fmla="*/ 830010 h 830010"/>
                    <a:gd name="connsiteX4" fmla="*/ 340914 w 497264"/>
                    <a:gd name="connsiteY4" fmla="*/ 693565 h 830010"/>
                    <a:gd name="connsiteX5" fmla="*/ 215415 w 497264"/>
                    <a:gd name="connsiteY5" fmla="*/ 211956 h 830010"/>
                    <a:gd name="connsiteX6" fmla="*/ 3470 w 497264"/>
                    <a:gd name="connsiteY6" fmla="*/ 0 h 830010"/>
                    <a:gd name="connsiteX0" fmla="*/ 3470 w 481250"/>
                    <a:gd name="connsiteY0" fmla="*/ 0 h 830010"/>
                    <a:gd name="connsiteX1" fmla="*/ 474861 w 481250"/>
                    <a:gd name="connsiteY1" fmla="*/ 478016 h 830010"/>
                    <a:gd name="connsiteX2" fmla="*/ 396779 w 481250"/>
                    <a:gd name="connsiteY2" fmla="*/ 760268 h 830010"/>
                    <a:gd name="connsiteX3" fmla="*/ 344664 w 481250"/>
                    <a:gd name="connsiteY3" fmla="*/ 830010 h 830010"/>
                    <a:gd name="connsiteX4" fmla="*/ 340914 w 481250"/>
                    <a:gd name="connsiteY4" fmla="*/ 693565 h 830010"/>
                    <a:gd name="connsiteX5" fmla="*/ 215415 w 481250"/>
                    <a:gd name="connsiteY5" fmla="*/ 211956 h 830010"/>
                    <a:gd name="connsiteX6" fmla="*/ 3470 w 481250"/>
                    <a:gd name="connsiteY6" fmla="*/ 0 h 830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1250" h="830010">
                      <a:moveTo>
                        <a:pt x="3470" y="0"/>
                      </a:moveTo>
                      <a:cubicBezTo>
                        <a:pt x="46711" y="44343"/>
                        <a:pt x="385341" y="-21659"/>
                        <a:pt x="474861" y="478016"/>
                      </a:cubicBezTo>
                      <a:cubicBezTo>
                        <a:pt x="500019" y="618443"/>
                        <a:pt x="446076" y="679698"/>
                        <a:pt x="396779" y="760268"/>
                      </a:cubicBezTo>
                      <a:lnTo>
                        <a:pt x="344664" y="830010"/>
                      </a:lnTo>
                      <a:lnTo>
                        <a:pt x="340914" y="693565"/>
                      </a:lnTo>
                      <a:cubicBezTo>
                        <a:pt x="219592" y="597978"/>
                        <a:pt x="266585" y="345102"/>
                        <a:pt x="215415" y="211956"/>
                      </a:cubicBezTo>
                      <a:cubicBezTo>
                        <a:pt x="165596" y="66182"/>
                        <a:pt x="-28162" y="25713"/>
                        <a:pt x="3470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AF05A25-8DA5-4A7D-8E3B-D0DF442FAE53}"/>
                  </a:ext>
                </a:extLst>
              </p:cNvPr>
              <p:cNvGrpSpPr/>
              <p:nvPr/>
            </p:nvGrpSpPr>
            <p:grpSpPr>
              <a:xfrm flipH="1">
                <a:off x="5629104" y="296599"/>
                <a:ext cx="917296" cy="1029039"/>
                <a:chOff x="4292991" y="333886"/>
                <a:chExt cx="917296" cy="1029039"/>
              </a:xfrm>
            </p:grpSpPr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48B7450-E497-4CA5-8377-F4DC0C005307}"/>
                    </a:ext>
                  </a:extLst>
                </p:cNvPr>
                <p:cNvSpPr/>
                <p:nvPr/>
              </p:nvSpPr>
              <p:spPr>
                <a:xfrm rot="21233681">
                  <a:off x="4292991" y="353275"/>
                  <a:ext cx="914400" cy="1009650"/>
                </a:xfrm>
                <a:prstGeom prst="ellipse">
                  <a:avLst/>
                </a:pr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0077E748-6D5E-4579-9086-A09BB6CEF8E3}"/>
                    </a:ext>
                  </a:extLst>
                </p:cNvPr>
                <p:cNvSpPr/>
                <p:nvPr/>
              </p:nvSpPr>
              <p:spPr>
                <a:xfrm rot="21298023">
                  <a:off x="4729037" y="333886"/>
                  <a:ext cx="481250" cy="830010"/>
                </a:xfrm>
                <a:custGeom>
                  <a:avLst/>
                  <a:gdLst>
                    <a:gd name="connsiteX0" fmla="*/ 130197 w 298281"/>
                    <a:gd name="connsiteY0" fmla="*/ 0 h 740092"/>
                    <a:gd name="connsiteX1" fmla="*/ 164371 w 298281"/>
                    <a:gd name="connsiteY1" fmla="*/ 31133 h 740092"/>
                    <a:gd name="connsiteX2" fmla="*/ 298281 w 298281"/>
                    <a:gd name="connsiteY2" fmla="*/ 388098 h 740092"/>
                    <a:gd name="connsiteX3" fmla="*/ 220199 w 298281"/>
                    <a:gd name="connsiteY3" fmla="*/ 670350 h 740092"/>
                    <a:gd name="connsiteX4" fmla="*/ 168084 w 298281"/>
                    <a:gd name="connsiteY4" fmla="*/ 740092 h 740092"/>
                    <a:gd name="connsiteX5" fmla="*/ 133911 w 298281"/>
                    <a:gd name="connsiteY5" fmla="*/ 708959 h 740092"/>
                    <a:gd name="connsiteX6" fmla="*/ 0 w 298281"/>
                    <a:gd name="connsiteY6" fmla="*/ 351994 h 740092"/>
                    <a:gd name="connsiteX7" fmla="*/ 78082 w 298281"/>
                    <a:gd name="connsiteY7" fmla="*/ 69741 h 740092"/>
                    <a:gd name="connsiteX8" fmla="*/ 130197 w 298281"/>
                    <a:gd name="connsiteY8" fmla="*/ 0 h 740092"/>
                    <a:gd name="connsiteX0" fmla="*/ 0 w 471391"/>
                    <a:gd name="connsiteY0" fmla="*/ 0 h 830010"/>
                    <a:gd name="connsiteX1" fmla="*/ 337481 w 471391"/>
                    <a:gd name="connsiteY1" fmla="*/ 121051 h 830010"/>
                    <a:gd name="connsiteX2" fmla="*/ 471391 w 471391"/>
                    <a:gd name="connsiteY2" fmla="*/ 478016 h 830010"/>
                    <a:gd name="connsiteX3" fmla="*/ 393309 w 471391"/>
                    <a:gd name="connsiteY3" fmla="*/ 760268 h 830010"/>
                    <a:gd name="connsiteX4" fmla="*/ 341194 w 471391"/>
                    <a:gd name="connsiteY4" fmla="*/ 830010 h 830010"/>
                    <a:gd name="connsiteX5" fmla="*/ 307021 w 471391"/>
                    <a:gd name="connsiteY5" fmla="*/ 798877 h 830010"/>
                    <a:gd name="connsiteX6" fmla="*/ 173110 w 471391"/>
                    <a:gd name="connsiteY6" fmla="*/ 441912 h 830010"/>
                    <a:gd name="connsiteX7" fmla="*/ 251192 w 471391"/>
                    <a:gd name="connsiteY7" fmla="*/ 159659 h 830010"/>
                    <a:gd name="connsiteX8" fmla="*/ 0 w 471391"/>
                    <a:gd name="connsiteY8" fmla="*/ 0 h 830010"/>
                    <a:gd name="connsiteX0" fmla="*/ 3326 w 474717"/>
                    <a:gd name="connsiteY0" fmla="*/ 0 h 830010"/>
                    <a:gd name="connsiteX1" fmla="*/ 340807 w 474717"/>
                    <a:gd name="connsiteY1" fmla="*/ 121051 h 830010"/>
                    <a:gd name="connsiteX2" fmla="*/ 474717 w 474717"/>
                    <a:gd name="connsiteY2" fmla="*/ 478016 h 830010"/>
                    <a:gd name="connsiteX3" fmla="*/ 396635 w 474717"/>
                    <a:gd name="connsiteY3" fmla="*/ 760268 h 830010"/>
                    <a:gd name="connsiteX4" fmla="*/ 344520 w 474717"/>
                    <a:gd name="connsiteY4" fmla="*/ 830010 h 830010"/>
                    <a:gd name="connsiteX5" fmla="*/ 310347 w 474717"/>
                    <a:gd name="connsiteY5" fmla="*/ 798877 h 830010"/>
                    <a:gd name="connsiteX6" fmla="*/ 176436 w 474717"/>
                    <a:gd name="connsiteY6" fmla="*/ 441912 h 830010"/>
                    <a:gd name="connsiteX7" fmla="*/ 3326 w 474717"/>
                    <a:gd name="connsiteY7" fmla="*/ 0 h 830010"/>
                    <a:gd name="connsiteX0" fmla="*/ 75 w 471466"/>
                    <a:gd name="connsiteY0" fmla="*/ 0 h 830010"/>
                    <a:gd name="connsiteX1" fmla="*/ 337556 w 471466"/>
                    <a:gd name="connsiteY1" fmla="*/ 121051 h 830010"/>
                    <a:gd name="connsiteX2" fmla="*/ 471466 w 471466"/>
                    <a:gd name="connsiteY2" fmla="*/ 478016 h 830010"/>
                    <a:gd name="connsiteX3" fmla="*/ 393384 w 471466"/>
                    <a:gd name="connsiteY3" fmla="*/ 760268 h 830010"/>
                    <a:gd name="connsiteX4" fmla="*/ 341269 w 471466"/>
                    <a:gd name="connsiteY4" fmla="*/ 830010 h 830010"/>
                    <a:gd name="connsiteX5" fmla="*/ 307096 w 471466"/>
                    <a:gd name="connsiteY5" fmla="*/ 798877 h 830010"/>
                    <a:gd name="connsiteX6" fmla="*/ 75 w 471466"/>
                    <a:gd name="connsiteY6" fmla="*/ 0 h 830010"/>
                    <a:gd name="connsiteX0" fmla="*/ 68 w 471459"/>
                    <a:gd name="connsiteY0" fmla="*/ 0 h 830010"/>
                    <a:gd name="connsiteX1" fmla="*/ 337549 w 471459"/>
                    <a:gd name="connsiteY1" fmla="*/ 121051 h 830010"/>
                    <a:gd name="connsiteX2" fmla="*/ 471459 w 471459"/>
                    <a:gd name="connsiteY2" fmla="*/ 478016 h 830010"/>
                    <a:gd name="connsiteX3" fmla="*/ 393377 w 471459"/>
                    <a:gd name="connsiteY3" fmla="*/ 760268 h 830010"/>
                    <a:gd name="connsiteX4" fmla="*/ 341262 w 471459"/>
                    <a:gd name="connsiteY4" fmla="*/ 830010 h 830010"/>
                    <a:gd name="connsiteX5" fmla="*/ 307089 w 471459"/>
                    <a:gd name="connsiteY5" fmla="*/ 798877 h 830010"/>
                    <a:gd name="connsiteX6" fmla="*/ 68 w 471459"/>
                    <a:gd name="connsiteY6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10511 w 474881"/>
                    <a:gd name="connsiteY5" fmla="*/ 798877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70 w 474861"/>
                    <a:gd name="connsiteY0" fmla="*/ 0 h 830010"/>
                    <a:gd name="connsiteX1" fmla="*/ 340951 w 474861"/>
                    <a:gd name="connsiteY1" fmla="*/ 121051 h 830010"/>
                    <a:gd name="connsiteX2" fmla="*/ 474861 w 474861"/>
                    <a:gd name="connsiteY2" fmla="*/ 478016 h 830010"/>
                    <a:gd name="connsiteX3" fmla="*/ 396779 w 474861"/>
                    <a:gd name="connsiteY3" fmla="*/ 760268 h 830010"/>
                    <a:gd name="connsiteX4" fmla="*/ 344664 w 474861"/>
                    <a:gd name="connsiteY4" fmla="*/ 830010 h 830010"/>
                    <a:gd name="connsiteX5" fmla="*/ 340914 w 474861"/>
                    <a:gd name="connsiteY5" fmla="*/ 693565 h 830010"/>
                    <a:gd name="connsiteX6" fmla="*/ 215415 w 474861"/>
                    <a:gd name="connsiteY6" fmla="*/ 211956 h 830010"/>
                    <a:gd name="connsiteX7" fmla="*/ 3470 w 474861"/>
                    <a:gd name="connsiteY7" fmla="*/ 0 h 830010"/>
                    <a:gd name="connsiteX0" fmla="*/ 3470 w 482343"/>
                    <a:gd name="connsiteY0" fmla="*/ 0 h 830010"/>
                    <a:gd name="connsiteX1" fmla="*/ 227739 w 482343"/>
                    <a:gd name="connsiteY1" fmla="*/ 45080 h 830010"/>
                    <a:gd name="connsiteX2" fmla="*/ 474861 w 482343"/>
                    <a:gd name="connsiteY2" fmla="*/ 478016 h 830010"/>
                    <a:gd name="connsiteX3" fmla="*/ 396779 w 482343"/>
                    <a:gd name="connsiteY3" fmla="*/ 760268 h 830010"/>
                    <a:gd name="connsiteX4" fmla="*/ 344664 w 482343"/>
                    <a:gd name="connsiteY4" fmla="*/ 830010 h 830010"/>
                    <a:gd name="connsiteX5" fmla="*/ 340914 w 482343"/>
                    <a:gd name="connsiteY5" fmla="*/ 693565 h 830010"/>
                    <a:gd name="connsiteX6" fmla="*/ 215415 w 482343"/>
                    <a:gd name="connsiteY6" fmla="*/ 211956 h 830010"/>
                    <a:gd name="connsiteX7" fmla="*/ 3470 w 482343"/>
                    <a:gd name="connsiteY7" fmla="*/ 0 h 830010"/>
                    <a:gd name="connsiteX0" fmla="*/ 3470 w 475070"/>
                    <a:gd name="connsiteY0" fmla="*/ 0 h 830010"/>
                    <a:gd name="connsiteX1" fmla="*/ 227739 w 475070"/>
                    <a:gd name="connsiteY1" fmla="*/ 45080 h 830010"/>
                    <a:gd name="connsiteX2" fmla="*/ 474861 w 475070"/>
                    <a:gd name="connsiteY2" fmla="*/ 478016 h 830010"/>
                    <a:gd name="connsiteX3" fmla="*/ 396779 w 475070"/>
                    <a:gd name="connsiteY3" fmla="*/ 760268 h 830010"/>
                    <a:gd name="connsiteX4" fmla="*/ 344664 w 475070"/>
                    <a:gd name="connsiteY4" fmla="*/ 830010 h 830010"/>
                    <a:gd name="connsiteX5" fmla="*/ 340914 w 475070"/>
                    <a:gd name="connsiteY5" fmla="*/ 693565 h 830010"/>
                    <a:gd name="connsiteX6" fmla="*/ 215415 w 475070"/>
                    <a:gd name="connsiteY6" fmla="*/ 211956 h 830010"/>
                    <a:gd name="connsiteX7" fmla="*/ 3470 w 475070"/>
                    <a:gd name="connsiteY7" fmla="*/ 0 h 830010"/>
                    <a:gd name="connsiteX0" fmla="*/ 3470 w 497264"/>
                    <a:gd name="connsiteY0" fmla="*/ 0 h 830010"/>
                    <a:gd name="connsiteX1" fmla="*/ 474861 w 497264"/>
                    <a:gd name="connsiteY1" fmla="*/ 478016 h 830010"/>
                    <a:gd name="connsiteX2" fmla="*/ 396779 w 497264"/>
                    <a:gd name="connsiteY2" fmla="*/ 760268 h 830010"/>
                    <a:gd name="connsiteX3" fmla="*/ 344664 w 497264"/>
                    <a:gd name="connsiteY3" fmla="*/ 830010 h 830010"/>
                    <a:gd name="connsiteX4" fmla="*/ 340914 w 497264"/>
                    <a:gd name="connsiteY4" fmla="*/ 693565 h 830010"/>
                    <a:gd name="connsiteX5" fmla="*/ 215415 w 497264"/>
                    <a:gd name="connsiteY5" fmla="*/ 211956 h 830010"/>
                    <a:gd name="connsiteX6" fmla="*/ 3470 w 497264"/>
                    <a:gd name="connsiteY6" fmla="*/ 0 h 830010"/>
                    <a:gd name="connsiteX0" fmla="*/ 3470 w 481250"/>
                    <a:gd name="connsiteY0" fmla="*/ 0 h 830010"/>
                    <a:gd name="connsiteX1" fmla="*/ 474861 w 481250"/>
                    <a:gd name="connsiteY1" fmla="*/ 478016 h 830010"/>
                    <a:gd name="connsiteX2" fmla="*/ 396779 w 481250"/>
                    <a:gd name="connsiteY2" fmla="*/ 760268 h 830010"/>
                    <a:gd name="connsiteX3" fmla="*/ 344664 w 481250"/>
                    <a:gd name="connsiteY3" fmla="*/ 830010 h 830010"/>
                    <a:gd name="connsiteX4" fmla="*/ 340914 w 481250"/>
                    <a:gd name="connsiteY4" fmla="*/ 693565 h 830010"/>
                    <a:gd name="connsiteX5" fmla="*/ 215415 w 481250"/>
                    <a:gd name="connsiteY5" fmla="*/ 211956 h 830010"/>
                    <a:gd name="connsiteX6" fmla="*/ 3470 w 481250"/>
                    <a:gd name="connsiteY6" fmla="*/ 0 h 830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1250" h="830010">
                      <a:moveTo>
                        <a:pt x="3470" y="0"/>
                      </a:moveTo>
                      <a:cubicBezTo>
                        <a:pt x="46711" y="44343"/>
                        <a:pt x="385341" y="-21659"/>
                        <a:pt x="474861" y="478016"/>
                      </a:cubicBezTo>
                      <a:cubicBezTo>
                        <a:pt x="500019" y="618443"/>
                        <a:pt x="446076" y="679698"/>
                        <a:pt x="396779" y="760268"/>
                      </a:cubicBezTo>
                      <a:lnTo>
                        <a:pt x="344664" y="830010"/>
                      </a:lnTo>
                      <a:lnTo>
                        <a:pt x="340914" y="693565"/>
                      </a:lnTo>
                      <a:cubicBezTo>
                        <a:pt x="219592" y="597978"/>
                        <a:pt x="266585" y="345102"/>
                        <a:pt x="215415" y="211956"/>
                      </a:cubicBezTo>
                      <a:cubicBezTo>
                        <a:pt x="165596" y="66182"/>
                        <a:pt x="-28162" y="25713"/>
                        <a:pt x="3470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B52FE82-7BC9-42BB-8488-4B59FB096CA3}"/>
                  </a:ext>
                </a:extLst>
              </p:cNvPr>
              <p:cNvSpPr/>
              <p:nvPr/>
            </p:nvSpPr>
            <p:spPr>
              <a:xfrm>
                <a:off x="5003883" y="2203312"/>
                <a:ext cx="374650" cy="304800"/>
              </a:xfrm>
              <a:custGeom>
                <a:avLst/>
                <a:gdLst>
                  <a:gd name="connsiteX0" fmla="*/ 0 w 374650"/>
                  <a:gd name="connsiteY0" fmla="*/ 0 h 304800"/>
                  <a:gd name="connsiteX1" fmla="*/ 63500 w 374650"/>
                  <a:gd name="connsiteY1" fmla="*/ 25400 h 304800"/>
                  <a:gd name="connsiteX2" fmla="*/ 25400 w 374650"/>
                  <a:gd name="connsiteY2" fmla="*/ 76200 h 304800"/>
                  <a:gd name="connsiteX3" fmla="*/ 114300 w 374650"/>
                  <a:gd name="connsiteY3" fmla="*/ 241300 h 304800"/>
                  <a:gd name="connsiteX4" fmla="*/ 374650 w 374650"/>
                  <a:gd name="connsiteY4" fmla="*/ 304800 h 304800"/>
                  <a:gd name="connsiteX5" fmla="*/ 374650 w 37465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650" h="304800">
                    <a:moveTo>
                      <a:pt x="0" y="0"/>
                    </a:moveTo>
                    <a:cubicBezTo>
                      <a:pt x="29633" y="6350"/>
                      <a:pt x="59267" y="12700"/>
                      <a:pt x="63500" y="25400"/>
                    </a:cubicBezTo>
                    <a:cubicBezTo>
                      <a:pt x="67733" y="38100"/>
                      <a:pt x="16933" y="40217"/>
                      <a:pt x="25400" y="76200"/>
                    </a:cubicBezTo>
                    <a:cubicBezTo>
                      <a:pt x="33867" y="112183"/>
                      <a:pt x="56092" y="203200"/>
                      <a:pt x="114300" y="241300"/>
                    </a:cubicBezTo>
                    <a:cubicBezTo>
                      <a:pt x="172508" y="279400"/>
                      <a:pt x="374650" y="304800"/>
                      <a:pt x="374650" y="304800"/>
                    </a:cubicBezTo>
                    <a:lnTo>
                      <a:pt x="374650" y="304800"/>
                    </a:lnTo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27">
                <a:extLst>
                  <a:ext uri="{FF2B5EF4-FFF2-40B4-BE49-F238E27FC236}">
                    <a16:creationId xmlns:a16="http://schemas.microsoft.com/office/drawing/2014/main" id="{A34EAF4A-3545-4B16-A8E6-710155CD125D}"/>
                  </a:ext>
                </a:extLst>
              </p:cNvPr>
              <p:cNvSpPr/>
              <p:nvPr/>
            </p:nvSpPr>
            <p:spPr>
              <a:xfrm rot="20331511">
                <a:off x="4875785" y="3934738"/>
                <a:ext cx="351681" cy="485775"/>
              </a:xfrm>
              <a:custGeom>
                <a:avLst/>
                <a:gdLst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79009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62340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96848"/>
                  <a:gd name="connsiteY0" fmla="*/ 0 h 305807"/>
                  <a:gd name="connsiteX1" fmla="*/ 279009 w 296848"/>
                  <a:gd name="connsiteY1" fmla="*/ 0 h 305807"/>
                  <a:gd name="connsiteX2" fmla="*/ 262340 w 296848"/>
                  <a:gd name="connsiteY2" fmla="*/ 294644 h 305807"/>
                  <a:gd name="connsiteX3" fmla="*/ 0 w 296848"/>
                  <a:gd name="connsiteY3" fmla="*/ 294644 h 305807"/>
                  <a:gd name="connsiteX4" fmla="*/ 0 w 296848"/>
                  <a:gd name="connsiteY4" fmla="*/ 0 h 305807"/>
                  <a:gd name="connsiteX0" fmla="*/ 0 w 286555"/>
                  <a:gd name="connsiteY0" fmla="*/ 0 h 363583"/>
                  <a:gd name="connsiteX1" fmla="*/ 279009 w 286555"/>
                  <a:gd name="connsiteY1" fmla="*/ 0 h 363583"/>
                  <a:gd name="connsiteX2" fmla="*/ 245671 w 286555"/>
                  <a:gd name="connsiteY2" fmla="*/ 354175 h 363583"/>
                  <a:gd name="connsiteX3" fmla="*/ 0 w 286555"/>
                  <a:gd name="connsiteY3" fmla="*/ 294644 h 363583"/>
                  <a:gd name="connsiteX4" fmla="*/ 0 w 286555"/>
                  <a:gd name="connsiteY4" fmla="*/ 0 h 363583"/>
                  <a:gd name="connsiteX0" fmla="*/ 0 w 305527"/>
                  <a:gd name="connsiteY0" fmla="*/ 0 h 359099"/>
                  <a:gd name="connsiteX1" fmla="*/ 279009 w 305527"/>
                  <a:gd name="connsiteY1" fmla="*/ 0 h 359099"/>
                  <a:gd name="connsiteX2" fmla="*/ 245671 w 305527"/>
                  <a:gd name="connsiteY2" fmla="*/ 354175 h 359099"/>
                  <a:gd name="connsiteX3" fmla="*/ 0 w 305527"/>
                  <a:gd name="connsiteY3" fmla="*/ 294644 h 359099"/>
                  <a:gd name="connsiteX4" fmla="*/ 0 w 305527"/>
                  <a:gd name="connsiteY4" fmla="*/ 0 h 359099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0 w 305527"/>
                  <a:gd name="connsiteY4" fmla="*/ 294644 h 466725"/>
                  <a:gd name="connsiteX5" fmla="*/ 0 w 305527"/>
                  <a:gd name="connsiteY5" fmla="*/ 0 h 466725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40884 w 305527"/>
                  <a:gd name="connsiteY4" fmla="*/ 354806 h 466725"/>
                  <a:gd name="connsiteX5" fmla="*/ 0 w 305527"/>
                  <a:gd name="connsiteY5" fmla="*/ 294644 h 466725"/>
                  <a:gd name="connsiteX6" fmla="*/ 0 w 305527"/>
                  <a:gd name="connsiteY6" fmla="*/ 0 h 466725"/>
                  <a:gd name="connsiteX0" fmla="*/ 2381 w 307908"/>
                  <a:gd name="connsiteY0" fmla="*/ 0 h 466725"/>
                  <a:gd name="connsiteX1" fmla="*/ 281390 w 307908"/>
                  <a:gd name="connsiteY1" fmla="*/ 0 h 466725"/>
                  <a:gd name="connsiteX2" fmla="*/ 248052 w 307908"/>
                  <a:gd name="connsiteY2" fmla="*/ 354175 h 466725"/>
                  <a:gd name="connsiteX3" fmla="*/ 119465 w 307908"/>
                  <a:gd name="connsiteY3" fmla="*/ 466725 h 466725"/>
                  <a:gd name="connsiteX4" fmla="*/ 43265 w 307908"/>
                  <a:gd name="connsiteY4" fmla="*/ 354806 h 466725"/>
                  <a:gd name="connsiteX5" fmla="*/ 0 w 307908"/>
                  <a:gd name="connsiteY5" fmla="*/ 297025 h 466725"/>
                  <a:gd name="connsiteX6" fmla="*/ 2381 w 307908"/>
                  <a:gd name="connsiteY6" fmla="*/ 0 h 466725"/>
                  <a:gd name="connsiteX0" fmla="*/ 13135 w 318662"/>
                  <a:gd name="connsiteY0" fmla="*/ 0 h 466725"/>
                  <a:gd name="connsiteX1" fmla="*/ 292144 w 318662"/>
                  <a:gd name="connsiteY1" fmla="*/ 0 h 466725"/>
                  <a:gd name="connsiteX2" fmla="*/ 258806 w 318662"/>
                  <a:gd name="connsiteY2" fmla="*/ 354175 h 466725"/>
                  <a:gd name="connsiteX3" fmla="*/ 130219 w 318662"/>
                  <a:gd name="connsiteY3" fmla="*/ 466725 h 466725"/>
                  <a:gd name="connsiteX4" fmla="*/ 54019 w 318662"/>
                  <a:gd name="connsiteY4" fmla="*/ 354806 h 466725"/>
                  <a:gd name="connsiteX5" fmla="*/ 13135 w 318662"/>
                  <a:gd name="connsiteY5" fmla="*/ 0 h 466725"/>
                  <a:gd name="connsiteX0" fmla="*/ 45628 w 351155"/>
                  <a:gd name="connsiteY0" fmla="*/ 0 h 466725"/>
                  <a:gd name="connsiteX1" fmla="*/ 324637 w 351155"/>
                  <a:gd name="connsiteY1" fmla="*/ 0 h 466725"/>
                  <a:gd name="connsiteX2" fmla="*/ 291299 w 351155"/>
                  <a:gd name="connsiteY2" fmla="*/ 354175 h 466725"/>
                  <a:gd name="connsiteX3" fmla="*/ 162712 w 351155"/>
                  <a:gd name="connsiteY3" fmla="*/ 466725 h 466725"/>
                  <a:gd name="connsiteX4" fmla="*/ 86512 w 351155"/>
                  <a:gd name="connsiteY4" fmla="*/ 354806 h 466725"/>
                  <a:gd name="connsiteX5" fmla="*/ 45628 w 351155"/>
                  <a:gd name="connsiteY5" fmla="*/ 0 h 466725"/>
                  <a:gd name="connsiteX0" fmla="*/ 40625 w 346152"/>
                  <a:gd name="connsiteY0" fmla="*/ 0 h 466725"/>
                  <a:gd name="connsiteX1" fmla="*/ 319634 w 346152"/>
                  <a:gd name="connsiteY1" fmla="*/ 0 h 466725"/>
                  <a:gd name="connsiteX2" fmla="*/ 286296 w 346152"/>
                  <a:gd name="connsiteY2" fmla="*/ 354175 h 466725"/>
                  <a:gd name="connsiteX3" fmla="*/ 157709 w 346152"/>
                  <a:gd name="connsiteY3" fmla="*/ 466725 h 466725"/>
                  <a:gd name="connsiteX4" fmla="*/ 81509 w 346152"/>
                  <a:gd name="connsiteY4" fmla="*/ 354806 h 466725"/>
                  <a:gd name="connsiteX5" fmla="*/ 40625 w 346152"/>
                  <a:gd name="connsiteY5" fmla="*/ 0 h 466725"/>
                  <a:gd name="connsiteX0" fmla="*/ 25333 w 361816"/>
                  <a:gd name="connsiteY0" fmla="*/ 0 h 473869"/>
                  <a:gd name="connsiteX1" fmla="*/ 335298 w 361816"/>
                  <a:gd name="connsiteY1" fmla="*/ 7144 h 473869"/>
                  <a:gd name="connsiteX2" fmla="*/ 301960 w 361816"/>
                  <a:gd name="connsiteY2" fmla="*/ 361319 h 473869"/>
                  <a:gd name="connsiteX3" fmla="*/ 173373 w 361816"/>
                  <a:gd name="connsiteY3" fmla="*/ 473869 h 473869"/>
                  <a:gd name="connsiteX4" fmla="*/ 97173 w 361816"/>
                  <a:gd name="connsiteY4" fmla="*/ 361950 h 473869"/>
                  <a:gd name="connsiteX5" fmla="*/ 25333 w 361816"/>
                  <a:gd name="connsiteY5" fmla="*/ 0 h 473869"/>
                  <a:gd name="connsiteX0" fmla="*/ 6988 w 343471"/>
                  <a:gd name="connsiteY0" fmla="*/ 0 h 473869"/>
                  <a:gd name="connsiteX1" fmla="*/ 316953 w 343471"/>
                  <a:gd name="connsiteY1" fmla="*/ 7144 h 473869"/>
                  <a:gd name="connsiteX2" fmla="*/ 283615 w 343471"/>
                  <a:gd name="connsiteY2" fmla="*/ 361319 h 473869"/>
                  <a:gd name="connsiteX3" fmla="*/ 155028 w 343471"/>
                  <a:gd name="connsiteY3" fmla="*/ 473869 h 473869"/>
                  <a:gd name="connsiteX4" fmla="*/ 78828 w 343471"/>
                  <a:gd name="connsiteY4" fmla="*/ 361950 h 473869"/>
                  <a:gd name="connsiteX5" fmla="*/ 6988 w 343471"/>
                  <a:gd name="connsiteY5" fmla="*/ 0 h 473869"/>
                  <a:gd name="connsiteX0" fmla="*/ 23612 w 360095"/>
                  <a:gd name="connsiteY0" fmla="*/ 0 h 473869"/>
                  <a:gd name="connsiteX1" fmla="*/ 333577 w 360095"/>
                  <a:gd name="connsiteY1" fmla="*/ 7144 h 473869"/>
                  <a:gd name="connsiteX2" fmla="*/ 300239 w 360095"/>
                  <a:gd name="connsiteY2" fmla="*/ 361319 h 473869"/>
                  <a:gd name="connsiteX3" fmla="*/ 171652 w 360095"/>
                  <a:gd name="connsiteY3" fmla="*/ 473869 h 473869"/>
                  <a:gd name="connsiteX4" fmla="*/ 95452 w 360095"/>
                  <a:gd name="connsiteY4" fmla="*/ 361950 h 473869"/>
                  <a:gd name="connsiteX5" fmla="*/ 23612 w 360095"/>
                  <a:gd name="connsiteY5" fmla="*/ 0 h 473869"/>
                  <a:gd name="connsiteX0" fmla="*/ 15198 w 351681"/>
                  <a:gd name="connsiteY0" fmla="*/ 0 h 473869"/>
                  <a:gd name="connsiteX1" fmla="*/ 325163 w 351681"/>
                  <a:gd name="connsiteY1" fmla="*/ 7144 h 473869"/>
                  <a:gd name="connsiteX2" fmla="*/ 291825 w 351681"/>
                  <a:gd name="connsiteY2" fmla="*/ 361319 h 473869"/>
                  <a:gd name="connsiteX3" fmla="*/ 163238 w 351681"/>
                  <a:gd name="connsiteY3" fmla="*/ 473869 h 473869"/>
                  <a:gd name="connsiteX4" fmla="*/ 87038 w 351681"/>
                  <a:gd name="connsiteY4" fmla="*/ 361950 h 473869"/>
                  <a:gd name="connsiteX5" fmla="*/ 15198 w 351681"/>
                  <a:gd name="connsiteY5" fmla="*/ 0 h 473869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681" h="485775">
                    <a:moveTo>
                      <a:pt x="15198" y="11906"/>
                    </a:moveTo>
                    <a:lnTo>
                      <a:pt x="325163" y="0"/>
                    </a:lnTo>
                    <a:cubicBezTo>
                      <a:pt x="319607" y="98215"/>
                      <a:pt x="406919" y="420266"/>
                      <a:pt x="291825" y="373225"/>
                    </a:cubicBezTo>
                    <a:cubicBezTo>
                      <a:pt x="256106" y="362323"/>
                      <a:pt x="320401" y="449052"/>
                      <a:pt x="163238" y="485775"/>
                    </a:cubicBezTo>
                    <a:cubicBezTo>
                      <a:pt x="52113" y="474371"/>
                      <a:pt x="106552" y="402536"/>
                      <a:pt x="87038" y="373856"/>
                    </a:cubicBezTo>
                    <a:cubicBezTo>
                      <a:pt x="-89639" y="438944"/>
                      <a:pt x="65998" y="199627"/>
                      <a:pt x="15198" y="11906"/>
                    </a:cubicBezTo>
                    <a:close/>
                  </a:path>
                </a:pathLst>
              </a:custGeom>
              <a:solidFill>
                <a:srgbClr val="5046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9">
                <a:extLst>
                  <a:ext uri="{FF2B5EF4-FFF2-40B4-BE49-F238E27FC236}">
                    <a16:creationId xmlns:a16="http://schemas.microsoft.com/office/drawing/2014/main" id="{7DA42B9F-A3B5-4514-AEC1-B6D35050CCA2}"/>
                  </a:ext>
                </a:extLst>
              </p:cNvPr>
              <p:cNvSpPr/>
              <p:nvPr/>
            </p:nvSpPr>
            <p:spPr>
              <a:xfrm rot="262661">
                <a:off x="4279932" y="2293933"/>
                <a:ext cx="2053763" cy="731768"/>
              </a:xfrm>
              <a:custGeom>
                <a:avLst/>
                <a:gdLst>
                  <a:gd name="connsiteX0" fmla="*/ 0 w 397681"/>
                  <a:gd name="connsiteY0" fmla="*/ 92278 h 184556"/>
                  <a:gd name="connsiteX1" fmla="*/ 198841 w 397681"/>
                  <a:gd name="connsiteY1" fmla="*/ 0 h 184556"/>
                  <a:gd name="connsiteX2" fmla="*/ 397682 w 397681"/>
                  <a:gd name="connsiteY2" fmla="*/ 92278 h 184556"/>
                  <a:gd name="connsiteX3" fmla="*/ 198841 w 397681"/>
                  <a:gd name="connsiteY3" fmla="*/ 184556 h 184556"/>
                  <a:gd name="connsiteX4" fmla="*/ 0 w 397681"/>
                  <a:gd name="connsiteY4" fmla="*/ 92278 h 184556"/>
                  <a:gd name="connsiteX0" fmla="*/ 0 w 403209"/>
                  <a:gd name="connsiteY0" fmla="*/ 11535 h 103813"/>
                  <a:gd name="connsiteX1" fmla="*/ 397682 w 403209"/>
                  <a:gd name="connsiteY1" fmla="*/ 11535 h 103813"/>
                  <a:gd name="connsiteX2" fmla="*/ 198841 w 403209"/>
                  <a:gd name="connsiteY2" fmla="*/ 103813 h 103813"/>
                  <a:gd name="connsiteX3" fmla="*/ 0 w 403209"/>
                  <a:gd name="connsiteY3" fmla="*/ 11535 h 103813"/>
                  <a:gd name="connsiteX0" fmla="*/ 235285 w 2898871"/>
                  <a:gd name="connsiteY0" fmla="*/ 64548 h 157767"/>
                  <a:gd name="connsiteX1" fmla="*/ 2898474 w 2898871"/>
                  <a:gd name="connsiteY1" fmla="*/ 2816 h 157767"/>
                  <a:gd name="connsiteX2" fmla="*/ 434126 w 2898871"/>
                  <a:gd name="connsiteY2" fmla="*/ 156826 h 157767"/>
                  <a:gd name="connsiteX3" fmla="*/ 235285 w 2898871"/>
                  <a:gd name="connsiteY3" fmla="*/ 64548 h 157767"/>
                  <a:gd name="connsiteX0" fmla="*/ 235286 w 2903137"/>
                  <a:gd name="connsiteY0" fmla="*/ 64548 h 157767"/>
                  <a:gd name="connsiteX1" fmla="*/ 2898475 w 2903137"/>
                  <a:gd name="connsiteY1" fmla="*/ 2816 h 157767"/>
                  <a:gd name="connsiteX2" fmla="*/ 434127 w 2903137"/>
                  <a:gd name="connsiteY2" fmla="*/ 156826 h 157767"/>
                  <a:gd name="connsiteX3" fmla="*/ 235286 w 2903137"/>
                  <a:gd name="connsiteY3" fmla="*/ 64548 h 157767"/>
                  <a:gd name="connsiteX0" fmla="*/ 335871 w 3003722"/>
                  <a:gd name="connsiteY0" fmla="*/ 61732 h 154879"/>
                  <a:gd name="connsiteX1" fmla="*/ 2999060 w 3003722"/>
                  <a:gd name="connsiteY1" fmla="*/ 0 h 154879"/>
                  <a:gd name="connsiteX2" fmla="*/ 534712 w 3003722"/>
                  <a:gd name="connsiteY2" fmla="*/ 154010 h 154879"/>
                  <a:gd name="connsiteX3" fmla="*/ 335871 w 3003722"/>
                  <a:gd name="connsiteY3" fmla="*/ 61732 h 154879"/>
                  <a:gd name="connsiteX0" fmla="*/ 335872 w 3072908"/>
                  <a:gd name="connsiteY0" fmla="*/ 61732 h 156969"/>
                  <a:gd name="connsiteX1" fmla="*/ 2999061 w 3072908"/>
                  <a:gd name="connsiteY1" fmla="*/ 0 h 156969"/>
                  <a:gd name="connsiteX2" fmla="*/ 534713 w 3072908"/>
                  <a:gd name="connsiteY2" fmla="*/ 154010 h 156969"/>
                  <a:gd name="connsiteX3" fmla="*/ 335872 w 3072908"/>
                  <a:gd name="connsiteY3" fmla="*/ 61732 h 15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72908" h="156969">
                    <a:moveTo>
                      <a:pt x="335872" y="61732"/>
                    </a:moveTo>
                    <a:lnTo>
                      <a:pt x="2999061" y="0"/>
                    </a:lnTo>
                    <a:cubicBezTo>
                      <a:pt x="3536560" y="213071"/>
                      <a:pt x="978578" y="143721"/>
                      <a:pt x="534713" y="154010"/>
                    </a:cubicBezTo>
                    <a:cubicBezTo>
                      <a:pt x="90848" y="164299"/>
                      <a:pt x="-305256" y="80225"/>
                      <a:pt x="335872" y="61732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3">
                <a:extLst>
                  <a:ext uri="{FF2B5EF4-FFF2-40B4-BE49-F238E27FC236}">
                    <a16:creationId xmlns:a16="http://schemas.microsoft.com/office/drawing/2014/main" id="{7A02BC69-CE72-46FA-AD08-24EB1C8CD06E}"/>
                  </a:ext>
                </a:extLst>
              </p:cNvPr>
              <p:cNvSpPr/>
              <p:nvPr/>
            </p:nvSpPr>
            <p:spPr>
              <a:xfrm>
                <a:off x="4093305" y="801675"/>
                <a:ext cx="2587761" cy="1992123"/>
              </a:xfrm>
              <a:custGeom>
                <a:avLst/>
                <a:gdLst>
                  <a:gd name="connsiteX0" fmla="*/ 0 w 1054100"/>
                  <a:gd name="connsiteY0" fmla="*/ 0 h 1250116"/>
                  <a:gd name="connsiteX1" fmla="*/ 1054100 w 1054100"/>
                  <a:gd name="connsiteY1" fmla="*/ 0 h 1250116"/>
                  <a:gd name="connsiteX2" fmla="*/ 1054100 w 1054100"/>
                  <a:gd name="connsiteY2" fmla="*/ 1250116 h 1250116"/>
                  <a:gd name="connsiteX3" fmla="*/ 0 w 1054100"/>
                  <a:gd name="connsiteY3" fmla="*/ 1250116 h 1250116"/>
                  <a:gd name="connsiteX4" fmla="*/ 0 w 1054100"/>
                  <a:gd name="connsiteY4" fmla="*/ 0 h 1250116"/>
                  <a:gd name="connsiteX0" fmla="*/ 0 w 1485900"/>
                  <a:gd name="connsiteY0" fmla="*/ 0 h 1389816"/>
                  <a:gd name="connsiteX1" fmla="*/ 1485900 w 1485900"/>
                  <a:gd name="connsiteY1" fmla="*/ 139700 h 1389816"/>
                  <a:gd name="connsiteX2" fmla="*/ 1485900 w 1485900"/>
                  <a:gd name="connsiteY2" fmla="*/ 1389816 h 1389816"/>
                  <a:gd name="connsiteX3" fmla="*/ 431800 w 1485900"/>
                  <a:gd name="connsiteY3" fmla="*/ 1389816 h 1389816"/>
                  <a:gd name="connsiteX4" fmla="*/ 0 w 1485900"/>
                  <a:gd name="connsiteY4" fmla="*/ 0 h 1389816"/>
                  <a:gd name="connsiteX0" fmla="*/ 0 w 1581150"/>
                  <a:gd name="connsiteY0" fmla="*/ 6350 h 1396166"/>
                  <a:gd name="connsiteX1" fmla="*/ 1581150 w 1581150"/>
                  <a:gd name="connsiteY1" fmla="*/ 0 h 1396166"/>
                  <a:gd name="connsiteX2" fmla="*/ 1485900 w 1581150"/>
                  <a:gd name="connsiteY2" fmla="*/ 1396166 h 1396166"/>
                  <a:gd name="connsiteX3" fmla="*/ 431800 w 1581150"/>
                  <a:gd name="connsiteY3" fmla="*/ 1396166 h 1396166"/>
                  <a:gd name="connsiteX4" fmla="*/ 0 w 1581150"/>
                  <a:gd name="connsiteY4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485900 w 2070159"/>
                  <a:gd name="connsiteY3" fmla="*/ 1396166 h 1396166"/>
                  <a:gd name="connsiteX4" fmla="*/ 431800 w 2070159"/>
                  <a:gd name="connsiteY4" fmla="*/ 1396166 h 1396166"/>
                  <a:gd name="connsiteX5" fmla="*/ 0 w 2070159"/>
                  <a:gd name="connsiteY5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974850 w 2070159"/>
                  <a:gd name="connsiteY3" fmla="*/ 889000 h 1396166"/>
                  <a:gd name="connsiteX4" fmla="*/ 1485900 w 2070159"/>
                  <a:gd name="connsiteY4" fmla="*/ 1396166 h 1396166"/>
                  <a:gd name="connsiteX5" fmla="*/ 431800 w 2070159"/>
                  <a:gd name="connsiteY5" fmla="*/ 1396166 h 1396166"/>
                  <a:gd name="connsiteX6" fmla="*/ 0 w 2070159"/>
                  <a:gd name="connsiteY6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974850 w 2070159"/>
                  <a:gd name="connsiteY3" fmla="*/ 889000 h 1396166"/>
                  <a:gd name="connsiteX4" fmla="*/ 1962150 w 2070159"/>
                  <a:gd name="connsiteY4" fmla="*/ 1276350 h 1396166"/>
                  <a:gd name="connsiteX5" fmla="*/ 1485900 w 2070159"/>
                  <a:gd name="connsiteY5" fmla="*/ 1396166 h 1396166"/>
                  <a:gd name="connsiteX6" fmla="*/ 431800 w 2070159"/>
                  <a:gd name="connsiteY6" fmla="*/ 1396166 h 1396166"/>
                  <a:gd name="connsiteX7" fmla="*/ 0 w 2070159"/>
                  <a:gd name="connsiteY7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974850 w 2070159"/>
                  <a:gd name="connsiteY3" fmla="*/ 889000 h 1396166"/>
                  <a:gd name="connsiteX4" fmla="*/ 1962150 w 2070159"/>
                  <a:gd name="connsiteY4" fmla="*/ 1276350 h 1396166"/>
                  <a:gd name="connsiteX5" fmla="*/ 1847850 w 2070159"/>
                  <a:gd name="connsiteY5" fmla="*/ 1263650 h 1396166"/>
                  <a:gd name="connsiteX6" fmla="*/ 1485900 w 2070159"/>
                  <a:gd name="connsiteY6" fmla="*/ 1396166 h 1396166"/>
                  <a:gd name="connsiteX7" fmla="*/ 431800 w 2070159"/>
                  <a:gd name="connsiteY7" fmla="*/ 1396166 h 1396166"/>
                  <a:gd name="connsiteX8" fmla="*/ 0 w 2070159"/>
                  <a:gd name="connsiteY8" fmla="*/ 6350 h 1396166"/>
                  <a:gd name="connsiteX0" fmla="*/ 0 w 2070159"/>
                  <a:gd name="connsiteY0" fmla="*/ 6350 h 1510466"/>
                  <a:gd name="connsiteX1" fmla="*/ 1581150 w 2070159"/>
                  <a:gd name="connsiteY1" fmla="*/ 0 h 1510466"/>
                  <a:gd name="connsiteX2" fmla="*/ 2070100 w 2070159"/>
                  <a:gd name="connsiteY2" fmla="*/ 889000 h 1510466"/>
                  <a:gd name="connsiteX3" fmla="*/ 1974850 w 2070159"/>
                  <a:gd name="connsiteY3" fmla="*/ 889000 h 1510466"/>
                  <a:gd name="connsiteX4" fmla="*/ 1962150 w 2070159"/>
                  <a:gd name="connsiteY4" fmla="*/ 1276350 h 1510466"/>
                  <a:gd name="connsiteX5" fmla="*/ 1847850 w 2070159"/>
                  <a:gd name="connsiteY5" fmla="*/ 1263650 h 1510466"/>
                  <a:gd name="connsiteX6" fmla="*/ 1276350 w 2070159"/>
                  <a:gd name="connsiteY6" fmla="*/ 1510466 h 1510466"/>
                  <a:gd name="connsiteX7" fmla="*/ 431800 w 2070159"/>
                  <a:gd name="connsiteY7" fmla="*/ 1396166 h 1510466"/>
                  <a:gd name="connsiteX8" fmla="*/ 0 w 2070159"/>
                  <a:gd name="connsiteY8" fmla="*/ 6350 h 1510466"/>
                  <a:gd name="connsiteX0" fmla="*/ 0 w 2070159"/>
                  <a:gd name="connsiteY0" fmla="*/ 6350 h 1520161"/>
                  <a:gd name="connsiteX1" fmla="*/ 1581150 w 2070159"/>
                  <a:gd name="connsiteY1" fmla="*/ 0 h 1520161"/>
                  <a:gd name="connsiteX2" fmla="*/ 2070100 w 2070159"/>
                  <a:gd name="connsiteY2" fmla="*/ 889000 h 1520161"/>
                  <a:gd name="connsiteX3" fmla="*/ 1974850 w 2070159"/>
                  <a:gd name="connsiteY3" fmla="*/ 889000 h 1520161"/>
                  <a:gd name="connsiteX4" fmla="*/ 1962150 w 2070159"/>
                  <a:gd name="connsiteY4" fmla="*/ 1276350 h 1520161"/>
                  <a:gd name="connsiteX5" fmla="*/ 1847850 w 2070159"/>
                  <a:gd name="connsiteY5" fmla="*/ 1263650 h 1520161"/>
                  <a:gd name="connsiteX6" fmla="*/ 1276350 w 2070159"/>
                  <a:gd name="connsiteY6" fmla="*/ 1510466 h 1520161"/>
                  <a:gd name="connsiteX7" fmla="*/ 431800 w 2070159"/>
                  <a:gd name="connsiteY7" fmla="*/ 1396166 h 1520161"/>
                  <a:gd name="connsiteX8" fmla="*/ 0 w 2070159"/>
                  <a:gd name="connsiteY8" fmla="*/ 6350 h 1520161"/>
                  <a:gd name="connsiteX0" fmla="*/ 0 w 2070159"/>
                  <a:gd name="connsiteY0" fmla="*/ 6350 h 1550341"/>
                  <a:gd name="connsiteX1" fmla="*/ 1581150 w 2070159"/>
                  <a:gd name="connsiteY1" fmla="*/ 0 h 1550341"/>
                  <a:gd name="connsiteX2" fmla="*/ 2070100 w 2070159"/>
                  <a:gd name="connsiteY2" fmla="*/ 889000 h 1550341"/>
                  <a:gd name="connsiteX3" fmla="*/ 1974850 w 2070159"/>
                  <a:gd name="connsiteY3" fmla="*/ 889000 h 1550341"/>
                  <a:gd name="connsiteX4" fmla="*/ 1962150 w 2070159"/>
                  <a:gd name="connsiteY4" fmla="*/ 1276350 h 1550341"/>
                  <a:gd name="connsiteX5" fmla="*/ 1847850 w 2070159"/>
                  <a:gd name="connsiteY5" fmla="*/ 1263650 h 1550341"/>
                  <a:gd name="connsiteX6" fmla="*/ 1276350 w 2070159"/>
                  <a:gd name="connsiteY6" fmla="*/ 1510466 h 1550341"/>
                  <a:gd name="connsiteX7" fmla="*/ 793750 w 2070159"/>
                  <a:gd name="connsiteY7" fmla="*/ 1536700 h 1550341"/>
                  <a:gd name="connsiteX8" fmla="*/ 431800 w 2070159"/>
                  <a:gd name="connsiteY8" fmla="*/ 1396166 h 1550341"/>
                  <a:gd name="connsiteX9" fmla="*/ 0 w 2070159"/>
                  <a:gd name="connsiteY9" fmla="*/ 6350 h 1550341"/>
                  <a:gd name="connsiteX0" fmla="*/ 0 w 2070159"/>
                  <a:gd name="connsiteY0" fmla="*/ 6350 h 1545670"/>
                  <a:gd name="connsiteX1" fmla="*/ 1581150 w 2070159"/>
                  <a:gd name="connsiteY1" fmla="*/ 0 h 1545670"/>
                  <a:gd name="connsiteX2" fmla="*/ 2070100 w 2070159"/>
                  <a:gd name="connsiteY2" fmla="*/ 889000 h 1545670"/>
                  <a:gd name="connsiteX3" fmla="*/ 1974850 w 2070159"/>
                  <a:gd name="connsiteY3" fmla="*/ 889000 h 1545670"/>
                  <a:gd name="connsiteX4" fmla="*/ 1962150 w 2070159"/>
                  <a:gd name="connsiteY4" fmla="*/ 1276350 h 1545670"/>
                  <a:gd name="connsiteX5" fmla="*/ 1847850 w 2070159"/>
                  <a:gd name="connsiteY5" fmla="*/ 1263650 h 1545670"/>
                  <a:gd name="connsiteX6" fmla="*/ 1276350 w 2070159"/>
                  <a:gd name="connsiteY6" fmla="*/ 1510466 h 1545670"/>
                  <a:gd name="connsiteX7" fmla="*/ 793750 w 2070159"/>
                  <a:gd name="connsiteY7" fmla="*/ 1536700 h 1545670"/>
                  <a:gd name="connsiteX8" fmla="*/ 565150 w 2070159"/>
                  <a:gd name="connsiteY8" fmla="*/ 1498600 h 1545670"/>
                  <a:gd name="connsiteX9" fmla="*/ 431800 w 2070159"/>
                  <a:gd name="connsiteY9" fmla="*/ 1396166 h 1545670"/>
                  <a:gd name="connsiteX10" fmla="*/ 0 w 2070159"/>
                  <a:gd name="connsiteY10" fmla="*/ 6350 h 1545670"/>
                  <a:gd name="connsiteX0" fmla="*/ 0 w 2070159"/>
                  <a:gd name="connsiteY0" fmla="*/ 6350 h 1605827"/>
                  <a:gd name="connsiteX1" fmla="*/ 1581150 w 2070159"/>
                  <a:gd name="connsiteY1" fmla="*/ 0 h 1605827"/>
                  <a:gd name="connsiteX2" fmla="*/ 2070100 w 2070159"/>
                  <a:gd name="connsiteY2" fmla="*/ 889000 h 1605827"/>
                  <a:gd name="connsiteX3" fmla="*/ 1974850 w 2070159"/>
                  <a:gd name="connsiteY3" fmla="*/ 889000 h 1605827"/>
                  <a:gd name="connsiteX4" fmla="*/ 1962150 w 2070159"/>
                  <a:gd name="connsiteY4" fmla="*/ 1276350 h 1605827"/>
                  <a:gd name="connsiteX5" fmla="*/ 1847850 w 2070159"/>
                  <a:gd name="connsiteY5" fmla="*/ 1263650 h 1605827"/>
                  <a:gd name="connsiteX6" fmla="*/ 1276350 w 2070159"/>
                  <a:gd name="connsiteY6" fmla="*/ 1510466 h 1605827"/>
                  <a:gd name="connsiteX7" fmla="*/ 793750 w 2070159"/>
                  <a:gd name="connsiteY7" fmla="*/ 1536700 h 1605827"/>
                  <a:gd name="connsiteX8" fmla="*/ 565150 w 2070159"/>
                  <a:gd name="connsiteY8" fmla="*/ 1498600 h 1605827"/>
                  <a:gd name="connsiteX9" fmla="*/ 317500 w 2070159"/>
                  <a:gd name="connsiteY9" fmla="*/ 1497766 h 1605827"/>
                  <a:gd name="connsiteX10" fmla="*/ 0 w 2070159"/>
                  <a:gd name="connsiteY10" fmla="*/ 6350 h 1605827"/>
                  <a:gd name="connsiteX0" fmla="*/ 285750 w 2355909"/>
                  <a:gd name="connsiteY0" fmla="*/ 6350 h 1545670"/>
                  <a:gd name="connsiteX1" fmla="*/ 1866900 w 2355909"/>
                  <a:gd name="connsiteY1" fmla="*/ 0 h 1545670"/>
                  <a:gd name="connsiteX2" fmla="*/ 2355850 w 2355909"/>
                  <a:gd name="connsiteY2" fmla="*/ 889000 h 1545670"/>
                  <a:gd name="connsiteX3" fmla="*/ 2260600 w 2355909"/>
                  <a:gd name="connsiteY3" fmla="*/ 889000 h 1545670"/>
                  <a:gd name="connsiteX4" fmla="*/ 2247900 w 2355909"/>
                  <a:gd name="connsiteY4" fmla="*/ 1276350 h 1545670"/>
                  <a:gd name="connsiteX5" fmla="*/ 2133600 w 2355909"/>
                  <a:gd name="connsiteY5" fmla="*/ 1263650 h 1545670"/>
                  <a:gd name="connsiteX6" fmla="*/ 1562100 w 2355909"/>
                  <a:gd name="connsiteY6" fmla="*/ 1510466 h 1545670"/>
                  <a:gd name="connsiteX7" fmla="*/ 1079500 w 2355909"/>
                  <a:gd name="connsiteY7" fmla="*/ 1536700 h 1545670"/>
                  <a:gd name="connsiteX8" fmla="*/ 850900 w 2355909"/>
                  <a:gd name="connsiteY8" fmla="*/ 1498600 h 1545670"/>
                  <a:gd name="connsiteX9" fmla="*/ 603250 w 2355909"/>
                  <a:gd name="connsiteY9" fmla="*/ 1497766 h 1545670"/>
                  <a:gd name="connsiteX10" fmla="*/ 0 w 2355909"/>
                  <a:gd name="connsiteY10" fmla="*/ 1250950 h 1545670"/>
                  <a:gd name="connsiteX11" fmla="*/ 285750 w 2355909"/>
                  <a:gd name="connsiteY11" fmla="*/ 6350 h 1545670"/>
                  <a:gd name="connsiteX0" fmla="*/ 415956 w 2486115"/>
                  <a:gd name="connsiteY0" fmla="*/ 6350 h 1545670"/>
                  <a:gd name="connsiteX1" fmla="*/ 1997106 w 2486115"/>
                  <a:gd name="connsiteY1" fmla="*/ 0 h 1545670"/>
                  <a:gd name="connsiteX2" fmla="*/ 2486056 w 2486115"/>
                  <a:gd name="connsiteY2" fmla="*/ 889000 h 1545670"/>
                  <a:gd name="connsiteX3" fmla="*/ 2390806 w 2486115"/>
                  <a:gd name="connsiteY3" fmla="*/ 889000 h 1545670"/>
                  <a:gd name="connsiteX4" fmla="*/ 2378106 w 2486115"/>
                  <a:gd name="connsiteY4" fmla="*/ 1276350 h 1545670"/>
                  <a:gd name="connsiteX5" fmla="*/ 2263806 w 2486115"/>
                  <a:gd name="connsiteY5" fmla="*/ 1263650 h 1545670"/>
                  <a:gd name="connsiteX6" fmla="*/ 1692306 w 2486115"/>
                  <a:gd name="connsiteY6" fmla="*/ 1510466 h 1545670"/>
                  <a:gd name="connsiteX7" fmla="*/ 1209706 w 2486115"/>
                  <a:gd name="connsiteY7" fmla="*/ 1536700 h 1545670"/>
                  <a:gd name="connsiteX8" fmla="*/ 981106 w 2486115"/>
                  <a:gd name="connsiteY8" fmla="*/ 1498600 h 1545670"/>
                  <a:gd name="connsiteX9" fmla="*/ 733456 w 2486115"/>
                  <a:gd name="connsiteY9" fmla="*/ 1497766 h 1545670"/>
                  <a:gd name="connsiteX10" fmla="*/ 130206 w 2486115"/>
                  <a:gd name="connsiteY10" fmla="*/ 1250950 h 1545670"/>
                  <a:gd name="connsiteX11" fmla="*/ 3206 w 2486115"/>
                  <a:gd name="connsiteY11" fmla="*/ 889000 h 1545670"/>
                  <a:gd name="connsiteX12" fmla="*/ 415956 w 2486115"/>
                  <a:gd name="connsiteY12" fmla="*/ 6350 h 1545670"/>
                  <a:gd name="connsiteX0" fmla="*/ 415956 w 2486115"/>
                  <a:gd name="connsiteY0" fmla="*/ 6350 h 1545670"/>
                  <a:gd name="connsiteX1" fmla="*/ 1997106 w 2486115"/>
                  <a:gd name="connsiteY1" fmla="*/ 0 h 1545670"/>
                  <a:gd name="connsiteX2" fmla="*/ 2486056 w 2486115"/>
                  <a:gd name="connsiteY2" fmla="*/ 889000 h 1545670"/>
                  <a:gd name="connsiteX3" fmla="*/ 2390806 w 2486115"/>
                  <a:gd name="connsiteY3" fmla="*/ 889000 h 1545670"/>
                  <a:gd name="connsiteX4" fmla="*/ 2378106 w 2486115"/>
                  <a:gd name="connsiteY4" fmla="*/ 1276350 h 1545670"/>
                  <a:gd name="connsiteX5" fmla="*/ 2263806 w 2486115"/>
                  <a:gd name="connsiteY5" fmla="*/ 1263650 h 1545670"/>
                  <a:gd name="connsiteX6" fmla="*/ 1692306 w 2486115"/>
                  <a:gd name="connsiteY6" fmla="*/ 1510466 h 1545670"/>
                  <a:gd name="connsiteX7" fmla="*/ 1209706 w 2486115"/>
                  <a:gd name="connsiteY7" fmla="*/ 1536700 h 1545670"/>
                  <a:gd name="connsiteX8" fmla="*/ 981106 w 2486115"/>
                  <a:gd name="connsiteY8" fmla="*/ 1498600 h 1545670"/>
                  <a:gd name="connsiteX9" fmla="*/ 733456 w 2486115"/>
                  <a:gd name="connsiteY9" fmla="*/ 1497766 h 1545670"/>
                  <a:gd name="connsiteX10" fmla="*/ 130206 w 2486115"/>
                  <a:gd name="connsiteY10" fmla="*/ 1250950 h 1545670"/>
                  <a:gd name="connsiteX11" fmla="*/ 3206 w 2486115"/>
                  <a:gd name="connsiteY11" fmla="*/ 889000 h 1545670"/>
                  <a:gd name="connsiteX12" fmla="*/ 454056 w 2486115"/>
                  <a:gd name="connsiteY12" fmla="*/ 63500 h 1545670"/>
                  <a:gd name="connsiteX13" fmla="*/ 415956 w 2486115"/>
                  <a:gd name="connsiteY13" fmla="*/ 6350 h 1545670"/>
                  <a:gd name="connsiteX0" fmla="*/ 415956 w 2486056"/>
                  <a:gd name="connsiteY0" fmla="*/ 26123 h 1565443"/>
                  <a:gd name="connsiteX1" fmla="*/ 1997106 w 2486056"/>
                  <a:gd name="connsiteY1" fmla="*/ 19773 h 1565443"/>
                  <a:gd name="connsiteX2" fmla="*/ 1939956 w 2486056"/>
                  <a:gd name="connsiteY2" fmla="*/ 83273 h 1565443"/>
                  <a:gd name="connsiteX3" fmla="*/ 2486056 w 2486056"/>
                  <a:gd name="connsiteY3" fmla="*/ 908773 h 1565443"/>
                  <a:gd name="connsiteX4" fmla="*/ 2390806 w 2486056"/>
                  <a:gd name="connsiteY4" fmla="*/ 908773 h 1565443"/>
                  <a:gd name="connsiteX5" fmla="*/ 2378106 w 2486056"/>
                  <a:gd name="connsiteY5" fmla="*/ 1296123 h 1565443"/>
                  <a:gd name="connsiteX6" fmla="*/ 2263806 w 2486056"/>
                  <a:gd name="connsiteY6" fmla="*/ 1283423 h 1565443"/>
                  <a:gd name="connsiteX7" fmla="*/ 1692306 w 2486056"/>
                  <a:gd name="connsiteY7" fmla="*/ 1530239 h 1565443"/>
                  <a:gd name="connsiteX8" fmla="*/ 1209706 w 2486056"/>
                  <a:gd name="connsiteY8" fmla="*/ 1556473 h 1565443"/>
                  <a:gd name="connsiteX9" fmla="*/ 981106 w 2486056"/>
                  <a:gd name="connsiteY9" fmla="*/ 1518373 h 1565443"/>
                  <a:gd name="connsiteX10" fmla="*/ 733456 w 2486056"/>
                  <a:gd name="connsiteY10" fmla="*/ 1517539 h 1565443"/>
                  <a:gd name="connsiteX11" fmla="*/ 130206 w 2486056"/>
                  <a:gd name="connsiteY11" fmla="*/ 1270723 h 1565443"/>
                  <a:gd name="connsiteX12" fmla="*/ 3206 w 2486056"/>
                  <a:gd name="connsiteY12" fmla="*/ 908773 h 1565443"/>
                  <a:gd name="connsiteX13" fmla="*/ 454056 w 2486056"/>
                  <a:gd name="connsiteY13" fmla="*/ 83273 h 1565443"/>
                  <a:gd name="connsiteX14" fmla="*/ 415956 w 2486056"/>
                  <a:gd name="connsiteY14" fmla="*/ 26123 h 1565443"/>
                  <a:gd name="connsiteX0" fmla="*/ 415956 w 2486934"/>
                  <a:gd name="connsiteY0" fmla="*/ 26123 h 1565443"/>
                  <a:gd name="connsiteX1" fmla="*/ 1997106 w 2486934"/>
                  <a:gd name="connsiteY1" fmla="*/ 19773 h 1565443"/>
                  <a:gd name="connsiteX2" fmla="*/ 1939956 w 2486934"/>
                  <a:gd name="connsiteY2" fmla="*/ 83273 h 1565443"/>
                  <a:gd name="connsiteX3" fmla="*/ 2486056 w 2486934"/>
                  <a:gd name="connsiteY3" fmla="*/ 908773 h 1565443"/>
                  <a:gd name="connsiteX4" fmla="*/ 2390806 w 2486934"/>
                  <a:gd name="connsiteY4" fmla="*/ 908773 h 1565443"/>
                  <a:gd name="connsiteX5" fmla="*/ 2378106 w 2486934"/>
                  <a:gd name="connsiteY5" fmla="*/ 1296123 h 1565443"/>
                  <a:gd name="connsiteX6" fmla="*/ 2263806 w 2486934"/>
                  <a:gd name="connsiteY6" fmla="*/ 1283423 h 1565443"/>
                  <a:gd name="connsiteX7" fmla="*/ 1692306 w 2486934"/>
                  <a:gd name="connsiteY7" fmla="*/ 1530239 h 1565443"/>
                  <a:gd name="connsiteX8" fmla="*/ 1209706 w 2486934"/>
                  <a:gd name="connsiteY8" fmla="*/ 1556473 h 1565443"/>
                  <a:gd name="connsiteX9" fmla="*/ 981106 w 2486934"/>
                  <a:gd name="connsiteY9" fmla="*/ 1518373 h 1565443"/>
                  <a:gd name="connsiteX10" fmla="*/ 733456 w 2486934"/>
                  <a:gd name="connsiteY10" fmla="*/ 1517539 h 1565443"/>
                  <a:gd name="connsiteX11" fmla="*/ 130206 w 2486934"/>
                  <a:gd name="connsiteY11" fmla="*/ 1270723 h 1565443"/>
                  <a:gd name="connsiteX12" fmla="*/ 3206 w 2486934"/>
                  <a:gd name="connsiteY12" fmla="*/ 908773 h 1565443"/>
                  <a:gd name="connsiteX13" fmla="*/ 454056 w 2486934"/>
                  <a:gd name="connsiteY13" fmla="*/ 83273 h 1565443"/>
                  <a:gd name="connsiteX14" fmla="*/ 415956 w 2486934"/>
                  <a:gd name="connsiteY14" fmla="*/ 26123 h 1565443"/>
                  <a:gd name="connsiteX0" fmla="*/ 415956 w 2486923"/>
                  <a:gd name="connsiteY0" fmla="*/ 26123 h 1565443"/>
                  <a:gd name="connsiteX1" fmla="*/ 1997106 w 2486923"/>
                  <a:gd name="connsiteY1" fmla="*/ 19773 h 1565443"/>
                  <a:gd name="connsiteX2" fmla="*/ 1939956 w 2486923"/>
                  <a:gd name="connsiteY2" fmla="*/ 83273 h 1565443"/>
                  <a:gd name="connsiteX3" fmla="*/ 2486056 w 2486923"/>
                  <a:gd name="connsiteY3" fmla="*/ 908773 h 1565443"/>
                  <a:gd name="connsiteX4" fmla="*/ 2390806 w 2486923"/>
                  <a:gd name="connsiteY4" fmla="*/ 908773 h 1565443"/>
                  <a:gd name="connsiteX5" fmla="*/ 2378106 w 2486923"/>
                  <a:gd name="connsiteY5" fmla="*/ 1296123 h 1565443"/>
                  <a:gd name="connsiteX6" fmla="*/ 2263806 w 2486923"/>
                  <a:gd name="connsiteY6" fmla="*/ 1283423 h 1565443"/>
                  <a:gd name="connsiteX7" fmla="*/ 1692306 w 2486923"/>
                  <a:gd name="connsiteY7" fmla="*/ 1530239 h 1565443"/>
                  <a:gd name="connsiteX8" fmla="*/ 1209706 w 2486923"/>
                  <a:gd name="connsiteY8" fmla="*/ 1556473 h 1565443"/>
                  <a:gd name="connsiteX9" fmla="*/ 981106 w 2486923"/>
                  <a:gd name="connsiteY9" fmla="*/ 1518373 h 1565443"/>
                  <a:gd name="connsiteX10" fmla="*/ 733456 w 2486923"/>
                  <a:gd name="connsiteY10" fmla="*/ 1517539 h 1565443"/>
                  <a:gd name="connsiteX11" fmla="*/ 130206 w 2486923"/>
                  <a:gd name="connsiteY11" fmla="*/ 1270723 h 1565443"/>
                  <a:gd name="connsiteX12" fmla="*/ 3206 w 2486923"/>
                  <a:gd name="connsiteY12" fmla="*/ 908773 h 1565443"/>
                  <a:gd name="connsiteX13" fmla="*/ 454056 w 2486923"/>
                  <a:gd name="connsiteY13" fmla="*/ 83273 h 1565443"/>
                  <a:gd name="connsiteX14" fmla="*/ 415956 w 2486923"/>
                  <a:gd name="connsiteY14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92396"/>
                  <a:gd name="connsiteX1" fmla="*/ 2097944 w 2587761"/>
                  <a:gd name="connsiteY1" fmla="*/ 19773 h 1592396"/>
                  <a:gd name="connsiteX2" fmla="*/ 2040794 w 2587761"/>
                  <a:gd name="connsiteY2" fmla="*/ 83273 h 1592396"/>
                  <a:gd name="connsiteX3" fmla="*/ 2586894 w 2587761"/>
                  <a:gd name="connsiteY3" fmla="*/ 908773 h 1592396"/>
                  <a:gd name="connsiteX4" fmla="*/ 2491644 w 2587761"/>
                  <a:gd name="connsiteY4" fmla="*/ 908773 h 1592396"/>
                  <a:gd name="connsiteX5" fmla="*/ 2478944 w 2587761"/>
                  <a:gd name="connsiteY5" fmla="*/ 1296123 h 1592396"/>
                  <a:gd name="connsiteX6" fmla="*/ 2364644 w 2587761"/>
                  <a:gd name="connsiteY6" fmla="*/ 1283423 h 1592396"/>
                  <a:gd name="connsiteX7" fmla="*/ 1793144 w 2587761"/>
                  <a:gd name="connsiteY7" fmla="*/ 1530239 h 1592396"/>
                  <a:gd name="connsiteX8" fmla="*/ 1310544 w 2587761"/>
                  <a:gd name="connsiteY8" fmla="*/ 1556473 h 1592396"/>
                  <a:gd name="connsiteX9" fmla="*/ 1081944 w 2587761"/>
                  <a:gd name="connsiteY9" fmla="*/ 1518373 h 1592396"/>
                  <a:gd name="connsiteX10" fmla="*/ 834294 w 2587761"/>
                  <a:gd name="connsiteY10" fmla="*/ 1517539 h 1592396"/>
                  <a:gd name="connsiteX11" fmla="*/ 231044 w 2587761"/>
                  <a:gd name="connsiteY11" fmla="*/ 1270723 h 1592396"/>
                  <a:gd name="connsiteX12" fmla="*/ 104044 w 2587761"/>
                  <a:gd name="connsiteY12" fmla="*/ 908773 h 1592396"/>
                  <a:gd name="connsiteX13" fmla="*/ 21495 w 2587761"/>
                  <a:gd name="connsiteY13" fmla="*/ 908774 h 1592396"/>
                  <a:gd name="connsiteX14" fmla="*/ 554894 w 2587761"/>
                  <a:gd name="connsiteY14" fmla="*/ 83273 h 1592396"/>
                  <a:gd name="connsiteX15" fmla="*/ 516794 w 2587761"/>
                  <a:gd name="connsiteY15" fmla="*/ 26123 h 1592396"/>
                  <a:gd name="connsiteX0" fmla="*/ 516794 w 2587761"/>
                  <a:gd name="connsiteY0" fmla="*/ 26123 h 1596205"/>
                  <a:gd name="connsiteX1" fmla="*/ 2097944 w 2587761"/>
                  <a:gd name="connsiteY1" fmla="*/ 19773 h 1596205"/>
                  <a:gd name="connsiteX2" fmla="*/ 2040794 w 2587761"/>
                  <a:gd name="connsiteY2" fmla="*/ 83273 h 1596205"/>
                  <a:gd name="connsiteX3" fmla="*/ 2586894 w 2587761"/>
                  <a:gd name="connsiteY3" fmla="*/ 908773 h 1596205"/>
                  <a:gd name="connsiteX4" fmla="*/ 2491644 w 2587761"/>
                  <a:gd name="connsiteY4" fmla="*/ 908773 h 1596205"/>
                  <a:gd name="connsiteX5" fmla="*/ 2478944 w 2587761"/>
                  <a:gd name="connsiteY5" fmla="*/ 1296123 h 1596205"/>
                  <a:gd name="connsiteX6" fmla="*/ 2364644 w 2587761"/>
                  <a:gd name="connsiteY6" fmla="*/ 1283423 h 1596205"/>
                  <a:gd name="connsiteX7" fmla="*/ 1793144 w 2587761"/>
                  <a:gd name="connsiteY7" fmla="*/ 1530239 h 1596205"/>
                  <a:gd name="connsiteX8" fmla="*/ 1310544 w 2587761"/>
                  <a:gd name="connsiteY8" fmla="*/ 1556473 h 1596205"/>
                  <a:gd name="connsiteX9" fmla="*/ 1081944 w 2587761"/>
                  <a:gd name="connsiteY9" fmla="*/ 1518373 h 1596205"/>
                  <a:gd name="connsiteX10" fmla="*/ 834294 w 2587761"/>
                  <a:gd name="connsiteY10" fmla="*/ 1517539 h 1596205"/>
                  <a:gd name="connsiteX11" fmla="*/ 231044 w 2587761"/>
                  <a:gd name="connsiteY11" fmla="*/ 1270723 h 1596205"/>
                  <a:gd name="connsiteX12" fmla="*/ 104044 w 2587761"/>
                  <a:gd name="connsiteY12" fmla="*/ 908773 h 1596205"/>
                  <a:gd name="connsiteX13" fmla="*/ 21495 w 2587761"/>
                  <a:gd name="connsiteY13" fmla="*/ 908774 h 1596205"/>
                  <a:gd name="connsiteX14" fmla="*/ 554894 w 2587761"/>
                  <a:gd name="connsiteY14" fmla="*/ 83273 h 1596205"/>
                  <a:gd name="connsiteX15" fmla="*/ 516794 w 2587761"/>
                  <a:gd name="connsiteY15" fmla="*/ 26123 h 1596205"/>
                  <a:gd name="connsiteX0" fmla="*/ 516794 w 2587761"/>
                  <a:gd name="connsiteY0" fmla="*/ 26123 h 1596205"/>
                  <a:gd name="connsiteX1" fmla="*/ 2097944 w 2587761"/>
                  <a:gd name="connsiteY1" fmla="*/ 19773 h 1596205"/>
                  <a:gd name="connsiteX2" fmla="*/ 2040794 w 2587761"/>
                  <a:gd name="connsiteY2" fmla="*/ 83273 h 1596205"/>
                  <a:gd name="connsiteX3" fmla="*/ 2586894 w 2587761"/>
                  <a:gd name="connsiteY3" fmla="*/ 908773 h 1596205"/>
                  <a:gd name="connsiteX4" fmla="*/ 2491644 w 2587761"/>
                  <a:gd name="connsiteY4" fmla="*/ 908773 h 1596205"/>
                  <a:gd name="connsiteX5" fmla="*/ 2478944 w 2587761"/>
                  <a:gd name="connsiteY5" fmla="*/ 1296123 h 1596205"/>
                  <a:gd name="connsiteX6" fmla="*/ 2364644 w 2587761"/>
                  <a:gd name="connsiteY6" fmla="*/ 1283423 h 1596205"/>
                  <a:gd name="connsiteX7" fmla="*/ 1793144 w 2587761"/>
                  <a:gd name="connsiteY7" fmla="*/ 1530239 h 1596205"/>
                  <a:gd name="connsiteX8" fmla="*/ 1310544 w 2587761"/>
                  <a:gd name="connsiteY8" fmla="*/ 1556473 h 1596205"/>
                  <a:gd name="connsiteX9" fmla="*/ 1081944 w 2587761"/>
                  <a:gd name="connsiteY9" fmla="*/ 1518373 h 1596205"/>
                  <a:gd name="connsiteX10" fmla="*/ 834294 w 2587761"/>
                  <a:gd name="connsiteY10" fmla="*/ 1517539 h 1596205"/>
                  <a:gd name="connsiteX11" fmla="*/ 231044 w 2587761"/>
                  <a:gd name="connsiteY11" fmla="*/ 1270723 h 1596205"/>
                  <a:gd name="connsiteX12" fmla="*/ 104044 w 2587761"/>
                  <a:gd name="connsiteY12" fmla="*/ 908773 h 1596205"/>
                  <a:gd name="connsiteX13" fmla="*/ 21495 w 2587761"/>
                  <a:gd name="connsiteY13" fmla="*/ 908774 h 1596205"/>
                  <a:gd name="connsiteX14" fmla="*/ 554894 w 2587761"/>
                  <a:gd name="connsiteY14" fmla="*/ 83273 h 1596205"/>
                  <a:gd name="connsiteX15" fmla="*/ 516794 w 2587761"/>
                  <a:gd name="connsiteY15" fmla="*/ 26123 h 1596205"/>
                  <a:gd name="connsiteX0" fmla="*/ 516794 w 2587761"/>
                  <a:gd name="connsiteY0" fmla="*/ 26123 h 1597888"/>
                  <a:gd name="connsiteX1" fmla="*/ 2097944 w 2587761"/>
                  <a:gd name="connsiteY1" fmla="*/ 19773 h 1597888"/>
                  <a:gd name="connsiteX2" fmla="*/ 2040794 w 2587761"/>
                  <a:gd name="connsiteY2" fmla="*/ 83273 h 1597888"/>
                  <a:gd name="connsiteX3" fmla="*/ 2586894 w 2587761"/>
                  <a:gd name="connsiteY3" fmla="*/ 908773 h 1597888"/>
                  <a:gd name="connsiteX4" fmla="*/ 2491644 w 2587761"/>
                  <a:gd name="connsiteY4" fmla="*/ 908773 h 1597888"/>
                  <a:gd name="connsiteX5" fmla="*/ 2478944 w 2587761"/>
                  <a:gd name="connsiteY5" fmla="*/ 1296123 h 1597888"/>
                  <a:gd name="connsiteX6" fmla="*/ 2364644 w 2587761"/>
                  <a:gd name="connsiteY6" fmla="*/ 1283423 h 1597888"/>
                  <a:gd name="connsiteX7" fmla="*/ 1793144 w 2587761"/>
                  <a:gd name="connsiteY7" fmla="*/ 1530239 h 1597888"/>
                  <a:gd name="connsiteX8" fmla="*/ 1310544 w 2587761"/>
                  <a:gd name="connsiteY8" fmla="*/ 1556473 h 1597888"/>
                  <a:gd name="connsiteX9" fmla="*/ 1081944 w 2587761"/>
                  <a:gd name="connsiteY9" fmla="*/ 1518373 h 1597888"/>
                  <a:gd name="connsiteX10" fmla="*/ 834294 w 2587761"/>
                  <a:gd name="connsiteY10" fmla="*/ 1517539 h 1597888"/>
                  <a:gd name="connsiteX11" fmla="*/ 231044 w 2587761"/>
                  <a:gd name="connsiteY11" fmla="*/ 1270723 h 1597888"/>
                  <a:gd name="connsiteX12" fmla="*/ 104044 w 2587761"/>
                  <a:gd name="connsiteY12" fmla="*/ 908773 h 1597888"/>
                  <a:gd name="connsiteX13" fmla="*/ 21495 w 2587761"/>
                  <a:gd name="connsiteY13" fmla="*/ 908774 h 1597888"/>
                  <a:gd name="connsiteX14" fmla="*/ 554894 w 2587761"/>
                  <a:gd name="connsiteY14" fmla="*/ 83273 h 1597888"/>
                  <a:gd name="connsiteX15" fmla="*/ 516794 w 2587761"/>
                  <a:gd name="connsiteY15" fmla="*/ 26123 h 1597888"/>
                  <a:gd name="connsiteX0" fmla="*/ 516794 w 2587761"/>
                  <a:gd name="connsiteY0" fmla="*/ 26123 h 1597888"/>
                  <a:gd name="connsiteX1" fmla="*/ 2097944 w 2587761"/>
                  <a:gd name="connsiteY1" fmla="*/ 19773 h 1597888"/>
                  <a:gd name="connsiteX2" fmla="*/ 2040794 w 2587761"/>
                  <a:gd name="connsiteY2" fmla="*/ 83273 h 1597888"/>
                  <a:gd name="connsiteX3" fmla="*/ 2586894 w 2587761"/>
                  <a:gd name="connsiteY3" fmla="*/ 908773 h 1597888"/>
                  <a:gd name="connsiteX4" fmla="*/ 2491644 w 2587761"/>
                  <a:gd name="connsiteY4" fmla="*/ 908773 h 1597888"/>
                  <a:gd name="connsiteX5" fmla="*/ 2478944 w 2587761"/>
                  <a:gd name="connsiteY5" fmla="*/ 1296123 h 1597888"/>
                  <a:gd name="connsiteX6" fmla="*/ 2364644 w 2587761"/>
                  <a:gd name="connsiteY6" fmla="*/ 1283423 h 1597888"/>
                  <a:gd name="connsiteX7" fmla="*/ 1793144 w 2587761"/>
                  <a:gd name="connsiteY7" fmla="*/ 1530239 h 1597888"/>
                  <a:gd name="connsiteX8" fmla="*/ 1526445 w 2587761"/>
                  <a:gd name="connsiteY8" fmla="*/ 1550122 h 1597888"/>
                  <a:gd name="connsiteX9" fmla="*/ 1310544 w 2587761"/>
                  <a:gd name="connsiteY9" fmla="*/ 1556473 h 1597888"/>
                  <a:gd name="connsiteX10" fmla="*/ 1081944 w 2587761"/>
                  <a:gd name="connsiteY10" fmla="*/ 1518373 h 1597888"/>
                  <a:gd name="connsiteX11" fmla="*/ 834294 w 2587761"/>
                  <a:gd name="connsiteY11" fmla="*/ 1517539 h 1597888"/>
                  <a:gd name="connsiteX12" fmla="*/ 231044 w 2587761"/>
                  <a:gd name="connsiteY12" fmla="*/ 1270723 h 1597888"/>
                  <a:gd name="connsiteX13" fmla="*/ 104044 w 2587761"/>
                  <a:gd name="connsiteY13" fmla="*/ 908773 h 1597888"/>
                  <a:gd name="connsiteX14" fmla="*/ 21495 w 2587761"/>
                  <a:gd name="connsiteY14" fmla="*/ 908774 h 1597888"/>
                  <a:gd name="connsiteX15" fmla="*/ 554894 w 2587761"/>
                  <a:gd name="connsiteY15" fmla="*/ 83273 h 1597888"/>
                  <a:gd name="connsiteX16" fmla="*/ 516794 w 2587761"/>
                  <a:gd name="connsiteY16" fmla="*/ 26123 h 1597888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354193 h 1928790"/>
                  <a:gd name="connsiteX1" fmla="*/ 2097944 w 2587761"/>
                  <a:gd name="connsiteY1" fmla="*/ 347843 h 1928790"/>
                  <a:gd name="connsiteX2" fmla="*/ 2040794 w 2587761"/>
                  <a:gd name="connsiteY2" fmla="*/ 411343 h 1928790"/>
                  <a:gd name="connsiteX3" fmla="*/ 2586894 w 2587761"/>
                  <a:gd name="connsiteY3" fmla="*/ 1236843 h 1928790"/>
                  <a:gd name="connsiteX4" fmla="*/ 2491644 w 2587761"/>
                  <a:gd name="connsiteY4" fmla="*/ 1236843 h 1928790"/>
                  <a:gd name="connsiteX5" fmla="*/ 2478944 w 2587761"/>
                  <a:gd name="connsiteY5" fmla="*/ 1624193 h 1928790"/>
                  <a:gd name="connsiteX6" fmla="*/ 2364644 w 2587761"/>
                  <a:gd name="connsiteY6" fmla="*/ 1611493 h 1928790"/>
                  <a:gd name="connsiteX7" fmla="*/ 1793144 w 2587761"/>
                  <a:gd name="connsiteY7" fmla="*/ 1858309 h 1928790"/>
                  <a:gd name="connsiteX8" fmla="*/ 1526445 w 2587761"/>
                  <a:gd name="connsiteY8" fmla="*/ 1878192 h 1928790"/>
                  <a:gd name="connsiteX9" fmla="*/ 1310544 w 2587761"/>
                  <a:gd name="connsiteY9" fmla="*/ 1884543 h 1928790"/>
                  <a:gd name="connsiteX10" fmla="*/ 1081944 w 2587761"/>
                  <a:gd name="connsiteY10" fmla="*/ 1846443 h 1928790"/>
                  <a:gd name="connsiteX11" fmla="*/ 834294 w 2587761"/>
                  <a:gd name="connsiteY11" fmla="*/ 1845609 h 1928790"/>
                  <a:gd name="connsiteX12" fmla="*/ 231044 w 2587761"/>
                  <a:gd name="connsiteY12" fmla="*/ 1598793 h 1928790"/>
                  <a:gd name="connsiteX13" fmla="*/ 104044 w 2587761"/>
                  <a:gd name="connsiteY13" fmla="*/ 1236843 h 1928790"/>
                  <a:gd name="connsiteX14" fmla="*/ 21495 w 2587761"/>
                  <a:gd name="connsiteY14" fmla="*/ 1236844 h 1928790"/>
                  <a:gd name="connsiteX15" fmla="*/ 554894 w 2587761"/>
                  <a:gd name="connsiteY15" fmla="*/ 411343 h 1928790"/>
                  <a:gd name="connsiteX16" fmla="*/ 516794 w 2587761"/>
                  <a:gd name="connsiteY16" fmla="*/ 354193 h 1928790"/>
                  <a:gd name="connsiteX0" fmla="*/ 516794 w 2587761"/>
                  <a:gd name="connsiteY0" fmla="*/ 403581 h 1978178"/>
                  <a:gd name="connsiteX1" fmla="*/ 2097944 w 2587761"/>
                  <a:gd name="connsiteY1" fmla="*/ 397231 h 1978178"/>
                  <a:gd name="connsiteX2" fmla="*/ 2040794 w 2587761"/>
                  <a:gd name="connsiteY2" fmla="*/ 460731 h 1978178"/>
                  <a:gd name="connsiteX3" fmla="*/ 2586894 w 2587761"/>
                  <a:gd name="connsiteY3" fmla="*/ 1286231 h 1978178"/>
                  <a:gd name="connsiteX4" fmla="*/ 2491644 w 2587761"/>
                  <a:gd name="connsiteY4" fmla="*/ 1286231 h 1978178"/>
                  <a:gd name="connsiteX5" fmla="*/ 2478944 w 2587761"/>
                  <a:gd name="connsiteY5" fmla="*/ 1673581 h 1978178"/>
                  <a:gd name="connsiteX6" fmla="*/ 2364644 w 2587761"/>
                  <a:gd name="connsiteY6" fmla="*/ 1660881 h 1978178"/>
                  <a:gd name="connsiteX7" fmla="*/ 1793144 w 2587761"/>
                  <a:gd name="connsiteY7" fmla="*/ 1907697 h 1978178"/>
                  <a:gd name="connsiteX8" fmla="*/ 1526445 w 2587761"/>
                  <a:gd name="connsiteY8" fmla="*/ 1927580 h 1978178"/>
                  <a:gd name="connsiteX9" fmla="*/ 1310544 w 2587761"/>
                  <a:gd name="connsiteY9" fmla="*/ 1933931 h 1978178"/>
                  <a:gd name="connsiteX10" fmla="*/ 1081944 w 2587761"/>
                  <a:gd name="connsiteY10" fmla="*/ 1895831 h 1978178"/>
                  <a:gd name="connsiteX11" fmla="*/ 834294 w 2587761"/>
                  <a:gd name="connsiteY11" fmla="*/ 1894997 h 1978178"/>
                  <a:gd name="connsiteX12" fmla="*/ 231044 w 2587761"/>
                  <a:gd name="connsiteY12" fmla="*/ 1648181 h 1978178"/>
                  <a:gd name="connsiteX13" fmla="*/ 104044 w 2587761"/>
                  <a:gd name="connsiteY13" fmla="*/ 1286231 h 1978178"/>
                  <a:gd name="connsiteX14" fmla="*/ 21495 w 2587761"/>
                  <a:gd name="connsiteY14" fmla="*/ 1286232 h 1978178"/>
                  <a:gd name="connsiteX15" fmla="*/ 554894 w 2587761"/>
                  <a:gd name="connsiteY15" fmla="*/ 460731 h 1978178"/>
                  <a:gd name="connsiteX16" fmla="*/ 516794 w 2587761"/>
                  <a:gd name="connsiteY16" fmla="*/ 403581 h 1978178"/>
                  <a:gd name="connsiteX0" fmla="*/ 516794 w 2587761"/>
                  <a:gd name="connsiteY0" fmla="*/ 403581 h 1978178"/>
                  <a:gd name="connsiteX1" fmla="*/ 2097944 w 2587761"/>
                  <a:gd name="connsiteY1" fmla="*/ 397231 h 1978178"/>
                  <a:gd name="connsiteX2" fmla="*/ 2040794 w 2587761"/>
                  <a:gd name="connsiteY2" fmla="*/ 460731 h 1978178"/>
                  <a:gd name="connsiteX3" fmla="*/ 2586894 w 2587761"/>
                  <a:gd name="connsiteY3" fmla="*/ 1286231 h 1978178"/>
                  <a:gd name="connsiteX4" fmla="*/ 2491644 w 2587761"/>
                  <a:gd name="connsiteY4" fmla="*/ 1286231 h 1978178"/>
                  <a:gd name="connsiteX5" fmla="*/ 2478944 w 2587761"/>
                  <a:gd name="connsiteY5" fmla="*/ 1673581 h 1978178"/>
                  <a:gd name="connsiteX6" fmla="*/ 2364644 w 2587761"/>
                  <a:gd name="connsiteY6" fmla="*/ 1660881 h 1978178"/>
                  <a:gd name="connsiteX7" fmla="*/ 1793144 w 2587761"/>
                  <a:gd name="connsiteY7" fmla="*/ 1907697 h 1978178"/>
                  <a:gd name="connsiteX8" fmla="*/ 1526445 w 2587761"/>
                  <a:gd name="connsiteY8" fmla="*/ 1927580 h 1978178"/>
                  <a:gd name="connsiteX9" fmla="*/ 1310544 w 2587761"/>
                  <a:gd name="connsiteY9" fmla="*/ 1933931 h 1978178"/>
                  <a:gd name="connsiteX10" fmla="*/ 1081944 w 2587761"/>
                  <a:gd name="connsiteY10" fmla="*/ 1895831 h 1978178"/>
                  <a:gd name="connsiteX11" fmla="*/ 834294 w 2587761"/>
                  <a:gd name="connsiteY11" fmla="*/ 1894997 h 1978178"/>
                  <a:gd name="connsiteX12" fmla="*/ 231044 w 2587761"/>
                  <a:gd name="connsiteY12" fmla="*/ 1648181 h 1978178"/>
                  <a:gd name="connsiteX13" fmla="*/ 104044 w 2587761"/>
                  <a:gd name="connsiteY13" fmla="*/ 1286231 h 1978178"/>
                  <a:gd name="connsiteX14" fmla="*/ 21495 w 2587761"/>
                  <a:gd name="connsiteY14" fmla="*/ 1286232 h 1978178"/>
                  <a:gd name="connsiteX15" fmla="*/ 554894 w 2587761"/>
                  <a:gd name="connsiteY15" fmla="*/ 460731 h 1978178"/>
                  <a:gd name="connsiteX16" fmla="*/ 516794 w 2587761"/>
                  <a:gd name="connsiteY16" fmla="*/ 403581 h 1978178"/>
                  <a:gd name="connsiteX0" fmla="*/ 516794 w 2587761"/>
                  <a:gd name="connsiteY0" fmla="*/ 403581 h 1978178"/>
                  <a:gd name="connsiteX1" fmla="*/ 2097944 w 2587761"/>
                  <a:gd name="connsiteY1" fmla="*/ 397231 h 1978178"/>
                  <a:gd name="connsiteX2" fmla="*/ 2040794 w 2587761"/>
                  <a:gd name="connsiteY2" fmla="*/ 460731 h 1978178"/>
                  <a:gd name="connsiteX3" fmla="*/ 2586894 w 2587761"/>
                  <a:gd name="connsiteY3" fmla="*/ 1286231 h 1978178"/>
                  <a:gd name="connsiteX4" fmla="*/ 2491644 w 2587761"/>
                  <a:gd name="connsiteY4" fmla="*/ 1286231 h 1978178"/>
                  <a:gd name="connsiteX5" fmla="*/ 2478944 w 2587761"/>
                  <a:gd name="connsiteY5" fmla="*/ 1673581 h 1978178"/>
                  <a:gd name="connsiteX6" fmla="*/ 2364644 w 2587761"/>
                  <a:gd name="connsiteY6" fmla="*/ 1660881 h 1978178"/>
                  <a:gd name="connsiteX7" fmla="*/ 1793144 w 2587761"/>
                  <a:gd name="connsiteY7" fmla="*/ 1907697 h 1978178"/>
                  <a:gd name="connsiteX8" fmla="*/ 1526445 w 2587761"/>
                  <a:gd name="connsiteY8" fmla="*/ 1927580 h 1978178"/>
                  <a:gd name="connsiteX9" fmla="*/ 1310544 w 2587761"/>
                  <a:gd name="connsiteY9" fmla="*/ 1933931 h 1978178"/>
                  <a:gd name="connsiteX10" fmla="*/ 1081944 w 2587761"/>
                  <a:gd name="connsiteY10" fmla="*/ 1895831 h 1978178"/>
                  <a:gd name="connsiteX11" fmla="*/ 834294 w 2587761"/>
                  <a:gd name="connsiteY11" fmla="*/ 1894997 h 1978178"/>
                  <a:gd name="connsiteX12" fmla="*/ 231044 w 2587761"/>
                  <a:gd name="connsiteY12" fmla="*/ 1648181 h 1978178"/>
                  <a:gd name="connsiteX13" fmla="*/ 104044 w 2587761"/>
                  <a:gd name="connsiteY13" fmla="*/ 1286231 h 1978178"/>
                  <a:gd name="connsiteX14" fmla="*/ 21495 w 2587761"/>
                  <a:gd name="connsiteY14" fmla="*/ 1286232 h 1978178"/>
                  <a:gd name="connsiteX15" fmla="*/ 554894 w 2587761"/>
                  <a:gd name="connsiteY15" fmla="*/ 460731 h 1978178"/>
                  <a:gd name="connsiteX16" fmla="*/ 516794 w 2587761"/>
                  <a:gd name="connsiteY16" fmla="*/ 403581 h 1978178"/>
                  <a:gd name="connsiteX0" fmla="*/ 516794 w 2587761"/>
                  <a:gd name="connsiteY0" fmla="*/ 498607 h 2073204"/>
                  <a:gd name="connsiteX1" fmla="*/ 2097944 w 2587761"/>
                  <a:gd name="connsiteY1" fmla="*/ 492257 h 2073204"/>
                  <a:gd name="connsiteX2" fmla="*/ 2040794 w 2587761"/>
                  <a:gd name="connsiteY2" fmla="*/ 555757 h 2073204"/>
                  <a:gd name="connsiteX3" fmla="*/ 2586894 w 2587761"/>
                  <a:gd name="connsiteY3" fmla="*/ 1381257 h 2073204"/>
                  <a:gd name="connsiteX4" fmla="*/ 2491644 w 2587761"/>
                  <a:gd name="connsiteY4" fmla="*/ 1381257 h 2073204"/>
                  <a:gd name="connsiteX5" fmla="*/ 2478944 w 2587761"/>
                  <a:gd name="connsiteY5" fmla="*/ 1768607 h 2073204"/>
                  <a:gd name="connsiteX6" fmla="*/ 2364644 w 2587761"/>
                  <a:gd name="connsiteY6" fmla="*/ 1755907 h 2073204"/>
                  <a:gd name="connsiteX7" fmla="*/ 1793144 w 2587761"/>
                  <a:gd name="connsiteY7" fmla="*/ 2002723 h 2073204"/>
                  <a:gd name="connsiteX8" fmla="*/ 1526445 w 2587761"/>
                  <a:gd name="connsiteY8" fmla="*/ 2022606 h 2073204"/>
                  <a:gd name="connsiteX9" fmla="*/ 1310544 w 2587761"/>
                  <a:gd name="connsiteY9" fmla="*/ 2028957 h 2073204"/>
                  <a:gd name="connsiteX10" fmla="*/ 1081944 w 2587761"/>
                  <a:gd name="connsiteY10" fmla="*/ 1990857 h 2073204"/>
                  <a:gd name="connsiteX11" fmla="*/ 834294 w 2587761"/>
                  <a:gd name="connsiteY11" fmla="*/ 1990023 h 2073204"/>
                  <a:gd name="connsiteX12" fmla="*/ 231044 w 2587761"/>
                  <a:gd name="connsiteY12" fmla="*/ 1743207 h 2073204"/>
                  <a:gd name="connsiteX13" fmla="*/ 104044 w 2587761"/>
                  <a:gd name="connsiteY13" fmla="*/ 1381257 h 2073204"/>
                  <a:gd name="connsiteX14" fmla="*/ 21495 w 2587761"/>
                  <a:gd name="connsiteY14" fmla="*/ 1381258 h 2073204"/>
                  <a:gd name="connsiteX15" fmla="*/ 554894 w 2587761"/>
                  <a:gd name="connsiteY15" fmla="*/ 555757 h 2073204"/>
                  <a:gd name="connsiteX16" fmla="*/ 516794 w 2587761"/>
                  <a:gd name="connsiteY16" fmla="*/ 498607 h 2073204"/>
                  <a:gd name="connsiteX0" fmla="*/ 516794 w 2587761"/>
                  <a:gd name="connsiteY0" fmla="*/ 417526 h 1992123"/>
                  <a:gd name="connsiteX1" fmla="*/ 2097944 w 2587761"/>
                  <a:gd name="connsiteY1" fmla="*/ 411176 h 1992123"/>
                  <a:gd name="connsiteX2" fmla="*/ 2040794 w 2587761"/>
                  <a:gd name="connsiteY2" fmla="*/ 474676 h 1992123"/>
                  <a:gd name="connsiteX3" fmla="*/ 2586894 w 2587761"/>
                  <a:gd name="connsiteY3" fmla="*/ 1300176 h 1992123"/>
                  <a:gd name="connsiteX4" fmla="*/ 2491644 w 2587761"/>
                  <a:gd name="connsiteY4" fmla="*/ 1300176 h 1992123"/>
                  <a:gd name="connsiteX5" fmla="*/ 2478944 w 2587761"/>
                  <a:gd name="connsiteY5" fmla="*/ 1687526 h 1992123"/>
                  <a:gd name="connsiteX6" fmla="*/ 2364644 w 2587761"/>
                  <a:gd name="connsiteY6" fmla="*/ 1674826 h 1992123"/>
                  <a:gd name="connsiteX7" fmla="*/ 1793144 w 2587761"/>
                  <a:gd name="connsiteY7" fmla="*/ 1921642 h 1992123"/>
                  <a:gd name="connsiteX8" fmla="*/ 1526445 w 2587761"/>
                  <a:gd name="connsiteY8" fmla="*/ 1941525 h 1992123"/>
                  <a:gd name="connsiteX9" fmla="*/ 1310544 w 2587761"/>
                  <a:gd name="connsiteY9" fmla="*/ 1947876 h 1992123"/>
                  <a:gd name="connsiteX10" fmla="*/ 1081944 w 2587761"/>
                  <a:gd name="connsiteY10" fmla="*/ 1909776 h 1992123"/>
                  <a:gd name="connsiteX11" fmla="*/ 834294 w 2587761"/>
                  <a:gd name="connsiteY11" fmla="*/ 1908942 h 1992123"/>
                  <a:gd name="connsiteX12" fmla="*/ 231044 w 2587761"/>
                  <a:gd name="connsiteY12" fmla="*/ 1662126 h 1992123"/>
                  <a:gd name="connsiteX13" fmla="*/ 104044 w 2587761"/>
                  <a:gd name="connsiteY13" fmla="*/ 1300176 h 1992123"/>
                  <a:gd name="connsiteX14" fmla="*/ 21495 w 2587761"/>
                  <a:gd name="connsiteY14" fmla="*/ 1300177 h 1992123"/>
                  <a:gd name="connsiteX15" fmla="*/ 554894 w 2587761"/>
                  <a:gd name="connsiteY15" fmla="*/ 474676 h 1992123"/>
                  <a:gd name="connsiteX16" fmla="*/ 516794 w 2587761"/>
                  <a:gd name="connsiteY16" fmla="*/ 417526 h 1992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587761" h="1992123">
                    <a:moveTo>
                      <a:pt x="516794" y="417526"/>
                    </a:moveTo>
                    <a:cubicBezTo>
                      <a:pt x="783494" y="212209"/>
                      <a:pt x="1221644" y="-405857"/>
                      <a:pt x="2097944" y="411176"/>
                    </a:cubicBezTo>
                    <a:cubicBezTo>
                      <a:pt x="2114877" y="430226"/>
                      <a:pt x="1997402" y="421759"/>
                      <a:pt x="2040794" y="474676"/>
                    </a:cubicBezTo>
                    <a:cubicBezTo>
                      <a:pt x="2115936" y="699043"/>
                      <a:pt x="2611236" y="1153068"/>
                      <a:pt x="2586894" y="1300176"/>
                    </a:cubicBezTo>
                    <a:cubicBezTo>
                      <a:pt x="2561494" y="1323459"/>
                      <a:pt x="2517044" y="1276893"/>
                      <a:pt x="2491644" y="1300176"/>
                    </a:cubicBezTo>
                    <a:cubicBezTo>
                      <a:pt x="2563611" y="1365793"/>
                      <a:pt x="2502227" y="1660009"/>
                      <a:pt x="2478944" y="1687526"/>
                    </a:cubicBezTo>
                    <a:cubicBezTo>
                      <a:pt x="2402744" y="1704459"/>
                      <a:pt x="2440844" y="1657893"/>
                      <a:pt x="2364644" y="1674826"/>
                    </a:cubicBezTo>
                    <a:cubicBezTo>
                      <a:pt x="2307494" y="1757098"/>
                      <a:pt x="2123344" y="1896520"/>
                      <a:pt x="1793144" y="1921642"/>
                    </a:cubicBezTo>
                    <a:cubicBezTo>
                      <a:pt x="1861936" y="2038058"/>
                      <a:pt x="1606878" y="1937153"/>
                      <a:pt x="1526445" y="1941525"/>
                    </a:cubicBezTo>
                    <a:cubicBezTo>
                      <a:pt x="1509512" y="2047497"/>
                      <a:pt x="1389919" y="1955284"/>
                      <a:pt x="1310544" y="1947876"/>
                    </a:cubicBezTo>
                    <a:cubicBezTo>
                      <a:pt x="1124277" y="2021040"/>
                      <a:pt x="1027969" y="1990348"/>
                      <a:pt x="1081944" y="1909776"/>
                    </a:cubicBezTo>
                    <a:cubicBezTo>
                      <a:pt x="862869" y="2045104"/>
                      <a:pt x="733752" y="1976675"/>
                      <a:pt x="834294" y="1908942"/>
                    </a:cubicBezTo>
                    <a:cubicBezTo>
                      <a:pt x="641677" y="1951553"/>
                      <a:pt x="252211" y="1771915"/>
                      <a:pt x="231044" y="1662126"/>
                    </a:cubicBezTo>
                    <a:cubicBezTo>
                      <a:pt x="32077" y="1820876"/>
                      <a:pt x="74411" y="1414476"/>
                      <a:pt x="104044" y="1300176"/>
                    </a:cubicBezTo>
                    <a:cubicBezTo>
                      <a:pt x="91344" y="1225035"/>
                      <a:pt x="-53647" y="1437760"/>
                      <a:pt x="21495" y="1300177"/>
                    </a:cubicBezTo>
                    <a:cubicBezTo>
                      <a:pt x="-11313" y="1118144"/>
                      <a:pt x="507269" y="708568"/>
                      <a:pt x="554894" y="474676"/>
                    </a:cubicBezTo>
                    <a:lnTo>
                      <a:pt x="516794" y="417526"/>
                    </a:ln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5FA95AE7-A648-4D9E-A251-DF6E8C153E6F}"/>
                  </a:ext>
                </a:extLst>
              </p:cNvPr>
              <p:cNvSpPr/>
              <p:nvPr/>
            </p:nvSpPr>
            <p:spPr>
              <a:xfrm>
                <a:off x="4810430" y="1670738"/>
                <a:ext cx="298059" cy="3146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031FF107-A21A-4FE7-AAE3-9C79E4C71DA7}"/>
                  </a:ext>
                </a:extLst>
              </p:cNvPr>
              <p:cNvSpPr/>
              <p:nvPr/>
            </p:nvSpPr>
            <p:spPr>
              <a:xfrm rot="18199892">
                <a:off x="4932146" y="1851691"/>
                <a:ext cx="134649" cy="1029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6">
                <a:extLst>
                  <a:ext uri="{FF2B5EF4-FFF2-40B4-BE49-F238E27FC236}">
                    <a16:creationId xmlns:a16="http://schemas.microsoft.com/office/drawing/2014/main" id="{1951E67F-3F89-4272-864A-3BF7A38EE7A0}"/>
                  </a:ext>
                </a:extLst>
              </p:cNvPr>
              <p:cNvSpPr/>
              <p:nvPr/>
            </p:nvSpPr>
            <p:spPr>
              <a:xfrm>
                <a:off x="5095518" y="1945730"/>
                <a:ext cx="613108" cy="552283"/>
              </a:xfrm>
              <a:custGeom>
                <a:avLst/>
                <a:gdLst>
                  <a:gd name="connsiteX0" fmla="*/ 0 w 622300"/>
                  <a:gd name="connsiteY0" fmla="*/ 289494 h 578987"/>
                  <a:gd name="connsiteX1" fmla="*/ 311150 w 622300"/>
                  <a:gd name="connsiteY1" fmla="*/ 0 h 578987"/>
                  <a:gd name="connsiteX2" fmla="*/ 622300 w 622300"/>
                  <a:gd name="connsiteY2" fmla="*/ 289494 h 578987"/>
                  <a:gd name="connsiteX3" fmla="*/ 311150 w 622300"/>
                  <a:gd name="connsiteY3" fmla="*/ 578988 h 578987"/>
                  <a:gd name="connsiteX4" fmla="*/ 0 w 622300"/>
                  <a:gd name="connsiteY4" fmla="*/ 289494 h 578987"/>
                  <a:gd name="connsiteX0" fmla="*/ 0 w 622300"/>
                  <a:gd name="connsiteY0" fmla="*/ 289494 h 325680"/>
                  <a:gd name="connsiteX1" fmla="*/ 311150 w 622300"/>
                  <a:gd name="connsiteY1" fmla="*/ 0 h 325680"/>
                  <a:gd name="connsiteX2" fmla="*/ 622300 w 622300"/>
                  <a:gd name="connsiteY2" fmla="*/ 289494 h 325680"/>
                  <a:gd name="connsiteX3" fmla="*/ 0 w 622300"/>
                  <a:gd name="connsiteY3" fmla="*/ 289494 h 325680"/>
                  <a:gd name="connsiteX0" fmla="*/ 6781 w 629081"/>
                  <a:gd name="connsiteY0" fmla="*/ 290804 h 429999"/>
                  <a:gd name="connsiteX1" fmla="*/ 317931 w 629081"/>
                  <a:gd name="connsiteY1" fmla="*/ 1310 h 429999"/>
                  <a:gd name="connsiteX2" fmla="*/ 629081 w 629081"/>
                  <a:gd name="connsiteY2" fmla="*/ 417804 h 429999"/>
                  <a:gd name="connsiteX3" fmla="*/ 6781 w 629081"/>
                  <a:gd name="connsiteY3" fmla="*/ 290804 h 429999"/>
                  <a:gd name="connsiteX0" fmla="*/ 7161 w 610411"/>
                  <a:gd name="connsiteY0" fmla="*/ 416494 h 460969"/>
                  <a:gd name="connsiteX1" fmla="*/ 299261 w 610411"/>
                  <a:gd name="connsiteY1" fmla="*/ 0 h 460969"/>
                  <a:gd name="connsiteX2" fmla="*/ 610411 w 610411"/>
                  <a:gd name="connsiteY2" fmla="*/ 416494 h 460969"/>
                  <a:gd name="connsiteX3" fmla="*/ 7161 w 610411"/>
                  <a:gd name="connsiteY3" fmla="*/ 416494 h 460969"/>
                  <a:gd name="connsiteX0" fmla="*/ 9858 w 613108"/>
                  <a:gd name="connsiteY0" fmla="*/ 416494 h 460969"/>
                  <a:gd name="connsiteX1" fmla="*/ 301958 w 613108"/>
                  <a:gd name="connsiteY1" fmla="*/ 0 h 460969"/>
                  <a:gd name="connsiteX2" fmla="*/ 613108 w 613108"/>
                  <a:gd name="connsiteY2" fmla="*/ 416494 h 460969"/>
                  <a:gd name="connsiteX3" fmla="*/ 9858 w 613108"/>
                  <a:gd name="connsiteY3" fmla="*/ 416494 h 460969"/>
                  <a:gd name="connsiteX0" fmla="*/ 9858 w 613108"/>
                  <a:gd name="connsiteY0" fmla="*/ 416494 h 528698"/>
                  <a:gd name="connsiteX1" fmla="*/ 301958 w 613108"/>
                  <a:gd name="connsiteY1" fmla="*/ 0 h 528698"/>
                  <a:gd name="connsiteX2" fmla="*/ 613108 w 613108"/>
                  <a:gd name="connsiteY2" fmla="*/ 416494 h 528698"/>
                  <a:gd name="connsiteX3" fmla="*/ 9858 w 613108"/>
                  <a:gd name="connsiteY3" fmla="*/ 416494 h 528698"/>
                  <a:gd name="connsiteX0" fmla="*/ 9858 w 613108"/>
                  <a:gd name="connsiteY0" fmla="*/ 416494 h 552283"/>
                  <a:gd name="connsiteX1" fmla="*/ 301958 w 613108"/>
                  <a:gd name="connsiteY1" fmla="*/ 0 h 552283"/>
                  <a:gd name="connsiteX2" fmla="*/ 613108 w 613108"/>
                  <a:gd name="connsiteY2" fmla="*/ 416494 h 552283"/>
                  <a:gd name="connsiteX3" fmla="*/ 9858 w 613108"/>
                  <a:gd name="connsiteY3" fmla="*/ 416494 h 55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108" h="552283">
                    <a:moveTo>
                      <a:pt x="9858" y="416494"/>
                    </a:moveTo>
                    <a:cubicBezTo>
                      <a:pt x="-42000" y="270878"/>
                      <a:pt x="118866" y="0"/>
                      <a:pt x="301958" y="0"/>
                    </a:cubicBezTo>
                    <a:cubicBezTo>
                      <a:pt x="485050" y="0"/>
                      <a:pt x="613108" y="256611"/>
                      <a:pt x="613108" y="416494"/>
                    </a:cubicBezTo>
                    <a:cubicBezTo>
                      <a:pt x="434250" y="629843"/>
                      <a:pt x="61716" y="562110"/>
                      <a:pt x="9858" y="416494"/>
                    </a:cubicBezTo>
                    <a:close/>
                  </a:path>
                </a:pathLst>
              </a:custGeom>
              <a:solidFill>
                <a:srgbClr val="5046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9BA64DA-D754-4764-8E25-3406C7188521}"/>
                  </a:ext>
                </a:extLst>
              </p:cNvPr>
              <p:cNvSpPr/>
              <p:nvPr/>
            </p:nvSpPr>
            <p:spPr>
              <a:xfrm rot="2633546">
                <a:off x="5191142" y="2269182"/>
                <a:ext cx="136485" cy="1043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A3D4324E-C001-4D9A-B261-931E62F8F4FA}"/>
                  </a:ext>
                </a:extLst>
              </p:cNvPr>
              <p:cNvSpPr/>
              <p:nvPr/>
            </p:nvSpPr>
            <p:spPr>
              <a:xfrm rot="18860028">
                <a:off x="5460832" y="2254367"/>
                <a:ext cx="136485" cy="1043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0BF77198-D6C9-498F-9D3A-59A42BB575B0}"/>
                  </a:ext>
                </a:extLst>
              </p:cNvPr>
              <p:cNvSpPr/>
              <p:nvPr/>
            </p:nvSpPr>
            <p:spPr>
              <a:xfrm>
                <a:off x="5657626" y="1633239"/>
                <a:ext cx="298059" cy="3146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7714CCA-4538-4219-AEC7-C833D705C7AC}"/>
                  </a:ext>
                </a:extLst>
              </p:cNvPr>
              <p:cNvSpPr/>
              <p:nvPr/>
            </p:nvSpPr>
            <p:spPr>
              <a:xfrm rot="2510280">
                <a:off x="5672657" y="1813534"/>
                <a:ext cx="134649" cy="1029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A36D8D2E-B292-4E38-8E62-6B8E687E49BE}"/>
                  </a:ext>
                </a:extLst>
              </p:cNvPr>
              <p:cNvSpPr/>
              <p:nvPr/>
            </p:nvSpPr>
            <p:spPr>
              <a:xfrm flipH="1">
                <a:off x="5489042" y="2299916"/>
                <a:ext cx="374650" cy="304800"/>
              </a:xfrm>
              <a:custGeom>
                <a:avLst/>
                <a:gdLst>
                  <a:gd name="connsiteX0" fmla="*/ 0 w 374650"/>
                  <a:gd name="connsiteY0" fmla="*/ 0 h 304800"/>
                  <a:gd name="connsiteX1" fmla="*/ 63500 w 374650"/>
                  <a:gd name="connsiteY1" fmla="*/ 25400 h 304800"/>
                  <a:gd name="connsiteX2" fmla="*/ 25400 w 374650"/>
                  <a:gd name="connsiteY2" fmla="*/ 76200 h 304800"/>
                  <a:gd name="connsiteX3" fmla="*/ 114300 w 374650"/>
                  <a:gd name="connsiteY3" fmla="*/ 241300 h 304800"/>
                  <a:gd name="connsiteX4" fmla="*/ 374650 w 374650"/>
                  <a:gd name="connsiteY4" fmla="*/ 304800 h 304800"/>
                  <a:gd name="connsiteX5" fmla="*/ 374650 w 37465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650" h="304800">
                    <a:moveTo>
                      <a:pt x="0" y="0"/>
                    </a:moveTo>
                    <a:cubicBezTo>
                      <a:pt x="29633" y="6350"/>
                      <a:pt x="59267" y="12700"/>
                      <a:pt x="63500" y="25400"/>
                    </a:cubicBezTo>
                    <a:cubicBezTo>
                      <a:pt x="67733" y="38100"/>
                      <a:pt x="16933" y="40217"/>
                      <a:pt x="25400" y="76200"/>
                    </a:cubicBezTo>
                    <a:cubicBezTo>
                      <a:pt x="33867" y="112183"/>
                      <a:pt x="56092" y="203200"/>
                      <a:pt x="114300" y="241300"/>
                    </a:cubicBezTo>
                    <a:cubicBezTo>
                      <a:pt x="172508" y="279400"/>
                      <a:pt x="374650" y="304800"/>
                      <a:pt x="374650" y="304800"/>
                    </a:cubicBezTo>
                    <a:lnTo>
                      <a:pt x="374650" y="304800"/>
                    </a:lnTo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26">
                <a:extLst>
                  <a:ext uri="{FF2B5EF4-FFF2-40B4-BE49-F238E27FC236}">
                    <a16:creationId xmlns:a16="http://schemas.microsoft.com/office/drawing/2014/main" id="{DB6E92A1-94C7-4F0B-99CC-8619CCFF82C2}"/>
                  </a:ext>
                </a:extLst>
              </p:cNvPr>
              <p:cNvSpPr/>
              <p:nvPr/>
            </p:nvSpPr>
            <p:spPr>
              <a:xfrm>
                <a:off x="6534254" y="3614292"/>
                <a:ext cx="971643" cy="1453008"/>
              </a:xfrm>
              <a:custGeom>
                <a:avLst/>
                <a:gdLst>
                  <a:gd name="connsiteX0" fmla="*/ 0 w 171727"/>
                  <a:gd name="connsiteY0" fmla="*/ 0 h 346602"/>
                  <a:gd name="connsiteX1" fmla="*/ 171727 w 171727"/>
                  <a:gd name="connsiteY1" fmla="*/ 0 h 346602"/>
                  <a:gd name="connsiteX2" fmla="*/ 171727 w 171727"/>
                  <a:gd name="connsiteY2" fmla="*/ 346602 h 346602"/>
                  <a:gd name="connsiteX3" fmla="*/ 0 w 171727"/>
                  <a:gd name="connsiteY3" fmla="*/ 346602 h 346602"/>
                  <a:gd name="connsiteX4" fmla="*/ 0 w 171727"/>
                  <a:gd name="connsiteY4" fmla="*/ 0 h 346602"/>
                  <a:gd name="connsiteX0" fmla="*/ 0 w 305077"/>
                  <a:gd name="connsiteY0" fmla="*/ 107950 h 454552"/>
                  <a:gd name="connsiteX1" fmla="*/ 305077 w 305077"/>
                  <a:gd name="connsiteY1" fmla="*/ 0 h 454552"/>
                  <a:gd name="connsiteX2" fmla="*/ 171727 w 305077"/>
                  <a:gd name="connsiteY2" fmla="*/ 454552 h 454552"/>
                  <a:gd name="connsiteX3" fmla="*/ 0 w 305077"/>
                  <a:gd name="connsiteY3" fmla="*/ 454552 h 454552"/>
                  <a:gd name="connsiteX4" fmla="*/ 0 w 305077"/>
                  <a:gd name="connsiteY4" fmla="*/ 107950 h 454552"/>
                  <a:gd name="connsiteX0" fmla="*/ 0 w 305077"/>
                  <a:gd name="connsiteY0" fmla="*/ 107950 h 511702"/>
                  <a:gd name="connsiteX1" fmla="*/ 305077 w 305077"/>
                  <a:gd name="connsiteY1" fmla="*/ 0 h 511702"/>
                  <a:gd name="connsiteX2" fmla="*/ 273327 w 305077"/>
                  <a:gd name="connsiteY2" fmla="*/ 511702 h 511702"/>
                  <a:gd name="connsiteX3" fmla="*/ 0 w 305077"/>
                  <a:gd name="connsiteY3" fmla="*/ 454552 h 511702"/>
                  <a:gd name="connsiteX4" fmla="*/ 0 w 305077"/>
                  <a:gd name="connsiteY4" fmla="*/ 107950 h 511702"/>
                  <a:gd name="connsiteX0" fmla="*/ 0 w 305077"/>
                  <a:gd name="connsiteY0" fmla="*/ 107950 h 541519"/>
                  <a:gd name="connsiteX1" fmla="*/ 305077 w 305077"/>
                  <a:gd name="connsiteY1" fmla="*/ 0 h 541519"/>
                  <a:gd name="connsiteX2" fmla="*/ 273327 w 305077"/>
                  <a:gd name="connsiteY2" fmla="*/ 511702 h 541519"/>
                  <a:gd name="connsiteX3" fmla="*/ 135554 w 305077"/>
                  <a:gd name="connsiteY3" fmla="*/ 539750 h 541519"/>
                  <a:gd name="connsiteX4" fmla="*/ 0 w 305077"/>
                  <a:gd name="connsiteY4" fmla="*/ 454552 h 541519"/>
                  <a:gd name="connsiteX5" fmla="*/ 0 w 305077"/>
                  <a:gd name="connsiteY5" fmla="*/ 107950 h 541519"/>
                  <a:gd name="connsiteX0" fmla="*/ 19050 w 324127"/>
                  <a:gd name="connsiteY0" fmla="*/ 107950 h 541519"/>
                  <a:gd name="connsiteX1" fmla="*/ 324127 w 324127"/>
                  <a:gd name="connsiteY1" fmla="*/ 0 h 541519"/>
                  <a:gd name="connsiteX2" fmla="*/ 292377 w 324127"/>
                  <a:gd name="connsiteY2" fmla="*/ 511702 h 541519"/>
                  <a:gd name="connsiteX3" fmla="*/ 154604 w 324127"/>
                  <a:gd name="connsiteY3" fmla="*/ 539750 h 541519"/>
                  <a:gd name="connsiteX4" fmla="*/ 0 w 324127"/>
                  <a:gd name="connsiteY4" fmla="*/ 492652 h 541519"/>
                  <a:gd name="connsiteX5" fmla="*/ 19050 w 324127"/>
                  <a:gd name="connsiteY5" fmla="*/ 107950 h 541519"/>
                  <a:gd name="connsiteX0" fmla="*/ 38100 w 324127"/>
                  <a:gd name="connsiteY0" fmla="*/ 0 h 573269"/>
                  <a:gd name="connsiteX1" fmla="*/ 324127 w 324127"/>
                  <a:gd name="connsiteY1" fmla="*/ 31750 h 573269"/>
                  <a:gd name="connsiteX2" fmla="*/ 292377 w 324127"/>
                  <a:gd name="connsiteY2" fmla="*/ 543452 h 573269"/>
                  <a:gd name="connsiteX3" fmla="*/ 154604 w 324127"/>
                  <a:gd name="connsiteY3" fmla="*/ 571500 h 573269"/>
                  <a:gd name="connsiteX4" fmla="*/ 0 w 324127"/>
                  <a:gd name="connsiteY4" fmla="*/ 524402 h 573269"/>
                  <a:gd name="connsiteX5" fmla="*/ 38100 w 324127"/>
                  <a:gd name="connsiteY5" fmla="*/ 0 h 573269"/>
                  <a:gd name="connsiteX0" fmla="*/ 84051 w 370078"/>
                  <a:gd name="connsiteY0" fmla="*/ 0 h 573269"/>
                  <a:gd name="connsiteX1" fmla="*/ 370078 w 370078"/>
                  <a:gd name="connsiteY1" fmla="*/ 31750 h 573269"/>
                  <a:gd name="connsiteX2" fmla="*/ 338328 w 370078"/>
                  <a:gd name="connsiteY2" fmla="*/ 543452 h 573269"/>
                  <a:gd name="connsiteX3" fmla="*/ 200555 w 370078"/>
                  <a:gd name="connsiteY3" fmla="*/ 571500 h 573269"/>
                  <a:gd name="connsiteX4" fmla="*/ 45951 w 370078"/>
                  <a:gd name="connsiteY4" fmla="*/ 524402 h 573269"/>
                  <a:gd name="connsiteX5" fmla="*/ 84051 w 370078"/>
                  <a:gd name="connsiteY5" fmla="*/ 0 h 573269"/>
                  <a:gd name="connsiteX0" fmla="*/ 96972 w 382999"/>
                  <a:gd name="connsiteY0" fmla="*/ 0 h 573269"/>
                  <a:gd name="connsiteX1" fmla="*/ 382999 w 382999"/>
                  <a:gd name="connsiteY1" fmla="*/ 31750 h 573269"/>
                  <a:gd name="connsiteX2" fmla="*/ 351249 w 382999"/>
                  <a:gd name="connsiteY2" fmla="*/ 543452 h 573269"/>
                  <a:gd name="connsiteX3" fmla="*/ 213476 w 382999"/>
                  <a:gd name="connsiteY3" fmla="*/ 571500 h 573269"/>
                  <a:gd name="connsiteX4" fmla="*/ 58872 w 382999"/>
                  <a:gd name="connsiteY4" fmla="*/ 524402 h 573269"/>
                  <a:gd name="connsiteX5" fmla="*/ 96972 w 382999"/>
                  <a:gd name="connsiteY5" fmla="*/ 0 h 573269"/>
                  <a:gd name="connsiteX0" fmla="*/ 96972 w 382999"/>
                  <a:gd name="connsiteY0" fmla="*/ 0 h 573269"/>
                  <a:gd name="connsiteX1" fmla="*/ 382999 w 382999"/>
                  <a:gd name="connsiteY1" fmla="*/ 31750 h 573269"/>
                  <a:gd name="connsiteX2" fmla="*/ 351249 w 382999"/>
                  <a:gd name="connsiteY2" fmla="*/ 543452 h 573269"/>
                  <a:gd name="connsiteX3" fmla="*/ 213476 w 382999"/>
                  <a:gd name="connsiteY3" fmla="*/ 571500 h 573269"/>
                  <a:gd name="connsiteX4" fmla="*/ 58872 w 382999"/>
                  <a:gd name="connsiteY4" fmla="*/ 524402 h 573269"/>
                  <a:gd name="connsiteX5" fmla="*/ 96972 w 382999"/>
                  <a:gd name="connsiteY5" fmla="*/ 0 h 573269"/>
                  <a:gd name="connsiteX0" fmla="*/ 96972 w 382999"/>
                  <a:gd name="connsiteY0" fmla="*/ 0 h 572797"/>
                  <a:gd name="connsiteX1" fmla="*/ 382999 w 382999"/>
                  <a:gd name="connsiteY1" fmla="*/ 31750 h 572797"/>
                  <a:gd name="connsiteX2" fmla="*/ 363155 w 382999"/>
                  <a:gd name="connsiteY2" fmla="*/ 522020 h 572797"/>
                  <a:gd name="connsiteX3" fmla="*/ 213476 w 382999"/>
                  <a:gd name="connsiteY3" fmla="*/ 571500 h 572797"/>
                  <a:gd name="connsiteX4" fmla="*/ 58872 w 382999"/>
                  <a:gd name="connsiteY4" fmla="*/ 524402 h 572797"/>
                  <a:gd name="connsiteX5" fmla="*/ 96972 w 382999"/>
                  <a:gd name="connsiteY5" fmla="*/ 0 h 572797"/>
                  <a:gd name="connsiteX0" fmla="*/ 96972 w 382999"/>
                  <a:gd name="connsiteY0" fmla="*/ 0 h 591599"/>
                  <a:gd name="connsiteX1" fmla="*/ 382999 w 382999"/>
                  <a:gd name="connsiteY1" fmla="*/ 31750 h 591599"/>
                  <a:gd name="connsiteX2" fmla="*/ 363155 w 382999"/>
                  <a:gd name="connsiteY2" fmla="*/ 522020 h 591599"/>
                  <a:gd name="connsiteX3" fmla="*/ 206332 w 382999"/>
                  <a:gd name="connsiteY3" fmla="*/ 590550 h 591599"/>
                  <a:gd name="connsiteX4" fmla="*/ 58872 w 382999"/>
                  <a:gd name="connsiteY4" fmla="*/ 524402 h 591599"/>
                  <a:gd name="connsiteX5" fmla="*/ 96972 w 382999"/>
                  <a:gd name="connsiteY5" fmla="*/ 0 h 591599"/>
                  <a:gd name="connsiteX0" fmla="*/ 95120 w 381147"/>
                  <a:gd name="connsiteY0" fmla="*/ 0 h 591599"/>
                  <a:gd name="connsiteX1" fmla="*/ 381147 w 381147"/>
                  <a:gd name="connsiteY1" fmla="*/ 31750 h 591599"/>
                  <a:gd name="connsiteX2" fmla="*/ 361303 w 381147"/>
                  <a:gd name="connsiteY2" fmla="*/ 522020 h 591599"/>
                  <a:gd name="connsiteX3" fmla="*/ 204480 w 381147"/>
                  <a:gd name="connsiteY3" fmla="*/ 590550 h 591599"/>
                  <a:gd name="connsiteX4" fmla="*/ 61783 w 381147"/>
                  <a:gd name="connsiteY4" fmla="*/ 552977 h 591599"/>
                  <a:gd name="connsiteX5" fmla="*/ 95120 w 381147"/>
                  <a:gd name="connsiteY5" fmla="*/ 0 h 591599"/>
                  <a:gd name="connsiteX0" fmla="*/ 95120 w 381147"/>
                  <a:gd name="connsiteY0" fmla="*/ 0 h 591599"/>
                  <a:gd name="connsiteX1" fmla="*/ 381147 w 381147"/>
                  <a:gd name="connsiteY1" fmla="*/ 31750 h 591599"/>
                  <a:gd name="connsiteX2" fmla="*/ 361303 w 381147"/>
                  <a:gd name="connsiteY2" fmla="*/ 522020 h 591599"/>
                  <a:gd name="connsiteX3" fmla="*/ 204480 w 381147"/>
                  <a:gd name="connsiteY3" fmla="*/ 590550 h 591599"/>
                  <a:gd name="connsiteX4" fmla="*/ 61783 w 381147"/>
                  <a:gd name="connsiteY4" fmla="*/ 552977 h 591599"/>
                  <a:gd name="connsiteX5" fmla="*/ 95120 w 381147"/>
                  <a:gd name="connsiteY5" fmla="*/ 0 h 591599"/>
                  <a:gd name="connsiteX0" fmla="*/ 95120 w 381147"/>
                  <a:gd name="connsiteY0" fmla="*/ 0 h 591916"/>
                  <a:gd name="connsiteX1" fmla="*/ 381147 w 381147"/>
                  <a:gd name="connsiteY1" fmla="*/ 31750 h 591916"/>
                  <a:gd name="connsiteX2" fmla="*/ 361303 w 381147"/>
                  <a:gd name="connsiteY2" fmla="*/ 522020 h 591916"/>
                  <a:gd name="connsiteX3" fmla="*/ 204480 w 381147"/>
                  <a:gd name="connsiteY3" fmla="*/ 590550 h 591916"/>
                  <a:gd name="connsiteX4" fmla="*/ 61783 w 381147"/>
                  <a:gd name="connsiteY4" fmla="*/ 552977 h 591916"/>
                  <a:gd name="connsiteX5" fmla="*/ 95120 w 381147"/>
                  <a:gd name="connsiteY5" fmla="*/ 0 h 591916"/>
                  <a:gd name="connsiteX0" fmla="*/ 95120 w 381147"/>
                  <a:gd name="connsiteY0" fmla="*/ 0 h 591916"/>
                  <a:gd name="connsiteX1" fmla="*/ 381147 w 381147"/>
                  <a:gd name="connsiteY1" fmla="*/ 31750 h 591916"/>
                  <a:gd name="connsiteX2" fmla="*/ 361303 w 381147"/>
                  <a:gd name="connsiteY2" fmla="*/ 522020 h 591916"/>
                  <a:gd name="connsiteX3" fmla="*/ 204480 w 381147"/>
                  <a:gd name="connsiteY3" fmla="*/ 590550 h 591916"/>
                  <a:gd name="connsiteX4" fmla="*/ 61783 w 381147"/>
                  <a:gd name="connsiteY4" fmla="*/ 552977 h 591916"/>
                  <a:gd name="connsiteX5" fmla="*/ 95120 w 381147"/>
                  <a:gd name="connsiteY5" fmla="*/ 0 h 591916"/>
                  <a:gd name="connsiteX0" fmla="*/ 95120 w 381147"/>
                  <a:gd name="connsiteY0" fmla="*/ 0 h 590683"/>
                  <a:gd name="connsiteX1" fmla="*/ 381147 w 381147"/>
                  <a:gd name="connsiteY1" fmla="*/ 31750 h 590683"/>
                  <a:gd name="connsiteX2" fmla="*/ 361303 w 381147"/>
                  <a:gd name="connsiteY2" fmla="*/ 522020 h 590683"/>
                  <a:gd name="connsiteX3" fmla="*/ 287031 w 381147"/>
                  <a:gd name="connsiteY3" fmla="*/ 546893 h 590683"/>
                  <a:gd name="connsiteX4" fmla="*/ 204480 w 381147"/>
                  <a:gd name="connsiteY4" fmla="*/ 590550 h 590683"/>
                  <a:gd name="connsiteX5" fmla="*/ 61783 w 381147"/>
                  <a:gd name="connsiteY5" fmla="*/ 552977 h 590683"/>
                  <a:gd name="connsiteX6" fmla="*/ 95120 w 381147"/>
                  <a:gd name="connsiteY6" fmla="*/ 0 h 590683"/>
                  <a:gd name="connsiteX0" fmla="*/ 95120 w 381147"/>
                  <a:gd name="connsiteY0" fmla="*/ 0 h 590683"/>
                  <a:gd name="connsiteX1" fmla="*/ 381147 w 381147"/>
                  <a:gd name="connsiteY1" fmla="*/ 31750 h 590683"/>
                  <a:gd name="connsiteX2" fmla="*/ 361303 w 381147"/>
                  <a:gd name="connsiteY2" fmla="*/ 522020 h 590683"/>
                  <a:gd name="connsiteX3" fmla="*/ 287031 w 381147"/>
                  <a:gd name="connsiteY3" fmla="*/ 546893 h 590683"/>
                  <a:gd name="connsiteX4" fmla="*/ 204480 w 381147"/>
                  <a:gd name="connsiteY4" fmla="*/ 590550 h 590683"/>
                  <a:gd name="connsiteX5" fmla="*/ 61783 w 381147"/>
                  <a:gd name="connsiteY5" fmla="*/ 552977 h 590683"/>
                  <a:gd name="connsiteX6" fmla="*/ 95120 w 381147"/>
                  <a:gd name="connsiteY6" fmla="*/ 0 h 59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147" h="590683">
                    <a:moveTo>
                      <a:pt x="95120" y="0"/>
                    </a:moveTo>
                    <a:lnTo>
                      <a:pt x="381147" y="31750"/>
                    </a:lnTo>
                    <a:cubicBezTo>
                      <a:pt x="315796" y="266610"/>
                      <a:pt x="369505" y="499090"/>
                      <a:pt x="361303" y="522020"/>
                    </a:cubicBezTo>
                    <a:cubicBezTo>
                      <a:pt x="324582" y="559062"/>
                      <a:pt x="313168" y="535471"/>
                      <a:pt x="287031" y="546893"/>
                    </a:cubicBezTo>
                    <a:cubicBezTo>
                      <a:pt x="260894" y="558315"/>
                      <a:pt x="242418" y="593108"/>
                      <a:pt x="204480" y="590550"/>
                    </a:cubicBezTo>
                    <a:cubicBezTo>
                      <a:pt x="156914" y="578026"/>
                      <a:pt x="118874" y="551214"/>
                      <a:pt x="61783" y="552977"/>
                    </a:cubicBezTo>
                    <a:cubicBezTo>
                      <a:pt x="30033" y="492476"/>
                      <a:pt x="-76330" y="289101"/>
                      <a:pt x="95120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1627A1F-CF0A-482B-8B7D-8AB844C9DAAD}"/>
                  </a:ext>
                </a:extLst>
              </p:cNvPr>
              <p:cNvSpPr/>
              <p:nvPr/>
            </p:nvSpPr>
            <p:spPr>
              <a:xfrm>
                <a:off x="4930150" y="2307675"/>
                <a:ext cx="374650" cy="304800"/>
              </a:xfrm>
              <a:custGeom>
                <a:avLst/>
                <a:gdLst>
                  <a:gd name="connsiteX0" fmla="*/ 0 w 374650"/>
                  <a:gd name="connsiteY0" fmla="*/ 0 h 304800"/>
                  <a:gd name="connsiteX1" fmla="*/ 63500 w 374650"/>
                  <a:gd name="connsiteY1" fmla="*/ 25400 h 304800"/>
                  <a:gd name="connsiteX2" fmla="*/ 25400 w 374650"/>
                  <a:gd name="connsiteY2" fmla="*/ 76200 h 304800"/>
                  <a:gd name="connsiteX3" fmla="*/ 114300 w 374650"/>
                  <a:gd name="connsiteY3" fmla="*/ 241300 h 304800"/>
                  <a:gd name="connsiteX4" fmla="*/ 374650 w 374650"/>
                  <a:gd name="connsiteY4" fmla="*/ 304800 h 304800"/>
                  <a:gd name="connsiteX5" fmla="*/ 374650 w 37465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650" h="304800">
                    <a:moveTo>
                      <a:pt x="0" y="0"/>
                    </a:moveTo>
                    <a:cubicBezTo>
                      <a:pt x="29633" y="6350"/>
                      <a:pt x="59267" y="12700"/>
                      <a:pt x="63500" y="25400"/>
                    </a:cubicBezTo>
                    <a:cubicBezTo>
                      <a:pt x="67733" y="38100"/>
                      <a:pt x="16933" y="40217"/>
                      <a:pt x="25400" y="76200"/>
                    </a:cubicBezTo>
                    <a:cubicBezTo>
                      <a:pt x="33867" y="112183"/>
                      <a:pt x="56092" y="203200"/>
                      <a:pt x="114300" y="241300"/>
                    </a:cubicBezTo>
                    <a:cubicBezTo>
                      <a:pt x="172508" y="279400"/>
                      <a:pt x="374650" y="304800"/>
                      <a:pt x="374650" y="304800"/>
                    </a:cubicBezTo>
                    <a:lnTo>
                      <a:pt x="374650" y="304800"/>
                    </a:lnTo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9">
                <a:extLst>
                  <a:ext uri="{FF2B5EF4-FFF2-40B4-BE49-F238E27FC236}">
                    <a16:creationId xmlns:a16="http://schemas.microsoft.com/office/drawing/2014/main" id="{86F54071-29E1-4639-9B3E-6624561A2050}"/>
                  </a:ext>
                </a:extLst>
              </p:cNvPr>
              <p:cNvSpPr/>
              <p:nvPr/>
            </p:nvSpPr>
            <p:spPr>
              <a:xfrm>
                <a:off x="5244514" y="2584716"/>
                <a:ext cx="318704" cy="120904"/>
              </a:xfrm>
              <a:custGeom>
                <a:avLst/>
                <a:gdLst>
                  <a:gd name="connsiteX0" fmla="*/ 0 w 397681"/>
                  <a:gd name="connsiteY0" fmla="*/ 92278 h 184556"/>
                  <a:gd name="connsiteX1" fmla="*/ 198841 w 397681"/>
                  <a:gd name="connsiteY1" fmla="*/ 0 h 184556"/>
                  <a:gd name="connsiteX2" fmla="*/ 397682 w 397681"/>
                  <a:gd name="connsiteY2" fmla="*/ 92278 h 184556"/>
                  <a:gd name="connsiteX3" fmla="*/ 198841 w 397681"/>
                  <a:gd name="connsiteY3" fmla="*/ 184556 h 184556"/>
                  <a:gd name="connsiteX4" fmla="*/ 0 w 397681"/>
                  <a:gd name="connsiteY4" fmla="*/ 92278 h 184556"/>
                  <a:gd name="connsiteX0" fmla="*/ 0 w 403209"/>
                  <a:gd name="connsiteY0" fmla="*/ 11535 h 103813"/>
                  <a:gd name="connsiteX1" fmla="*/ 397682 w 403209"/>
                  <a:gd name="connsiteY1" fmla="*/ 11535 h 103813"/>
                  <a:gd name="connsiteX2" fmla="*/ 198841 w 403209"/>
                  <a:gd name="connsiteY2" fmla="*/ 103813 h 103813"/>
                  <a:gd name="connsiteX3" fmla="*/ 0 w 403209"/>
                  <a:gd name="connsiteY3" fmla="*/ 11535 h 10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3209" h="103813">
                    <a:moveTo>
                      <a:pt x="0" y="11535"/>
                    </a:moveTo>
                    <a:cubicBezTo>
                      <a:pt x="33140" y="-3845"/>
                      <a:pt x="364542" y="-3845"/>
                      <a:pt x="397682" y="11535"/>
                    </a:cubicBezTo>
                    <a:cubicBezTo>
                      <a:pt x="430822" y="26915"/>
                      <a:pt x="308658" y="103813"/>
                      <a:pt x="198841" y="103813"/>
                    </a:cubicBezTo>
                    <a:cubicBezTo>
                      <a:pt x="89024" y="103813"/>
                      <a:pt x="0" y="62499"/>
                      <a:pt x="0" y="1153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25">
                <a:extLst>
                  <a:ext uri="{FF2B5EF4-FFF2-40B4-BE49-F238E27FC236}">
                    <a16:creationId xmlns:a16="http://schemas.microsoft.com/office/drawing/2014/main" id="{50714272-1217-4CB1-94FC-C0B5A9B27471}"/>
                  </a:ext>
                </a:extLst>
              </p:cNvPr>
              <p:cNvSpPr/>
              <p:nvPr/>
            </p:nvSpPr>
            <p:spPr>
              <a:xfrm rot="16356678">
                <a:off x="4967235" y="4504731"/>
                <a:ext cx="936874" cy="1422482"/>
              </a:xfrm>
              <a:prstGeom prst="ellipse">
                <a:avLst/>
              </a:pr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25">
                <a:extLst>
                  <a:ext uri="{FF2B5EF4-FFF2-40B4-BE49-F238E27FC236}">
                    <a16:creationId xmlns:a16="http://schemas.microsoft.com/office/drawing/2014/main" id="{15D2A07A-DCA1-4B70-8356-4034F8E46A74}"/>
                  </a:ext>
                </a:extLst>
              </p:cNvPr>
              <p:cNvSpPr/>
              <p:nvPr/>
            </p:nvSpPr>
            <p:spPr>
              <a:xfrm rot="17869559">
                <a:off x="4231854" y="4693007"/>
                <a:ext cx="936874" cy="1422482"/>
              </a:xfrm>
              <a:prstGeom prst="ellipse">
                <a:avLst/>
              </a:prstGeom>
              <a:solidFill>
                <a:srgbClr val="5046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25">
                <a:extLst>
                  <a:ext uri="{FF2B5EF4-FFF2-40B4-BE49-F238E27FC236}">
                    <a16:creationId xmlns:a16="http://schemas.microsoft.com/office/drawing/2014/main" id="{940519AA-C04A-4B2E-A972-A96709A58CBF}"/>
                  </a:ext>
                </a:extLst>
              </p:cNvPr>
              <p:cNvSpPr/>
              <p:nvPr/>
            </p:nvSpPr>
            <p:spPr>
              <a:xfrm rot="14565570">
                <a:off x="5782101" y="4662228"/>
                <a:ext cx="936874" cy="1422482"/>
              </a:xfrm>
              <a:prstGeom prst="ellipse">
                <a:avLst/>
              </a:prstGeom>
              <a:solidFill>
                <a:srgbClr val="5046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730FE716-1800-42D3-9AB4-B09E976817E3}"/>
                </a:ext>
              </a:extLst>
            </p:cNvPr>
            <p:cNvSpPr/>
            <p:nvPr/>
          </p:nvSpPr>
          <p:spPr>
            <a:xfrm rot="18929679" flipH="1">
              <a:off x="5349625" y="4064442"/>
              <a:ext cx="304508" cy="3045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333BC91D-BC26-4230-BC3C-BDF81B4C776C}"/>
                </a:ext>
              </a:extLst>
            </p:cNvPr>
            <p:cNvSpPr/>
            <p:nvPr/>
          </p:nvSpPr>
          <p:spPr>
            <a:xfrm rot="16506514" flipH="1">
              <a:off x="5069744" y="3955807"/>
              <a:ext cx="304508" cy="3045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DFEC45D2-2589-4B51-ACD4-24A61CA4FF95}"/>
                </a:ext>
              </a:extLst>
            </p:cNvPr>
            <p:cNvSpPr/>
            <p:nvPr/>
          </p:nvSpPr>
          <p:spPr>
            <a:xfrm rot="2145061">
              <a:off x="4732422" y="4098373"/>
              <a:ext cx="304508" cy="3045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92" name="ttsMP3.com_VoiceText_2025-1-13_14-17-0">
            <a:hlinkClick r:id="" action="ppaction://media"/>
            <a:extLst>
              <a:ext uri="{FF2B5EF4-FFF2-40B4-BE49-F238E27FC236}">
                <a16:creationId xmlns:a16="http://schemas.microsoft.com/office/drawing/2014/main" id="{E9CDFDF5-001A-4228-83DC-3E39ED6CCA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93" name="2sec">
            <a:hlinkClick r:id="" action="ppaction://media"/>
            <a:extLst>
              <a:ext uri="{FF2B5EF4-FFF2-40B4-BE49-F238E27FC236}">
                <a16:creationId xmlns:a16="http://schemas.microsoft.com/office/drawing/2014/main" id="{E8E0F553-1EF7-4473-9248-827BE94DAC0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6547734" y="3556213"/>
            <a:ext cx="4825135" cy="2523346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BC6DA4F2-F66A-4063-A653-07613ED5E9B7}"/>
              </a:ext>
            </a:extLst>
          </p:cNvPr>
          <p:cNvSpPr txBox="1"/>
          <p:nvPr/>
        </p:nvSpPr>
        <p:spPr>
          <a:xfrm>
            <a:off x="6546300" y="3960834"/>
            <a:ext cx="4795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Q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uincy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6A78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uail Finds 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uilt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59E7797-54F1-40D7-961B-EB54D9B577AD}"/>
              </a:ext>
            </a:extLst>
          </p:cNvPr>
          <p:cNvGrpSpPr/>
          <p:nvPr/>
        </p:nvGrpSpPr>
        <p:grpSpPr>
          <a:xfrm flipH="1">
            <a:off x="7328892" y="4407745"/>
            <a:ext cx="1522058" cy="1513598"/>
            <a:chOff x="3746250" y="653726"/>
            <a:chExt cx="5311391" cy="5281870"/>
          </a:xfrm>
        </p:grpSpPr>
        <p:sp>
          <p:nvSpPr>
            <p:cNvPr id="178" name="Rectangle 25">
              <a:extLst>
                <a:ext uri="{FF2B5EF4-FFF2-40B4-BE49-F238E27FC236}">
                  <a16:creationId xmlns:a16="http://schemas.microsoft.com/office/drawing/2014/main" id="{354A5161-2A10-4090-89DF-378F0C903830}"/>
                </a:ext>
              </a:extLst>
            </p:cNvPr>
            <p:cNvSpPr/>
            <p:nvPr/>
          </p:nvSpPr>
          <p:spPr>
            <a:xfrm>
              <a:off x="6652591" y="3984925"/>
              <a:ext cx="2405050" cy="1463375"/>
            </a:xfrm>
            <a:custGeom>
              <a:avLst/>
              <a:gdLst>
                <a:gd name="connsiteX0" fmla="*/ 0 w 1170610"/>
                <a:gd name="connsiteY0" fmla="*/ 0 h 958136"/>
                <a:gd name="connsiteX1" fmla="*/ 1170610 w 1170610"/>
                <a:gd name="connsiteY1" fmla="*/ 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1170610"/>
                <a:gd name="connsiteY0" fmla="*/ 0 h 958136"/>
                <a:gd name="connsiteX1" fmla="*/ 1140130 w 1170610"/>
                <a:gd name="connsiteY1" fmla="*/ 4572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0 w 2405050"/>
                <a:gd name="connsiteY3" fmla="*/ 958136 h 1392476"/>
                <a:gd name="connsiteX4" fmla="*/ 0 w 2405050"/>
                <a:gd name="connsiteY4" fmla="*/ 0 h 139247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1752269 w 2405050"/>
                <a:gd name="connsiteY3" fmla="*/ 1082375 h 1392476"/>
                <a:gd name="connsiteX4" fmla="*/ 0 w 2405050"/>
                <a:gd name="connsiteY4" fmla="*/ 958136 h 1392476"/>
                <a:gd name="connsiteX5" fmla="*/ 0 w 2405050"/>
                <a:gd name="connsiteY5" fmla="*/ 0 h 1392476"/>
                <a:gd name="connsiteX0" fmla="*/ 0 w 2405050"/>
                <a:gd name="connsiteY0" fmla="*/ 0 h 1435161"/>
                <a:gd name="connsiteX1" fmla="*/ 1140130 w 2405050"/>
                <a:gd name="connsiteY1" fmla="*/ 45720 h 1435161"/>
                <a:gd name="connsiteX2" fmla="*/ 2405050 w 2405050"/>
                <a:gd name="connsiteY2" fmla="*/ 1392476 h 1435161"/>
                <a:gd name="connsiteX3" fmla="*/ 1752269 w 2405050"/>
                <a:gd name="connsiteY3" fmla="*/ 1082375 h 1435161"/>
                <a:gd name="connsiteX4" fmla="*/ 0 w 2405050"/>
                <a:gd name="connsiteY4" fmla="*/ 958136 h 1435161"/>
                <a:gd name="connsiteX5" fmla="*/ 0 w 2405050"/>
                <a:gd name="connsiteY5" fmla="*/ 0 h 1435161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0 w 2405050"/>
                <a:gd name="connsiteY5" fmla="*/ 958136 h 1532047"/>
                <a:gd name="connsiteX6" fmla="*/ 0 w 2405050"/>
                <a:gd name="connsiteY6" fmla="*/ 0 h 1532047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1356029 w 2405050"/>
                <a:gd name="connsiteY5" fmla="*/ 1074755 h 1532047"/>
                <a:gd name="connsiteX6" fmla="*/ 0 w 2405050"/>
                <a:gd name="connsiteY6" fmla="*/ 958136 h 1532047"/>
                <a:gd name="connsiteX7" fmla="*/ 0 w 2405050"/>
                <a:gd name="connsiteY7" fmla="*/ 0 h 1532047"/>
                <a:gd name="connsiteX0" fmla="*/ 0 w 2405050"/>
                <a:gd name="connsiteY0" fmla="*/ 0 h 1463483"/>
                <a:gd name="connsiteX1" fmla="*/ 1140130 w 2405050"/>
                <a:gd name="connsiteY1" fmla="*/ 45720 h 1463483"/>
                <a:gd name="connsiteX2" fmla="*/ 2405050 w 2405050"/>
                <a:gd name="connsiteY2" fmla="*/ 1392476 h 1463483"/>
                <a:gd name="connsiteX3" fmla="*/ 1752269 w 2405050"/>
                <a:gd name="connsiteY3" fmla="*/ 1082375 h 1463483"/>
                <a:gd name="connsiteX4" fmla="*/ 2018969 w 2405050"/>
                <a:gd name="connsiteY4" fmla="*/ 1463375 h 1463483"/>
                <a:gd name="connsiteX5" fmla="*/ 1356029 w 2405050"/>
                <a:gd name="connsiteY5" fmla="*/ 1074755 h 1463483"/>
                <a:gd name="connsiteX6" fmla="*/ 0 w 2405050"/>
                <a:gd name="connsiteY6" fmla="*/ 958136 h 1463483"/>
                <a:gd name="connsiteX7" fmla="*/ 0 w 2405050"/>
                <a:gd name="connsiteY7" fmla="*/ 0 h 1463483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0 w 2405050"/>
                <a:gd name="connsiteY7" fmla="*/ 958136 h 1463375"/>
                <a:gd name="connsiteX8" fmla="*/ 0 w 2405050"/>
                <a:gd name="connsiteY8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5050" h="1463375">
                  <a:moveTo>
                    <a:pt x="0" y="0"/>
                  </a:moveTo>
                  <a:lnTo>
                    <a:pt x="1140130" y="45720"/>
                  </a:lnTo>
                  <a:lnTo>
                    <a:pt x="2405050" y="1392476"/>
                  </a:lnTo>
                  <a:cubicBezTo>
                    <a:pt x="2075696" y="1649789"/>
                    <a:pt x="1883503" y="1068902"/>
                    <a:pt x="1752269" y="1082375"/>
                  </a:cubicBezTo>
                  <a:cubicBezTo>
                    <a:pt x="1716709" y="1067135"/>
                    <a:pt x="2168829" y="1349075"/>
                    <a:pt x="2018969" y="1463375"/>
                  </a:cubicBezTo>
                  <a:cubicBezTo>
                    <a:pt x="1831009" y="1463375"/>
                    <a:pt x="1543989" y="1128095"/>
                    <a:pt x="1356029" y="1074755"/>
                  </a:cubicBezTo>
                  <a:cubicBezTo>
                    <a:pt x="1277289" y="1067135"/>
                    <a:pt x="1861489" y="1288115"/>
                    <a:pt x="1516049" y="1349075"/>
                  </a:cubicBezTo>
                  <a:cubicBezTo>
                    <a:pt x="1147749" y="1331295"/>
                    <a:pt x="1152829" y="1077295"/>
                    <a:pt x="1020749" y="1044275"/>
                  </a:cubicBezTo>
                  <a:cubicBezTo>
                    <a:pt x="1140129" y="1079835"/>
                    <a:pt x="1297554" y="1462491"/>
                    <a:pt x="540689" y="968075"/>
                  </a:cubicBezTo>
                  <a:lnTo>
                    <a:pt x="0" y="958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D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26">
              <a:extLst>
                <a:ext uri="{FF2B5EF4-FFF2-40B4-BE49-F238E27FC236}">
                  <a16:creationId xmlns:a16="http://schemas.microsoft.com/office/drawing/2014/main" id="{C9C92837-2302-4517-8C33-4333FBEFBB6F}"/>
                </a:ext>
              </a:extLst>
            </p:cNvPr>
            <p:cNvSpPr/>
            <p:nvPr/>
          </p:nvSpPr>
          <p:spPr>
            <a:xfrm>
              <a:off x="5460547" y="4792980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 27">
              <a:extLst>
                <a:ext uri="{FF2B5EF4-FFF2-40B4-BE49-F238E27FC236}">
                  <a16:creationId xmlns:a16="http://schemas.microsoft.com/office/drawing/2014/main" id="{0D12319C-ECFA-4962-8E57-FF9B25E17285}"/>
                </a:ext>
              </a:extLst>
            </p:cNvPr>
            <p:cNvSpPr/>
            <p:nvPr/>
          </p:nvSpPr>
          <p:spPr>
            <a:xfrm>
              <a:off x="5095272" y="5431116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26">
              <a:extLst>
                <a:ext uri="{FF2B5EF4-FFF2-40B4-BE49-F238E27FC236}">
                  <a16:creationId xmlns:a16="http://schemas.microsoft.com/office/drawing/2014/main" id="{67B795C2-BAEF-4F80-B0DD-F48C83D523CF}"/>
                </a:ext>
              </a:extLst>
            </p:cNvPr>
            <p:cNvSpPr/>
            <p:nvPr/>
          </p:nvSpPr>
          <p:spPr>
            <a:xfrm>
              <a:off x="6265399" y="4897212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27">
              <a:extLst>
                <a:ext uri="{FF2B5EF4-FFF2-40B4-BE49-F238E27FC236}">
                  <a16:creationId xmlns:a16="http://schemas.microsoft.com/office/drawing/2014/main" id="{A0DE73AC-70BF-4079-8313-DEF4E1DB8F8D}"/>
                </a:ext>
              </a:extLst>
            </p:cNvPr>
            <p:cNvSpPr/>
            <p:nvPr/>
          </p:nvSpPr>
          <p:spPr>
            <a:xfrm>
              <a:off x="5999655" y="5508752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35">
              <a:extLst>
                <a:ext uri="{FF2B5EF4-FFF2-40B4-BE49-F238E27FC236}">
                  <a16:creationId xmlns:a16="http://schemas.microsoft.com/office/drawing/2014/main" id="{C970229C-68BC-4BC4-A874-745B2E5E0398}"/>
                </a:ext>
              </a:extLst>
            </p:cNvPr>
            <p:cNvSpPr/>
            <p:nvPr/>
          </p:nvSpPr>
          <p:spPr>
            <a:xfrm rot="1487059">
              <a:off x="3746250" y="653726"/>
              <a:ext cx="1084064" cy="373399"/>
            </a:xfrm>
            <a:custGeom>
              <a:avLst/>
              <a:gdLst>
                <a:gd name="connsiteX0" fmla="*/ 0 w 501605"/>
                <a:gd name="connsiteY0" fmla="*/ 0 h 170550"/>
                <a:gd name="connsiteX1" fmla="*/ 501605 w 501605"/>
                <a:gd name="connsiteY1" fmla="*/ 0 h 170550"/>
                <a:gd name="connsiteX2" fmla="*/ 501605 w 501605"/>
                <a:gd name="connsiteY2" fmla="*/ 170550 h 170550"/>
                <a:gd name="connsiteX3" fmla="*/ 0 w 501605"/>
                <a:gd name="connsiteY3" fmla="*/ 170550 h 170550"/>
                <a:gd name="connsiteX4" fmla="*/ 0 w 501605"/>
                <a:gd name="connsiteY4" fmla="*/ 0 h 170550"/>
                <a:gd name="connsiteX0" fmla="*/ 123825 w 625430"/>
                <a:gd name="connsiteY0" fmla="*/ 0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4" fmla="*/ 123825 w 625430"/>
                <a:gd name="connsiteY4" fmla="*/ 0 h 203887"/>
                <a:gd name="connsiteX0" fmla="*/ 0 w 625430"/>
                <a:gd name="connsiteY0" fmla="*/ 203887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0" fmla="*/ 0 w 1020718"/>
                <a:gd name="connsiteY0" fmla="*/ 33337 h 34237"/>
                <a:gd name="connsiteX1" fmla="*/ 1020718 w 1020718"/>
                <a:gd name="connsiteY1" fmla="*/ 34237 h 34237"/>
                <a:gd name="connsiteX2" fmla="*/ 625430 w 1020718"/>
                <a:gd name="connsiteY2" fmla="*/ 0 h 34237"/>
                <a:gd name="connsiteX3" fmla="*/ 0 w 1020718"/>
                <a:gd name="connsiteY3" fmla="*/ 33337 h 34237"/>
                <a:gd name="connsiteX0" fmla="*/ 0 w 1020718"/>
                <a:gd name="connsiteY0" fmla="*/ 0 h 95250"/>
                <a:gd name="connsiteX1" fmla="*/ 1020718 w 1020718"/>
                <a:gd name="connsiteY1" fmla="*/ 900 h 95250"/>
                <a:gd name="connsiteX2" fmla="*/ 973093 w 1020718"/>
                <a:gd name="connsiteY2" fmla="*/ 95250 h 95250"/>
                <a:gd name="connsiteX3" fmla="*/ 0 w 1020718"/>
                <a:gd name="connsiteY3" fmla="*/ 0 h 95250"/>
                <a:gd name="connsiteX0" fmla="*/ 33423 w 1054141"/>
                <a:gd name="connsiteY0" fmla="*/ 162683 h 257933"/>
                <a:gd name="connsiteX1" fmla="*/ 1054141 w 1054141"/>
                <a:gd name="connsiteY1" fmla="*/ 163583 h 257933"/>
                <a:gd name="connsiteX2" fmla="*/ 1006516 w 1054141"/>
                <a:gd name="connsiteY2" fmla="*/ 257933 h 257933"/>
                <a:gd name="connsiteX3" fmla="*/ 33423 w 1054141"/>
                <a:gd name="connsiteY3" fmla="*/ 162683 h 257933"/>
                <a:gd name="connsiteX0" fmla="*/ 33423 w 1054141"/>
                <a:gd name="connsiteY0" fmla="*/ 162683 h 295553"/>
                <a:gd name="connsiteX1" fmla="*/ 1054141 w 1054141"/>
                <a:gd name="connsiteY1" fmla="*/ 163583 h 295553"/>
                <a:gd name="connsiteX2" fmla="*/ 1006516 w 1054141"/>
                <a:gd name="connsiteY2" fmla="*/ 257933 h 295553"/>
                <a:gd name="connsiteX3" fmla="*/ 33423 w 1054141"/>
                <a:gd name="connsiteY3" fmla="*/ 162683 h 295553"/>
                <a:gd name="connsiteX0" fmla="*/ 31597 w 1114228"/>
                <a:gd name="connsiteY0" fmla="*/ 166465 h 294184"/>
                <a:gd name="connsiteX1" fmla="*/ 1114228 w 1114228"/>
                <a:gd name="connsiteY1" fmla="*/ 153078 h 294184"/>
                <a:gd name="connsiteX2" fmla="*/ 1066603 w 1114228"/>
                <a:gd name="connsiteY2" fmla="*/ 247428 h 294184"/>
                <a:gd name="connsiteX3" fmla="*/ 31597 w 1114228"/>
                <a:gd name="connsiteY3" fmla="*/ 166465 h 294184"/>
                <a:gd name="connsiteX0" fmla="*/ 4525 w 1087156"/>
                <a:gd name="connsiteY0" fmla="*/ 206665 h 334384"/>
                <a:gd name="connsiteX1" fmla="*/ 1087156 w 1087156"/>
                <a:gd name="connsiteY1" fmla="*/ 193278 h 334384"/>
                <a:gd name="connsiteX2" fmla="*/ 1039531 w 1087156"/>
                <a:gd name="connsiteY2" fmla="*/ 287628 h 334384"/>
                <a:gd name="connsiteX3" fmla="*/ 4525 w 1087156"/>
                <a:gd name="connsiteY3" fmla="*/ 206665 h 334384"/>
                <a:gd name="connsiteX0" fmla="*/ 1533 w 1084164"/>
                <a:gd name="connsiteY0" fmla="*/ 206665 h 332322"/>
                <a:gd name="connsiteX1" fmla="*/ 1084164 w 1084164"/>
                <a:gd name="connsiteY1" fmla="*/ 193278 h 332322"/>
                <a:gd name="connsiteX2" fmla="*/ 1036539 w 1084164"/>
                <a:gd name="connsiteY2" fmla="*/ 287628 h 332322"/>
                <a:gd name="connsiteX3" fmla="*/ 1533 w 1084164"/>
                <a:gd name="connsiteY3" fmla="*/ 206665 h 332322"/>
                <a:gd name="connsiteX0" fmla="*/ 1433 w 1084064"/>
                <a:gd name="connsiteY0" fmla="*/ 273738 h 399395"/>
                <a:gd name="connsiteX1" fmla="*/ 1084064 w 1084064"/>
                <a:gd name="connsiteY1" fmla="*/ 260351 h 399395"/>
                <a:gd name="connsiteX2" fmla="*/ 1036439 w 1084064"/>
                <a:gd name="connsiteY2" fmla="*/ 354701 h 399395"/>
                <a:gd name="connsiteX3" fmla="*/ 1433 w 1084064"/>
                <a:gd name="connsiteY3" fmla="*/ 273738 h 399395"/>
                <a:gd name="connsiteX0" fmla="*/ 1433 w 1084064"/>
                <a:gd name="connsiteY0" fmla="*/ 273738 h 354701"/>
                <a:gd name="connsiteX1" fmla="*/ 1084064 w 1084064"/>
                <a:gd name="connsiteY1" fmla="*/ 260351 h 354701"/>
                <a:gd name="connsiteX2" fmla="*/ 1036439 w 1084064"/>
                <a:gd name="connsiteY2" fmla="*/ 354701 h 354701"/>
                <a:gd name="connsiteX3" fmla="*/ 1433 w 1084064"/>
                <a:gd name="connsiteY3" fmla="*/ 273738 h 354701"/>
                <a:gd name="connsiteX0" fmla="*/ 1433 w 1084064"/>
                <a:gd name="connsiteY0" fmla="*/ 273738 h 365320"/>
                <a:gd name="connsiteX1" fmla="*/ 1084064 w 1084064"/>
                <a:gd name="connsiteY1" fmla="*/ 260351 h 365320"/>
                <a:gd name="connsiteX2" fmla="*/ 1036439 w 1084064"/>
                <a:gd name="connsiteY2" fmla="*/ 354701 h 365320"/>
                <a:gd name="connsiteX3" fmla="*/ 1433 w 1084064"/>
                <a:gd name="connsiteY3" fmla="*/ 273738 h 365320"/>
                <a:gd name="connsiteX0" fmla="*/ 1433 w 1084064"/>
                <a:gd name="connsiteY0" fmla="*/ 273738 h 360358"/>
                <a:gd name="connsiteX1" fmla="*/ 1084064 w 1084064"/>
                <a:gd name="connsiteY1" fmla="*/ 260351 h 360358"/>
                <a:gd name="connsiteX2" fmla="*/ 1036439 w 1084064"/>
                <a:gd name="connsiteY2" fmla="*/ 354701 h 360358"/>
                <a:gd name="connsiteX3" fmla="*/ 1433 w 1084064"/>
                <a:gd name="connsiteY3" fmla="*/ 273738 h 360358"/>
                <a:gd name="connsiteX0" fmla="*/ 1433 w 1084064"/>
                <a:gd name="connsiteY0" fmla="*/ 273738 h 373399"/>
                <a:gd name="connsiteX1" fmla="*/ 1084064 w 1084064"/>
                <a:gd name="connsiteY1" fmla="*/ 260351 h 373399"/>
                <a:gd name="connsiteX2" fmla="*/ 1036439 w 1084064"/>
                <a:gd name="connsiteY2" fmla="*/ 354701 h 373399"/>
                <a:gd name="connsiteX3" fmla="*/ 1433 w 1084064"/>
                <a:gd name="connsiteY3" fmla="*/ 273738 h 37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064" h="373399">
                  <a:moveTo>
                    <a:pt x="1433" y="273738"/>
                  </a:moveTo>
                  <a:cubicBezTo>
                    <a:pt x="-39328" y="-183163"/>
                    <a:pt x="800975" y="17163"/>
                    <a:pt x="1084064" y="260351"/>
                  </a:cubicBezTo>
                  <a:lnTo>
                    <a:pt x="1036439" y="354701"/>
                  </a:lnTo>
                  <a:cubicBezTo>
                    <a:pt x="212013" y="-81862"/>
                    <a:pt x="187686" y="619813"/>
                    <a:pt x="1433" y="273738"/>
                  </a:cubicBezTo>
                  <a:close/>
                </a:path>
              </a:pathLst>
            </a:custGeom>
            <a:solidFill>
              <a:srgbClr val="9999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18">
              <a:extLst>
                <a:ext uri="{FF2B5EF4-FFF2-40B4-BE49-F238E27FC236}">
                  <a16:creationId xmlns:a16="http://schemas.microsoft.com/office/drawing/2014/main" id="{54F19F43-FE84-45CF-B77F-5FE27840FBE8}"/>
                </a:ext>
              </a:extLst>
            </p:cNvPr>
            <p:cNvSpPr/>
            <p:nvPr/>
          </p:nvSpPr>
          <p:spPr>
            <a:xfrm rot="20331122">
              <a:off x="4013618" y="875254"/>
              <a:ext cx="2095660" cy="2922118"/>
            </a:xfrm>
            <a:custGeom>
              <a:avLst/>
              <a:gdLst>
                <a:gd name="connsiteX0" fmla="*/ 0 w 1402080"/>
                <a:gd name="connsiteY0" fmla="*/ 1250636 h 2501271"/>
                <a:gd name="connsiteX1" fmla="*/ 701040 w 1402080"/>
                <a:gd name="connsiteY1" fmla="*/ 0 h 2501271"/>
                <a:gd name="connsiteX2" fmla="*/ 1402080 w 1402080"/>
                <a:gd name="connsiteY2" fmla="*/ 1250636 h 2501271"/>
                <a:gd name="connsiteX3" fmla="*/ 701040 w 1402080"/>
                <a:gd name="connsiteY3" fmla="*/ 2501272 h 2501271"/>
                <a:gd name="connsiteX4" fmla="*/ 0 w 1402080"/>
                <a:gd name="connsiteY4" fmla="*/ 1250636 h 2501271"/>
                <a:gd name="connsiteX0" fmla="*/ 0 w 1402080"/>
                <a:gd name="connsiteY0" fmla="*/ 1250793 h 2501429"/>
                <a:gd name="connsiteX1" fmla="*/ 701040 w 1402080"/>
                <a:gd name="connsiteY1" fmla="*/ 157 h 2501429"/>
                <a:gd name="connsiteX2" fmla="*/ 1402080 w 1402080"/>
                <a:gd name="connsiteY2" fmla="*/ 1250793 h 2501429"/>
                <a:gd name="connsiteX3" fmla="*/ 701040 w 1402080"/>
                <a:gd name="connsiteY3" fmla="*/ 2501429 h 2501429"/>
                <a:gd name="connsiteX4" fmla="*/ 0 w 1402080"/>
                <a:gd name="connsiteY4" fmla="*/ 1250793 h 2501429"/>
                <a:gd name="connsiteX0" fmla="*/ 0 w 1269858"/>
                <a:gd name="connsiteY0" fmla="*/ 1058503 h 2504363"/>
                <a:gd name="connsiteX1" fmla="*/ 568818 w 1269858"/>
                <a:gd name="connsiteY1" fmla="*/ 1827 h 2504363"/>
                <a:gd name="connsiteX2" fmla="*/ 1269858 w 1269858"/>
                <a:gd name="connsiteY2" fmla="*/ 1252463 h 2504363"/>
                <a:gd name="connsiteX3" fmla="*/ 568818 w 1269858"/>
                <a:gd name="connsiteY3" fmla="*/ 2503099 h 2504363"/>
                <a:gd name="connsiteX4" fmla="*/ 0 w 1269858"/>
                <a:gd name="connsiteY4" fmla="*/ 1058503 h 2504363"/>
                <a:gd name="connsiteX0" fmla="*/ 0 w 1269858"/>
                <a:gd name="connsiteY0" fmla="*/ 1060975 h 2506835"/>
                <a:gd name="connsiteX1" fmla="*/ 568818 w 1269858"/>
                <a:gd name="connsiteY1" fmla="*/ 4299 h 2506835"/>
                <a:gd name="connsiteX2" fmla="*/ 1269858 w 1269858"/>
                <a:gd name="connsiteY2" fmla="*/ 1254935 h 2506835"/>
                <a:gd name="connsiteX3" fmla="*/ 568818 w 1269858"/>
                <a:gd name="connsiteY3" fmla="*/ 2505571 h 2506835"/>
                <a:gd name="connsiteX4" fmla="*/ 0 w 1269858"/>
                <a:gd name="connsiteY4" fmla="*/ 1060975 h 2506835"/>
                <a:gd name="connsiteX0" fmla="*/ 44273 w 1314131"/>
                <a:gd name="connsiteY0" fmla="*/ 1060975 h 2506835"/>
                <a:gd name="connsiteX1" fmla="*/ 613091 w 1314131"/>
                <a:gd name="connsiteY1" fmla="*/ 4299 h 2506835"/>
                <a:gd name="connsiteX2" fmla="*/ 1314131 w 1314131"/>
                <a:gd name="connsiteY2" fmla="*/ 1254935 h 2506835"/>
                <a:gd name="connsiteX3" fmla="*/ 613091 w 1314131"/>
                <a:gd name="connsiteY3" fmla="*/ 2505571 h 2506835"/>
                <a:gd name="connsiteX4" fmla="*/ 44273 w 1314131"/>
                <a:gd name="connsiteY4" fmla="*/ 1060975 h 2506835"/>
                <a:gd name="connsiteX0" fmla="*/ 464212 w 1734070"/>
                <a:gd name="connsiteY0" fmla="*/ 1060975 h 2791488"/>
                <a:gd name="connsiteX1" fmla="*/ 1033030 w 1734070"/>
                <a:gd name="connsiteY1" fmla="*/ 4299 h 2791488"/>
                <a:gd name="connsiteX2" fmla="*/ 1734070 w 1734070"/>
                <a:gd name="connsiteY2" fmla="*/ 1254935 h 2791488"/>
                <a:gd name="connsiteX3" fmla="*/ 1033030 w 1734070"/>
                <a:gd name="connsiteY3" fmla="*/ 2505571 h 2791488"/>
                <a:gd name="connsiteX4" fmla="*/ 15156 w 1734070"/>
                <a:gd name="connsiteY4" fmla="*/ 2676012 h 2791488"/>
                <a:gd name="connsiteX5" fmla="*/ 464212 w 1734070"/>
                <a:gd name="connsiteY5" fmla="*/ 1060975 h 2791488"/>
                <a:gd name="connsiteX0" fmla="*/ 460280 w 1730138"/>
                <a:gd name="connsiteY0" fmla="*/ 1060975 h 2791488"/>
                <a:gd name="connsiteX1" fmla="*/ 1029098 w 1730138"/>
                <a:gd name="connsiteY1" fmla="*/ 4299 h 2791488"/>
                <a:gd name="connsiteX2" fmla="*/ 1730138 w 1730138"/>
                <a:gd name="connsiteY2" fmla="*/ 1254935 h 2791488"/>
                <a:gd name="connsiteX3" fmla="*/ 1029098 w 1730138"/>
                <a:gd name="connsiteY3" fmla="*/ 2505571 h 2791488"/>
                <a:gd name="connsiteX4" fmla="*/ 11224 w 1730138"/>
                <a:gd name="connsiteY4" fmla="*/ 2676012 h 2791488"/>
                <a:gd name="connsiteX5" fmla="*/ 460280 w 1730138"/>
                <a:gd name="connsiteY5" fmla="*/ 1060975 h 2791488"/>
                <a:gd name="connsiteX0" fmla="*/ 458582 w 1728440"/>
                <a:gd name="connsiteY0" fmla="*/ 1060975 h 2791488"/>
                <a:gd name="connsiteX1" fmla="*/ 1027400 w 1728440"/>
                <a:gd name="connsiteY1" fmla="*/ 4299 h 2791488"/>
                <a:gd name="connsiteX2" fmla="*/ 1728440 w 1728440"/>
                <a:gd name="connsiteY2" fmla="*/ 1254935 h 2791488"/>
                <a:gd name="connsiteX3" fmla="*/ 1027400 w 1728440"/>
                <a:gd name="connsiteY3" fmla="*/ 2505571 h 2791488"/>
                <a:gd name="connsiteX4" fmla="*/ 9526 w 1728440"/>
                <a:gd name="connsiteY4" fmla="*/ 2676012 h 2791488"/>
                <a:gd name="connsiteX5" fmla="*/ 458582 w 1728440"/>
                <a:gd name="connsiteY5" fmla="*/ 1060975 h 2791488"/>
                <a:gd name="connsiteX0" fmla="*/ 463907 w 1733765"/>
                <a:gd name="connsiteY0" fmla="*/ 1060975 h 2791488"/>
                <a:gd name="connsiteX1" fmla="*/ 1032725 w 1733765"/>
                <a:gd name="connsiteY1" fmla="*/ 4299 h 2791488"/>
                <a:gd name="connsiteX2" fmla="*/ 1733765 w 1733765"/>
                <a:gd name="connsiteY2" fmla="*/ 1254935 h 2791488"/>
                <a:gd name="connsiteX3" fmla="*/ 1032725 w 1733765"/>
                <a:gd name="connsiteY3" fmla="*/ 2505571 h 2791488"/>
                <a:gd name="connsiteX4" fmla="*/ 14851 w 1733765"/>
                <a:gd name="connsiteY4" fmla="*/ 2676012 h 2791488"/>
                <a:gd name="connsiteX5" fmla="*/ 463907 w 1733765"/>
                <a:gd name="connsiteY5" fmla="*/ 1060975 h 2791488"/>
                <a:gd name="connsiteX0" fmla="*/ 463907 w 1733765"/>
                <a:gd name="connsiteY0" fmla="*/ 1056782 h 2787295"/>
                <a:gd name="connsiteX1" fmla="*/ 1032725 w 1733765"/>
                <a:gd name="connsiteY1" fmla="*/ 106 h 2787295"/>
                <a:gd name="connsiteX2" fmla="*/ 1733765 w 1733765"/>
                <a:gd name="connsiteY2" fmla="*/ 1250742 h 2787295"/>
                <a:gd name="connsiteX3" fmla="*/ 1032725 w 1733765"/>
                <a:gd name="connsiteY3" fmla="*/ 2501378 h 2787295"/>
                <a:gd name="connsiteX4" fmla="*/ 14851 w 1733765"/>
                <a:gd name="connsiteY4" fmla="*/ 2671819 h 2787295"/>
                <a:gd name="connsiteX5" fmla="*/ 463907 w 1733765"/>
                <a:gd name="connsiteY5" fmla="*/ 1056782 h 2787295"/>
                <a:gd name="connsiteX0" fmla="*/ 461161 w 1731019"/>
                <a:gd name="connsiteY0" fmla="*/ 1069042 h 2799555"/>
                <a:gd name="connsiteX1" fmla="*/ 325679 w 1731019"/>
                <a:gd name="connsiteY1" fmla="*/ 648432 h 2799555"/>
                <a:gd name="connsiteX2" fmla="*/ 1029979 w 1731019"/>
                <a:gd name="connsiteY2" fmla="*/ 12366 h 2799555"/>
                <a:gd name="connsiteX3" fmla="*/ 1731019 w 1731019"/>
                <a:gd name="connsiteY3" fmla="*/ 1263002 h 2799555"/>
                <a:gd name="connsiteX4" fmla="*/ 1029979 w 1731019"/>
                <a:gd name="connsiteY4" fmla="*/ 2513638 h 2799555"/>
                <a:gd name="connsiteX5" fmla="*/ 12105 w 1731019"/>
                <a:gd name="connsiteY5" fmla="*/ 2684079 h 2799555"/>
                <a:gd name="connsiteX6" fmla="*/ 461161 w 1731019"/>
                <a:gd name="connsiteY6" fmla="*/ 1069042 h 2799555"/>
                <a:gd name="connsiteX0" fmla="*/ 461161 w 1731019"/>
                <a:gd name="connsiteY0" fmla="*/ 1062733 h 2793246"/>
                <a:gd name="connsiteX1" fmla="*/ 325679 w 1731019"/>
                <a:gd name="connsiteY1" fmla="*/ 642123 h 2793246"/>
                <a:gd name="connsiteX2" fmla="*/ 1029979 w 1731019"/>
                <a:gd name="connsiteY2" fmla="*/ 6057 h 2793246"/>
                <a:gd name="connsiteX3" fmla="*/ 1731019 w 1731019"/>
                <a:gd name="connsiteY3" fmla="*/ 1256693 h 2793246"/>
                <a:gd name="connsiteX4" fmla="*/ 1029979 w 1731019"/>
                <a:gd name="connsiteY4" fmla="*/ 2507329 h 2793246"/>
                <a:gd name="connsiteX5" fmla="*/ 12105 w 1731019"/>
                <a:gd name="connsiteY5" fmla="*/ 2677770 h 2793246"/>
                <a:gd name="connsiteX6" fmla="*/ 461161 w 1731019"/>
                <a:gd name="connsiteY6" fmla="*/ 1062733 h 2793246"/>
                <a:gd name="connsiteX0" fmla="*/ 461161 w 1731019"/>
                <a:gd name="connsiteY0" fmla="*/ 1063410 h 2793923"/>
                <a:gd name="connsiteX1" fmla="*/ 325679 w 1731019"/>
                <a:gd name="connsiteY1" fmla="*/ 642800 h 2793923"/>
                <a:gd name="connsiteX2" fmla="*/ 1029979 w 1731019"/>
                <a:gd name="connsiteY2" fmla="*/ 6734 h 2793923"/>
                <a:gd name="connsiteX3" fmla="*/ 1731019 w 1731019"/>
                <a:gd name="connsiteY3" fmla="*/ 1257370 h 2793923"/>
                <a:gd name="connsiteX4" fmla="*/ 1029979 w 1731019"/>
                <a:gd name="connsiteY4" fmla="*/ 2508006 h 2793923"/>
                <a:gd name="connsiteX5" fmla="*/ 12105 w 1731019"/>
                <a:gd name="connsiteY5" fmla="*/ 2678447 h 2793923"/>
                <a:gd name="connsiteX6" fmla="*/ 461161 w 1731019"/>
                <a:gd name="connsiteY6" fmla="*/ 1063410 h 2793923"/>
                <a:gd name="connsiteX0" fmla="*/ 461161 w 1731019"/>
                <a:gd name="connsiteY0" fmla="*/ 1064011 h 2794524"/>
                <a:gd name="connsiteX1" fmla="*/ 325679 w 1731019"/>
                <a:gd name="connsiteY1" fmla="*/ 643401 h 2794524"/>
                <a:gd name="connsiteX2" fmla="*/ 1029979 w 1731019"/>
                <a:gd name="connsiteY2" fmla="*/ 7335 h 2794524"/>
                <a:gd name="connsiteX3" fmla="*/ 1731019 w 1731019"/>
                <a:gd name="connsiteY3" fmla="*/ 1257971 h 2794524"/>
                <a:gd name="connsiteX4" fmla="*/ 1029979 w 1731019"/>
                <a:gd name="connsiteY4" fmla="*/ 2508607 h 2794524"/>
                <a:gd name="connsiteX5" fmla="*/ 12105 w 1731019"/>
                <a:gd name="connsiteY5" fmla="*/ 2679048 h 2794524"/>
                <a:gd name="connsiteX6" fmla="*/ 461161 w 1731019"/>
                <a:gd name="connsiteY6" fmla="*/ 1064011 h 2794524"/>
                <a:gd name="connsiteX0" fmla="*/ 461161 w 1926501"/>
                <a:gd name="connsiteY0" fmla="*/ 1102935 h 2808876"/>
                <a:gd name="connsiteX1" fmla="*/ 325679 w 1926501"/>
                <a:gd name="connsiteY1" fmla="*/ 682325 h 2808876"/>
                <a:gd name="connsiteX2" fmla="*/ 1029979 w 1926501"/>
                <a:gd name="connsiteY2" fmla="*/ 46259 h 2808876"/>
                <a:gd name="connsiteX3" fmla="*/ 1926501 w 1926501"/>
                <a:gd name="connsiteY3" fmla="*/ 2058814 h 2808876"/>
                <a:gd name="connsiteX4" fmla="*/ 1029979 w 1926501"/>
                <a:gd name="connsiteY4" fmla="*/ 2547531 h 2808876"/>
                <a:gd name="connsiteX5" fmla="*/ 12105 w 1926501"/>
                <a:gd name="connsiteY5" fmla="*/ 2717972 h 2808876"/>
                <a:gd name="connsiteX6" fmla="*/ 461161 w 1926501"/>
                <a:gd name="connsiteY6" fmla="*/ 1102935 h 2808876"/>
                <a:gd name="connsiteX0" fmla="*/ 461161 w 1926501"/>
                <a:gd name="connsiteY0" fmla="*/ 1102935 h 2913133"/>
                <a:gd name="connsiteX1" fmla="*/ 325679 w 1926501"/>
                <a:gd name="connsiteY1" fmla="*/ 682325 h 2913133"/>
                <a:gd name="connsiteX2" fmla="*/ 1029979 w 1926501"/>
                <a:gd name="connsiteY2" fmla="*/ 46259 h 2913133"/>
                <a:gd name="connsiteX3" fmla="*/ 1926501 w 1926501"/>
                <a:gd name="connsiteY3" fmla="*/ 2058814 h 2913133"/>
                <a:gd name="connsiteX4" fmla="*/ 1064432 w 1926501"/>
                <a:gd name="connsiteY4" fmla="*/ 2838647 h 2913133"/>
                <a:gd name="connsiteX5" fmla="*/ 12105 w 1926501"/>
                <a:gd name="connsiteY5" fmla="*/ 2717972 h 2913133"/>
                <a:gd name="connsiteX6" fmla="*/ 461161 w 1926501"/>
                <a:gd name="connsiteY6" fmla="*/ 1102935 h 2913133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080985 h 2895234"/>
                <a:gd name="connsiteX1" fmla="*/ 325679 w 2095660"/>
                <a:gd name="connsiteY1" fmla="*/ 660375 h 2895234"/>
                <a:gd name="connsiteX2" fmla="*/ 1029979 w 2095660"/>
                <a:gd name="connsiteY2" fmla="*/ 24309 h 2895234"/>
                <a:gd name="connsiteX3" fmla="*/ 2095660 w 2095660"/>
                <a:gd name="connsiteY3" fmla="*/ 1979746 h 2895234"/>
                <a:gd name="connsiteX4" fmla="*/ 1064432 w 2095660"/>
                <a:gd name="connsiteY4" fmla="*/ 2816697 h 2895234"/>
                <a:gd name="connsiteX5" fmla="*/ 12105 w 2095660"/>
                <a:gd name="connsiteY5" fmla="*/ 2696022 h 2895234"/>
                <a:gd name="connsiteX6" fmla="*/ 461161 w 2095660"/>
                <a:gd name="connsiteY6" fmla="*/ 1080985 h 2895234"/>
                <a:gd name="connsiteX0" fmla="*/ 461161 w 2095660"/>
                <a:gd name="connsiteY0" fmla="*/ 1081171 h 2895420"/>
                <a:gd name="connsiteX1" fmla="*/ 325679 w 2095660"/>
                <a:gd name="connsiteY1" fmla="*/ 660561 h 2895420"/>
                <a:gd name="connsiteX2" fmla="*/ 1029979 w 2095660"/>
                <a:gd name="connsiteY2" fmla="*/ 24495 h 2895420"/>
                <a:gd name="connsiteX3" fmla="*/ 2095660 w 2095660"/>
                <a:gd name="connsiteY3" fmla="*/ 1979932 h 2895420"/>
                <a:gd name="connsiteX4" fmla="*/ 1064432 w 2095660"/>
                <a:gd name="connsiteY4" fmla="*/ 2816883 h 2895420"/>
                <a:gd name="connsiteX5" fmla="*/ 12105 w 2095660"/>
                <a:gd name="connsiteY5" fmla="*/ 2696208 h 2895420"/>
                <a:gd name="connsiteX6" fmla="*/ 461161 w 2095660"/>
                <a:gd name="connsiteY6" fmla="*/ 1081171 h 2895420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6988 h 2871237"/>
                <a:gd name="connsiteX1" fmla="*/ 325679 w 2095660"/>
                <a:gd name="connsiteY1" fmla="*/ 636378 h 2871237"/>
                <a:gd name="connsiteX2" fmla="*/ 1029979 w 2095660"/>
                <a:gd name="connsiteY2" fmla="*/ 312 h 2871237"/>
                <a:gd name="connsiteX3" fmla="*/ 2095660 w 2095660"/>
                <a:gd name="connsiteY3" fmla="*/ 1955749 h 2871237"/>
                <a:gd name="connsiteX4" fmla="*/ 1064432 w 2095660"/>
                <a:gd name="connsiteY4" fmla="*/ 2792700 h 2871237"/>
                <a:gd name="connsiteX5" fmla="*/ 12105 w 2095660"/>
                <a:gd name="connsiteY5" fmla="*/ 2672025 h 2871237"/>
                <a:gd name="connsiteX6" fmla="*/ 461161 w 2095660"/>
                <a:gd name="connsiteY6" fmla="*/ 1056988 h 2871237"/>
                <a:gd name="connsiteX0" fmla="*/ 461161 w 2110435"/>
                <a:gd name="connsiteY0" fmla="*/ 1065250 h 2879499"/>
                <a:gd name="connsiteX1" fmla="*/ 325679 w 2110435"/>
                <a:gd name="connsiteY1" fmla="*/ 644640 h 2879499"/>
                <a:gd name="connsiteX2" fmla="*/ 1029979 w 2110435"/>
                <a:gd name="connsiteY2" fmla="*/ 8574 h 2879499"/>
                <a:gd name="connsiteX3" fmla="*/ 1671438 w 2110435"/>
                <a:gd name="connsiteY3" fmla="*/ 397216 h 2879499"/>
                <a:gd name="connsiteX4" fmla="*/ 2095660 w 2110435"/>
                <a:gd name="connsiteY4" fmla="*/ 1964011 h 2879499"/>
                <a:gd name="connsiteX5" fmla="*/ 1064432 w 2110435"/>
                <a:gd name="connsiteY5" fmla="*/ 2800962 h 2879499"/>
                <a:gd name="connsiteX6" fmla="*/ 12105 w 2110435"/>
                <a:gd name="connsiteY6" fmla="*/ 2680287 h 2879499"/>
                <a:gd name="connsiteX7" fmla="*/ 461161 w 2110435"/>
                <a:gd name="connsiteY7" fmla="*/ 1065250 h 2879499"/>
                <a:gd name="connsiteX0" fmla="*/ 461161 w 2105963"/>
                <a:gd name="connsiteY0" fmla="*/ 1065250 h 2879499"/>
                <a:gd name="connsiteX1" fmla="*/ 325679 w 2105963"/>
                <a:gd name="connsiteY1" fmla="*/ 644640 h 2879499"/>
                <a:gd name="connsiteX2" fmla="*/ 1029979 w 2105963"/>
                <a:gd name="connsiteY2" fmla="*/ 8574 h 2879499"/>
                <a:gd name="connsiteX3" fmla="*/ 1671438 w 2105963"/>
                <a:gd name="connsiteY3" fmla="*/ 397216 h 2879499"/>
                <a:gd name="connsiteX4" fmla="*/ 2095660 w 2105963"/>
                <a:gd name="connsiteY4" fmla="*/ 1964011 h 2879499"/>
                <a:gd name="connsiteX5" fmla="*/ 1064432 w 2105963"/>
                <a:gd name="connsiteY5" fmla="*/ 2800962 h 2879499"/>
                <a:gd name="connsiteX6" fmla="*/ 12105 w 2105963"/>
                <a:gd name="connsiteY6" fmla="*/ 2680287 h 2879499"/>
                <a:gd name="connsiteX7" fmla="*/ 461161 w 2105963"/>
                <a:gd name="connsiteY7" fmla="*/ 1065250 h 2879499"/>
                <a:gd name="connsiteX0" fmla="*/ 461161 w 2095660"/>
                <a:gd name="connsiteY0" fmla="*/ 1065250 h 2879499"/>
                <a:gd name="connsiteX1" fmla="*/ 325679 w 2095660"/>
                <a:gd name="connsiteY1" fmla="*/ 644640 h 2879499"/>
                <a:gd name="connsiteX2" fmla="*/ 1029979 w 2095660"/>
                <a:gd name="connsiteY2" fmla="*/ 8574 h 2879499"/>
                <a:gd name="connsiteX3" fmla="*/ 1671438 w 2095660"/>
                <a:gd name="connsiteY3" fmla="*/ 397216 h 2879499"/>
                <a:gd name="connsiteX4" fmla="*/ 2095660 w 2095660"/>
                <a:gd name="connsiteY4" fmla="*/ 1964011 h 2879499"/>
                <a:gd name="connsiteX5" fmla="*/ 1064432 w 2095660"/>
                <a:gd name="connsiteY5" fmla="*/ 2800962 h 2879499"/>
                <a:gd name="connsiteX6" fmla="*/ 12105 w 2095660"/>
                <a:gd name="connsiteY6" fmla="*/ 2680287 h 2879499"/>
                <a:gd name="connsiteX7" fmla="*/ 461161 w 2095660"/>
                <a:gd name="connsiteY7" fmla="*/ 1065250 h 2879499"/>
                <a:gd name="connsiteX0" fmla="*/ 461161 w 2095660"/>
                <a:gd name="connsiteY0" fmla="*/ 1060090 h 2874339"/>
                <a:gd name="connsiteX1" fmla="*/ 325679 w 2095660"/>
                <a:gd name="connsiteY1" fmla="*/ 639480 h 2874339"/>
                <a:gd name="connsiteX2" fmla="*/ 1029979 w 2095660"/>
                <a:gd name="connsiteY2" fmla="*/ 3414 h 2874339"/>
                <a:gd name="connsiteX3" fmla="*/ 1671438 w 2095660"/>
                <a:gd name="connsiteY3" fmla="*/ 392056 h 2874339"/>
                <a:gd name="connsiteX4" fmla="*/ 2095660 w 2095660"/>
                <a:gd name="connsiteY4" fmla="*/ 1958851 h 2874339"/>
                <a:gd name="connsiteX5" fmla="*/ 1064432 w 2095660"/>
                <a:gd name="connsiteY5" fmla="*/ 2795802 h 2874339"/>
                <a:gd name="connsiteX6" fmla="*/ 12105 w 2095660"/>
                <a:gd name="connsiteY6" fmla="*/ 2675127 h 2874339"/>
                <a:gd name="connsiteX7" fmla="*/ 461161 w 2095660"/>
                <a:gd name="connsiteY7" fmla="*/ 1060090 h 2874339"/>
                <a:gd name="connsiteX0" fmla="*/ 461161 w 2095660"/>
                <a:gd name="connsiteY0" fmla="*/ 1081297 h 2895546"/>
                <a:gd name="connsiteX1" fmla="*/ 325679 w 2095660"/>
                <a:gd name="connsiteY1" fmla="*/ 660687 h 2895546"/>
                <a:gd name="connsiteX2" fmla="*/ 1038226 w 2095660"/>
                <a:gd name="connsiteY2" fmla="*/ 3301 h 2895546"/>
                <a:gd name="connsiteX3" fmla="*/ 1671438 w 2095660"/>
                <a:gd name="connsiteY3" fmla="*/ 413263 h 2895546"/>
                <a:gd name="connsiteX4" fmla="*/ 2095660 w 2095660"/>
                <a:gd name="connsiteY4" fmla="*/ 1980058 h 2895546"/>
                <a:gd name="connsiteX5" fmla="*/ 1064432 w 2095660"/>
                <a:gd name="connsiteY5" fmla="*/ 2817009 h 2895546"/>
                <a:gd name="connsiteX6" fmla="*/ 12105 w 2095660"/>
                <a:gd name="connsiteY6" fmla="*/ 2696334 h 2895546"/>
                <a:gd name="connsiteX7" fmla="*/ 461161 w 2095660"/>
                <a:gd name="connsiteY7" fmla="*/ 1081297 h 2895546"/>
                <a:gd name="connsiteX0" fmla="*/ 461161 w 2095660"/>
                <a:gd name="connsiteY0" fmla="*/ 1089939 h 2904188"/>
                <a:gd name="connsiteX1" fmla="*/ 325679 w 2095660"/>
                <a:gd name="connsiteY1" fmla="*/ 669329 h 2904188"/>
                <a:gd name="connsiteX2" fmla="*/ 1038226 w 2095660"/>
                <a:gd name="connsiteY2" fmla="*/ 11943 h 2904188"/>
                <a:gd name="connsiteX3" fmla="*/ 1671438 w 2095660"/>
                <a:gd name="connsiteY3" fmla="*/ 421905 h 2904188"/>
                <a:gd name="connsiteX4" fmla="*/ 2095660 w 2095660"/>
                <a:gd name="connsiteY4" fmla="*/ 1988700 h 2904188"/>
                <a:gd name="connsiteX5" fmla="*/ 1064432 w 2095660"/>
                <a:gd name="connsiteY5" fmla="*/ 2825651 h 2904188"/>
                <a:gd name="connsiteX6" fmla="*/ 12105 w 2095660"/>
                <a:gd name="connsiteY6" fmla="*/ 2704976 h 2904188"/>
                <a:gd name="connsiteX7" fmla="*/ 461161 w 2095660"/>
                <a:gd name="connsiteY7" fmla="*/ 1089939 h 2904188"/>
                <a:gd name="connsiteX0" fmla="*/ 461161 w 2095660"/>
                <a:gd name="connsiteY0" fmla="*/ 1084853 h 2899102"/>
                <a:gd name="connsiteX1" fmla="*/ 325679 w 2095660"/>
                <a:gd name="connsiteY1" fmla="*/ 664243 h 2899102"/>
                <a:gd name="connsiteX2" fmla="*/ 1038226 w 2095660"/>
                <a:gd name="connsiteY2" fmla="*/ 6857 h 2899102"/>
                <a:gd name="connsiteX3" fmla="*/ 1651726 w 2095660"/>
                <a:gd name="connsiteY3" fmla="*/ 425534 h 2899102"/>
                <a:gd name="connsiteX4" fmla="*/ 2095660 w 2095660"/>
                <a:gd name="connsiteY4" fmla="*/ 1983614 h 2899102"/>
                <a:gd name="connsiteX5" fmla="*/ 1064432 w 2095660"/>
                <a:gd name="connsiteY5" fmla="*/ 2820565 h 2899102"/>
                <a:gd name="connsiteX6" fmla="*/ 12105 w 2095660"/>
                <a:gd name="connsiteY6" fmla="*/ 2699890 h 2899102"/>
                <a:gd name="connsiteX7" fmla="*/ 461161 w 2095660"/>
                <a:gd name="connsiteY7" fmla="*/ 1084853 h 2899102"/>
                <a:gd name="connsiteX0" fmla="*/ 461161 w 2095660"/>
                <a:gd name="connsiteY0" fmla="*/ 1078245 h 2892494"/>
                <a:gd name="connsiteX1" fmla="*/ 325679 w 2095660"/>
                <a:gd name="connsiteY1" fmla="*/ 657635 h 2892494"/>
                <a:gd name="connsiteX2" fmla="*/ 1038226 w 2095660"/>
                <a:gd name="connsiteY2" fmla="*/ 249 h 2892494"/>
                <a:gd name="connsiteX3" fmla="*/ 1651726 w 2095660"/>
                <a:gd name="connsiteY3" fmla="*/ 418926 h 2892494"/>
                <a:gd name="connsiteX4" fmla="*/ 2095660 w 2095660"/>
                <a:gd name="connsiteY4" fmla="*/ 1977006 h 2892494"/>
                <a:gd name="connsiteX5" fmla="*/ 1064432 w 2095660"/>
                <a:gd name="connsiteY5" fmla="*/ 2813957 h 2892494"/>
                <a:gd name="connsiteX6" fmla="*/ 12105 w 2095660"/>
                <a:gd name="connsiteY6" fmla="*/ 2693282 h 2892494"/>
                <a:gd name="connsiteX7" fmla="*/ 461161 w 2095660"/>
                <a:gd name="connsiteY7" fmla="*/ 1078245 h 2892494"/>
                <a:gd name="connsiteX0" fmla="*/ 461161 w 2095660"/>
                <a:gd name="connsiteY0" fmla="*/ 1078608 h 2892857"/>
                <a:gd name="connsiteX1" fmla="*/ 325679 w 2095660"/>
                <a:gd name="connsiteY1" fmla="*/ 657998 h 2892857"/>
                <a:gd name="connsiteX2" fmla="*/ 1038226 w 2095660"/>
                <a:gd name="connsiteY2" fmla="*/ 612 h 2892857"/>
                <a:gd name="connsiteX3" fmla="*/ 1651726 w 2095660"/>
                <a:gd name="connsiteY3" fmla="*/ 419289 h 2892857"/>
                <a:gd name="connsiteX4" fmla="*/ 2095660 w 2095660"/>
                <a:gd name="connsiteY4" fmla="*/ 1977369 h 2892857"/>
                <a:gd name="connsiteX5" fmla="*/ 1064432 w 2095660"/>
                <a:gd name="connsiteY5" fmla="*/ 2814320 h 2892857"/>
                <a:gd name="connsiteX6" fmla="*/ 12105 w 2095660"/>
                <a:gd name="connsiteY6" fmla="*/ 2693645 h 2892857"/>
                <a:gd name="connsiteX7" fmla="*/ 461161 w 2095660"/>
                <a:gd name="connsiteY7" fmla="*/ 1078608 h 2892857"/>
                <a:gd name="connsiteX0" fmla="*/ 461161 w 2095660"/>
                <a:gd name="connsiteY0" fmla="*/ 1137552 h 2951801"/>
                <a:gd name="connsiteX1" fmla="*/ 325679 w 2095660"/>
                <a:gd name="connsiteY1" fmla="*/ 716942 h 2951801"/>
                <a:gd name="connsiteX2" fmla="*/ 1038226 w 2095660"/>
                <a:gd name="connsiteY2" fmla="*/ 59556 h 2951801"/>
                <a:gd name="connsiteX3" fmla="*/ 2095660 w 2095660"/>
                <a:gd name="connsiteY3" fmla="*/ 2036313 h 2951801"/>
                <a:gd name="connsiteX4" fmla="*/ 1064432 w 2095660"/>
                <a:gd name="connsiteY4" fmla="*/ 2873264 h 2951801"/>
                <a:gd name="connsiteX5" fmla="*/ 12105 w 2095660"/>
                <a:gd name="connsiteY5" fmla="*/ 2752589 h 2951801"/>
                <a:gd name="connsiteX6" fmla="*/ 461161 w 2095660"/>
                <a:gd name="connsiteY6" fmla="*/ 1137552 h 2951801"/>
                <a:gd name="connsiteX0" fmla="*/ 461161 w 2095660"/>
                <a:gd name="connsiteY0" fmla="*/ 1091895 h 2906144"/>
                <a:gd name="connsiteX1" fmla="*/ 325679 w 2095660"/>
                <a:gd name="connsiteY1" fmla="*/ 671285 h 2906144"/>
                <a:gd name="connsiteX2" fmla="*/ 1038226 w 2095660"/>
                <a:gd name="connsiteY2" fmla="*/ 13899 h 2906144"/>
                <a:gd name="connsiteX3" fmla="*/ 2095660 w 2095660"/>
                <a:gd name="connsiteY3" fmla="*/ 1990656 h 2906144"/>
                <a:gd name="connsiteX4" fmla="*/ 1064432 w 2095660"/>
                <a:gd name="connsiteY4" fmla="*/ 2827607 h 2906144"/>
                <a:gd name="connsiteX5" fmla="*/ 12105 w 2095660"/>
                <a:gd name="connsiteY5" fmla="*/ 2706932 h 2906144"/>
                <a:gd name="connsiteX6" fmla="*/ 461161 w 2095660"/>
                <a:gd name="connsiteY6" fmla="*/ 1091895 h 2906144"/>
                <a:gd name="connsiteX0" fmla="*/ 461161 w 2125159"/>
                <a:gd name="connsiteY0" fmla="*/ 1084805 h 2899054"/>
                <a:gd name="connsiteX1" fmla="*/ 325679 w 2125159"/>
                <a:gd name="connsiteY1" fmla="*/ 664195 h 2899054"/>
                <a:gd name="connsiteX2" fmla="*/ 1038226 w 2125159"/>
                <a:gd name="connsiteY2" fmla="*/ 6809 h 2899054"/>
                <a:gd name="connsiteX3" fmla="*/ 1712171 w 2125159"/>
                <a:gd name="connsiteY3" fmla="*/ 982422 h 2899054"/>
                <a:gd name="connsiteX4" fmla="*/ 2095660 w 2125159"/>
                <a:gd name="connsiteY4" fmla="*/ 1983566 h 2899054"/>
                <a:gd name="connsiteX5" fmla="*/ 1064432 w 2125159"/>
                <a:gd name="connsiteY5" fmla="*/ 2820517 h 2899054"/>
                <a:gd name="connsiteX6" fmla="*/ 12105 w 2125159"/>
                <a:gd name="connsiteY6" fmla="*/ 2699842 h 2899054"/>
                <a:gd name="connsiteX7" fmla="*/ 461161 w 2125159"/>
                <a:gd name="connsiteY7" fmla="*/ 1084805 h 2899054"/>
                <a:gd name="connsiteX0" fmla="*/ 461161 w 2125159"/>
                <a:gd name="connsiteY0" fmla="*/ 1107869 h 2922118"/>
                <a:gd name="connsiteX1" fmla="*/ 325679 w 2125159"/>
                <a:gd name="connsiteY1" fmla="*/ 687259 h 2922118"/>
                <a:gd name="connsiteX2" fmla="*/ 1038226 w 2125159"/>
                <a:gd name="connsiteY2" fmla="*/ 29873 h 2922118"/>
                <a:gd name="connsiteX3" fmla="*/ 1712171 w 2125159"/>
                <a:gd name="connsiteY3" fmla="*/ 1005486 h 2922118"/>
                <a:gd name="connsiteX4" fmla="*/ 2095660 w 2125159"/>
                <a:gd name="connsiteY4" fmla="*/ 2006630 h 2922118"/>
                <a:gd name="connsiteX5" fmla="*/ 1064432 w 2125159"/>
                <a:gd name="connsiteY5" fmla="*/ 2843581 h 2922118"/>
                <a:gd name="connsiteX6" fmla="*/ 12105 w 2125159"/>
                <a:gd name="connsiteY6" fmla="*/ 2722906 h 2922118"/>
                <a:gd name="connsiteX7" fmla="*/ 461161 w 2125159"/>
                <a:gd name="connsiteY7" fmla="*/ 1107869 h 2922118"/>
                <a:gd name="connsiteX0" fmla="*/ 461161 w 2095660"/>
                <a:gd name="connsiteY0" fmla="*/ 1107869 h 2922118"/>
                <a:gd name="connsiteX1" fmla="*/ 325679 w 2095660"/>
                <a:gd name="connsiteY1" fmla="*/ 687259 h 2922118"/>
                <a:gd name="connsiteX2" fmla="*/ 1038226 w 2095660"/>
                <a:gd name="connsiteY2" fmla="*/ 29873 h 2922118"/>
                <a:gd name="connsiteX3" fmla="*/ 1712171 w 2095660"/>
                <a:gd name="connsiteY3" fmla="*/ 1005486 h 2922118"/>
                <a:gd name="connsiteX4" fmla="*/ 2095660 w 2095660"/>
                <a:gd name="connsiteY4" fmla="*/ 2006630 h 2922118"/>
                <a:gd name="connsiteX5" fmla="*/ 1064432 w 2095660"/>
                <a:gd name="connsiteY5" fmla="*/ 2843581 h 2922118"/>
                <a:gd name="connsiteX6" fmla="*/ 12105 w 2095660"/>
                <a:gd name="connsiteY6" fmla="*/ 2722906 h 2922118"/>
                <a:gd name="connsiteX7" fmla="*/ 461161 w 2095660"/>
                <a:gd name="connsiteY7" fmla="*/ 1107869 h 292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660" h="2922118">
                  <a:moveTo>
                    <a:pt x="461161" y="1107869"/>
                  </a:moveTo>
                  <a:cubicBezTo>
                    <a:pt x="513423" y="768595"/>
                    <a:pt x="230876" y="863372"/>
                    <a:pt x="325679" y="687259"/>
                  </a:cubicBezTo>
                  <a:cubicBezTo>
                    <a:pt x="493773" y="237198"/>
                    <a:pt x="471301" y="-105420"/>
                    <a:pt x="1038226" y="29873"/>
                  </a:cubicBezTo>
                  <a:cubicBezTo>
                    <a:pt x="1605151" y="165166"/>
                    <a:pt x="1535932" y="676027"/>
                    <a:pt x="1712171" y="1005486"/>
                  </a:cubicBezTo>
                  <a:cubicBezTo>
                    <a:pt x="1888410" y="1334945"/>
                    <a:pt x="1946791" y="1739374"/>
                    <a:pt x="2095660" y="2006630"/>
                  </a:cubicBezTo>
                  <a:cubicBezTo>
                    <a:pt x="2095660" y="2697337"/>
                    <a:pt x="1411691" y="2724202"/>
                    <a:pt x="1064432" y="2843581"/>
                  </a:cubicBezTo>
                  <a:cubicBezTo>
                    <a:pt x="717173" y="2962960"/>
                    <a:pt x="106908" y="2963672"/>
                    <a:pt x="12105" y="2722906"/>
                  </a:cubicBezTo>
                  <a:cubicBezTo>
                    <a:pt x="-82698" y="2482140"/>
                    <a:pt x="408899" y="1447143"/>
                    <a:pt x="461161" y="110786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000">
                  <a:srgbClr val="8C8C8C"/>
                </a:gs>
              </a:gsLst>
              <a:lin ang="5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Oval 48">
              <a:extLst>
                <a:ext uri="{FF2B5EF4-FFF2-40B4-BE49-F238E27FC236}">
                  <a16:creationId xmlns:a16="http://schemas.microsoft.com/office/drawing/2014/main" id="{8478D9DA-0431-467E-8266-77EB3F6C37D7}"/>
                </a:ext>
              </a:extLst>
            </p:cNvPr>
            <p:cNvSpPr/>
            <p:nvPr/>
          </p:nvSpPr>
          <p:spPr>
            <a:xfrm rot="4194289">
              <a:off x="4524567" y="1392850"/>
              <a:ext cx="1518196" cy="2271407"/>
            </a:xfrm>
            <a:custGeom>
              <a:avLst/>
              <a:gdLst>
                <a:gd name="connsiteX0" fmla="*/ 0 w 2504376"/>
                <a:gd name="connsiteY0" fmla="*/ 838372 h 1676743"/>
                <a:gd name="connsiteX1" fmla="*/ 1252188 w 2504376"/>
                <a:gd name="connsiteY1" fmla="*/ 0 h 1676743"/>
                <a:gd name="connsiteX2" fmla="*/ 2504376 w 2504376"/>
                <a:gd name="connsiteY2" fmla="*/ 838372 h 1676743"/>
                <a:gd name="connsiteX3" fmla="*/ 1252188 w 2504376"/>
                <a:gd name="connsiteY3" fmla="*/ 1676744 h 1676743"/>
                <a:gd name="connsiteX4" fmla="*/ 0 w 2504376"/>
                <a:gd name="connsiteY4" fmla="*/ 838372 h 1676743"/>
                <a:gd name="connsiteX0" fmla="*/ 0 w 1408711"/>
                <a:gd name="connsiteY0" fmla="*/ 861677 h 1723354"/>
                <a:gd name="connsiteX1" fmla="*/ 1252188 w 1408711"/>
                <a:gd name="connsiteY1" fmla="*/ 23305 h 1723354"/>
                <a:gd name="connsiteX2" fmla="*/ 1252188 w 1408711"/>
                <a:gd name="connsiteY2" fmla="*/ 1700049 h 1723354"/>
                <a:gd name="connsiteX3" fmla="*/ 0 w 1408711"/>
                <a:gd name="connsiteY3" fmla="*/ 861677 h 1723354"/>
                <a:gd name="connsiteX0" fmla="*/ 221 w 1476407"/>
                <a:gd name="connsiteY0" fmla="*/ 866887 h 1948107"/>
                <a:gd name="connsiteX1" fmla="*/ 1252409 w 1476407"/>
                <a:gd name="connsiteY1" fmla="*/ 28515 h 1948107"/>
                <a:gd name="connsiteX2" fmla="*/ 1358297 w 1476407"/>
                <a:gd name="connsiteY2" fmla="*/ 1933323 h 1948107"/>
                <a:gd name="connsiteX3" fmla="*/ 221 w 1476407"/>
                <a:gd name="connsiteY3" fmla="*/ 866887 h 1948107"/>
                <a:gd name="connsiteX0" fmla="*/ 812 w 1444645"/>
                <a:gd name="connsiteY0" fmla="*/ 1057730 h 2146099"/>
                <a:gd name="connsiteX1" fmla="*/ 1162239 w 1444645"/>
                <a:gd name="connsiteY1" fmla="*/ 23874 h 2146099"/>
                <a:gd name="connsiteX2" fmla="*/ 1358888 w 1444645"/>
                <a:gd name="connsiteY2" fmla="*/ 2124166 h 2146099"/>
                <a:gd name="connsiteX3" fmla="*/ 812 w 1444645"/>
                <a:gd name="connsiteY3" fmla="*/ 1057730 h 2146099"/>
                <a:gd name="connsiteX0" fmla="*/ 78933 w 1510062"/>
                <a:gd name="connsiteY0" fmla="*/ 1056563 h 2223284"/>
                <a:gd name="connsiteX1" fmla="*/ 1240360 w 1510062"/>
                <a:gd name="connsiteY1" fmla="*/ 22707 h 2223284"/>
                <a:gd name="connsiteX2" fmla="*/ 1437009 w 1510062"/>
                <a:gd name="connsiteY2" fmla="*/ 2122999 h 2223284"/>
                <a:gd name="connsiteX3" fmla="*/ 251136 w 1510062"/>
                <a:gd name="connsiteY3" fmla="*/ 1802977 h 2223284"/>
                <a:gd name="connsiteX4" fmla="*/ 78933 w 1510062"/>
                <a:gd name="connsiteY4" fmla="*/ 1056563 h 2223284"/>
                <a:gd name="connsiteX0" fmla="*/ 78933 w 1510062"/>
                <a:gd name="connsiteY0" fmla="*/ 1056563 h 2201545"/>
                <a:gd name="connsiteX1" fmla="*/ 1240360 w 1510062"/>
                <a:gd name="connsiteY1" fmla="*/ 22707 h 2201545"/>
                <a:gd name="connsiteX2" fmla="*/ 1437009 w 1510062"/>
                <a:gd name="connsiteY2" fmla="*/ 2122999 h 2201545"/>
                <a:gd name="connsiteX3" fmla="*/ 251136 w 1510062"/>
                <a:gd name="connsiteY3" fmla="*/ 1802977 h 2201545"/>
                <a:gd name="connsiteX4" fmla="*/ 78933 w 1510062"/>
                <a:gd name="connsiteY4" fmla="*/ 1056563 h 2201545"/>
                <a:gd name="connsiteX0" fmla="*/ 78933 w 1474505"/>
                <a:gd name="connsiteY0" fmla="*/ 1056563 h 2152947"/>
                <a:gd name="connsiteX1" fmla="*/ 1240360 w 1474505"/>
                <a:gd name="connsiteY1" fmla="*/ 22707 h 2152947"/>
                <a:gd name="connsiteX2" fmla="*/ 1437009 w 1474505"/>
                <a:gd name="connsiteY2" fmla="*/ 2122999 h 2152947"/>
                <a:gd name="connsiteX3" fmla="*/ 251136 w 1474505"/>
                <a:gd name="connsiteY3" fmla="*/ 1802977 h 2152947"/>
                <a:gd name="connsiteX4" fmla="*/ 78933 w 1474505"/>
                <a:gd name="connsiteY4" fmla="*/ 1056563 h 2152947"/>
                <a:gd name="connsiteX0" fmla="*/ 78933 w 1474505"/>
                <a:gd name="connsiteY0" fmla="*/ 1056563 h 2162405"/>
                <a:gd name="connsiteX1" fmla="*/ 1240360 w 1474505"/>
                <a:gd name="connsiteY1" fmla="*/ 22707 h 2162405"/>
                <a:gd name="connsiteX2" fmla="*/ 1437009 w 1474505"/>
                <a:gd name="connsiteY2" fmla="*/ 2122999 h 2162405"/>
                <a:gd name="connsiteX3" fmla="*/ 251136 w 1474505"/>
                <a:gd name="connsiteY3" fmla="*/ 1802977 h 2162405"/>
                <a:gd name="connsiteX4" fmla="*/ 78933 w 1474505"/>
                <a:gd name="connsiteY4" fmla="*/ 1056563 h 2162405"/>
                <a:gd name="connsiteX0" fmla="*/ 78933 w 1468759"/>
                <a:gd name="connsiteY0" fmla="*/ 1056563 h 2150329"/>
                <a:gd name="connsiteX1" fmla="*/ 1240360 w 1468759"/>
                <a:gd name="connsiteY1" fmla="*/ 22707 h 2150329"/>
                <a:gd name="connsiteX2" fmla="*/ 1437009 w 1468759"/>
                <a:gd name="connsiteY2" fmla="*/ 2122999 h 2150329"/>
                <a:gd name="connsiteX3" fmla="*/ 251136 w 1468759"/>
                <a:gd name="connsiteY3" fmla="*/ 1802977 h 2150329"/>
                <a:gd name="connsiteX4" fmla="*/ 78933 w 1468759"/>
                <a:gd name="connsiteY4" fmla="*/ 1056563 h 2150329"/>
                <a:gd name="connsiteX0" fmla="*/ 62414 w 1532922"/>
                <a:gd name="connsiteY0" fmla="*/ 630340 h 2196465"/>
                <a:gd name="connsiteX1" fmla="*/ 1302094 w 1532922"/>
                <a:gd name="connsiteY1" fmla="*/ 68843 h 2196465"/>
                <a:gd name="connsiteX2" fmla="*/ 1498743 w 1532922"/>
                <a:gd name="connsiteY2" fmla="*/ 2169135 h 2196465"/>
                <a:gd name="connsiteX3" fmla="*/ 312870 w 1532922"/>
                <a:gd name="connsiteY3" fmla="*/ 1849113 h 2196465"/>
                <a:gd name="connsiteX4" fmla="*/ 62414 w 1532922"/>
                <a:gd name="connsiteY4" fmla="*/ 630340 h 2196465"/>
                <a:gd name="connsiteX0" fmla="*/ 211512 w 1682020"/>
                <a:gd name="connsiteY0" fmla="*/ 617915 h 2184040"/>
                <a:gd name="connsiteX1" fmla="*/ 1451192 w 1682020"/>
                <a:gd name="connsiteY1" fmla="*/ 56418 h 2184040"/>
                <a:gd name="connsiteX2" fmla="*/ 1647841 w 1682020"/>
                <a:gd name="connsiteY2" fmla="*/ 2156710 h 2184040"/>
                <a:gd name="connsiteX3" fmla="*/ 461968 w 1682020"/>
                <a:gd name="connsiteY3" fmla="*/ 1836688 h 2184040"/>
                <a:gd name="connsiteX4" fmla="*/ 211512 w 1682020"/>
                <a:gd name="connsiteY4" fmla="*/ 617915 h 2184040"/>
                <a:gd name="connsiteX0" fmla="*/ 222566 w 1693074"/>
                <a:gd name="connsiteY0" fmla="*/ 619795 h 2185920"/>
                <a:gd name="connsiteX1" fmla="*/ 1462246 w 1693074"/>
                <a:gd name="connsiteY1" fmla="*/ 58298 h 2185920"/>
                <a:gd name="connsiteX2" fmla="*/ 1658895 w 1693074"/>
                <a:gd name="connsiteY2" fmla="*/ 2158590 h 2185920"/>
                <a:gd name="connsiteX3" fmla="*/ 473022 w 1693074"/>
                <a:gd name="connsiteY3" fmla="*/ 1838568 h 2185920"/>
                <a:gd name="connsiteX4" fmla="*/ 222566 w 1693074"/>
                <a:gd name="connsiteY4" fmla="*/ 619795 h 2185920"/>
                <a:gd name="connsiteX0" fmla="*/ 222566 w 1681930"/>
                <a:gd name="connsiteY0" fmla="*/ 562262 h 2128387"/>
                <a:gd name="connsiteX1" fmla="*/ 1462246 w 1681930"/>
                <a:gd name="connsiteY1" fmla="*/ 765 h 2128387"/>
                <a:gd name="connsiteX2" fmla="*/ 1658895 w 1681930"/>
                <a:gd name="connsiteY2" fmla="*/ 2101057 h 2128387"/>
                <a:gd name="connsiteX3" fmla="*/ 473022 w 1681930"/>
                <a:gd name="connsiteY3" fmla="*/ 1781035 h 2128387"/>
                <a:gd name="connsiteX4" fmla="*/ 222566 w 1681930"/>
                <a:gd name="connsiteY4" fmla="*/ 562262 h 2128387"/>
                <a:gd name="connsiteX0" fmla="*/ 222566 w 1683069"/>
                <a:gd name="connsiteY0" fmla="*/ 575145 h 2141270"/>
                <a:gd name="connsiteX1" fmla="*/ 1462246 w 1683069"/>
                <a:gd name="connsiteY1" fmla="*/ 13648 h 2141270"/>
                <a:gd name="connsiteX2" fmla="*/ 1658895 w 1683069"/>
                <a:gd name="connsiteY2" fmla="*/ 2113940 h 2141270"/>
                <a:gd name="connsiteX3" fmla="*/ 473022 w 1683069"/>
                <a:gd name="connsiteY3" fmla="*/ 1793918 h 2141270"/>
                <a:gd name="connsiteX4" fmla="*/ 222566 w 1683069"/>
                <a:gd name="connsiteY4" fmla="*/ 575145 h 2141270"/>
                <a:gd name="connsiteX0" fmla="*/ 224524 w 1686024"/>
                <a:gd name="connsiteY0" fmla="*/ 599655 h 2188850"/>
                <a:gd name="connsiteX1" fmla="*/ 1455477 w 1686024"/>
                <a:gd name="connsiteY1" fmla="*/ 61228 h 2188850"/>
                <a:gd name="connsiteX2" fmla="*/ 1652126 w 1686024"/>
                <a:gd name="connsiteY2" fmla="*/ 2161520 h 2188850"/>
                <a:gd name="connsiteX3" fmla="*/ 466253 w 1686024"/>
                <a:gd name="connsiteY3" fmla="*/ 1841498 h 2188850"/>
                <a:gd name="connsiteX4" fmla="*/ 224524 w 1686024"/>
                <a:gd name="connsiteY4" fmla="*/ 599655 h 2188850"/>
                <a:gd name="connsiteX0" fmla="*/ 224524 w 1670709"/>
                <a:gd name="connsiteY0" fmla="*/ 573268 h 2162463"/>
                <a:gd name="connsiteX1" fmla="*/ 1455477 w 1670709"/>
                <a:gd name="connsiteY1" fmla="*/ 34841 h 2162463"/>
                <a:gd name="connsiteX2" fmla="*/ 1652126 w 1670709"/>
                <a:gd name="connsiteY2" fmla="*/ 2135133 h 2162463"/>
                <a:gd name="connsiteX3" fmla="*/ 466253 w 1670709"/>
                <a:gd name="connsiteY3" fmla="*/ 1815111 h 2162463"/>
                <a:gd name="connsiteX4" fmla="*/ 224524 w 1670709"/>
                <a:gd name="connsiteY4" fmla="*/ 573268 h 2162463"/>
                <a:gd name="connsiteX0" fmla="*/ 224524 w 1669029"/>
                <a:gd name="connsiteY0" fmla="*/ 559816 h 2149011"/>
                <a:gd name="connsiteX1" fmla="*/ 1455477 w 1669029"/>
                <a:gd name="connsiteY1" fmla="*/ 21389 h 2149011"/>
                <a:gd name="connsiteX2" fmla="*/ 1652126 w 1669029"/>
                <a:gd name="connsiteY2" fmla="*/ 2121681 h 2149011"/>
                <a:gd name="connsiteX3" fmla="*/ 466253 w 1669029"/>
                <a:gd name="connsiteY3" fmla="*/ 1801659 h 2149011"/>
                <a:gd name="connsiteX4" fmla="*/ 224524 w 1669029"/>
                <a:gd name="connsiteY4" fmla="*/ 559816 h 2149011"/>
                <a:gd name="connsiteX0" fmla="*/ 113165 w 1557670"/>
                <a:gd name="connsiteY0" fmla="*/ 559816 h 2149011"/>
                <a:gd name="connsiteX1" fmla="*/ 1344118 w 1557670"/>
                <a:gd name="connsiteY1" fmla="*/ 21389 h 2149011"/>
                <a:gd name="connsiteX2" fmla="*/ 1540767 w 1557670"/>
                <a:gd name="connsiteY2" fmla="*/ 2121681 h 2149011"/>
                <a:gd name="connsiteX3" fmla="*/ 354894 w 1557670"/>
                <a:gd name="connsiteY3" fmla="*/ 1801659 h 2149011"/>
                <a:gd name="connsiteX4" fmla="*/ 113165 w 1557670"/>
                <a:gd name="connsiteY4" fmla="*/ 559816 h 2149011"/>
                <a:gd name="connsiteX0" fmla="*/ 129725 w 1574230"/>
                <a:gd name="connsiteY0" fmla="*/ 559816 h 2149011"/>
                <a:gd name="connsiteX1" fmla="*/ 1360678 w 1574230"/>
                <a:gd name="connsiteY1" fmla="*/ 21389 h 2149011"/>
                <a:gd name="connsiteX2" fmla="*/ 1557327 w 1574230"/>
                <a:gd name="connsiteY2" fmla="*/ 2121681 h 2149011"/>
                <a:gd name="connsiteX3" fmla="*/ 371454 w 1574230"/>
                <a:gd name="connsiteY3" fmla="*/ 1801659 h 2149011"/>
                <a:gd name="connsiteX4" fmla="*/ 129725 w 1574230"/>
                <a:gd name="connsiteY4" fmla="*/ 559816 h 2149011"/>
                <a:gd name="connsiteX0" fmla="*/ 86395 w 1530900"/>
                <a:gd name="connsiteY0" fmla="*/ 558358 h 2147553"/>
                <a:gd name="connsiteX1" fmla="*/ 1317348 w 1530900"/>
                <a:gd name="connsiteY1" fmla="*/ 19931 h 2147553"/>
                <a:gd name="connsiteX2" fmla="*/ 1513997 w 1530900"/>
                <a:gd name="connsiteY2" fmla="*/ 2120223 h 2147553"/>
                <a:gd name="connsiteX3" fmla="*/ 328124 w 1530900"/>
                <a:gd name="connsiteY3" fmla="*/ 1800201 h 2147553"/>
                <a:gd name="connsiteX4" fmla="*/ 86395 w 1530900"/>
                <a:gd name="connsiteY4" fmla="*/ 558358 h 2147553"/>
                <a:gd name="connsiteX0" fmla="*/ 73691 w 1518196"/>
                <a:gd name="connsiteY0" fmla="*/ 558358 h 2147553"/>
                <a:gd name="connsiteX1" fmla="*/ 1304644 w 1518196"/>
                <a:gd name="connsiteY1" fmla="*/ 19931 h 2147553"/>
                <a:gd name="connsiteX2" fmla="*/ 1501293 w 1518196"/>
                <a:gd name="connsiteY2" fmla="*/ 2120223 h 2147553"/>
                <a:gd name="connsiteX3" fmla="*/ 315420 w 1518196"/>
                <a:gd name="connsiteY3" fmla="*/ 1800201 h 2147553"/>
                <a:gd name="connsiteX4" fmla="*/ 73691 w 1518196"/>
                <a:gd name="connsiteY4" fmla="*/ 558358 h 214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196" h="2147553">
                  <a:moveTo>
                    <a:pt x="73691" y="558358"/>
                  </a:moveTo>
                  <a:cubicBezTo>
                    <a:pt x="477971" y="450982"/>
                    <a:pt x="1207505" y="-112090"/>
                    <a:pt x="1304644" y="19931"/>
                  </a:cubicBezTo>
                  <a:cubicBezTo>
                    <a:pt x="1401783" y="151952"/>
                    <a:pt x="1572495" y="1999624"/>
                    <a:pt x="1501293" y="2120223"/>
                  </a:cubicBezTo>
                  <a:cubicBezTo>
                    <a:pt x="1430091" y="2240822"/>
                    <a:pt x="667724" y="1930957"/>
                    <a:pt x="315420" y="1800201"/>
                  </a:cubicBezTo>
                  <a:cubicBezTo>
                    <a:pt x="1096746" y="1246601"/>
                    <a:pt x="-330589" y="665734"/>
                    <a:pt x="73691" y="558358"/>
                  </a:cubicBezTo>
                  <a:close/>
                </a:path>
              </a:pathLst>
            </a:custGeom>
            <a:solidFill>
              <a:srgbClr val="BABED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9">
              <a:extLst>
                <a:ext uri="{FF2B5EF4-FFF2-40B4-BE49-F238E27FC236}">
                  <a16:creationId xmlns:a16="http://schemas.microsoft.com/office/drawing/2014/main" id="{9D2371C8-AD05-43E4-8253-BD89D6AAB506}"/>
                </a:ext>
              </a:extLst>
            </p:cNvPr>
            <p:cNvSpPr/>
            <p:nvPr/>
          </p:nvSpPr>
          <p:spPr>
            <a:xfrm>
              <a:off x="4414829" y="2828887"/>
              <a:ext cx="3408372" cy="2456539"/>
            </a:xfrm>
            <a:custGeom>
              <a:avLst/>
              <a:gdLst>
                <a:gd name="connsiteX0" fmla="*/ 0 w 1915465"/>
                <a:gd name="connsiteY0" fmla="*/ 0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0 w 1915465"/>
                <a:gd name="connsiteY4" fmla="*/ 0 h 1220118"/>
                <a:gd name="connsiteX0" fmla="*/ 1028121 w 1915465"/>
                <a:gd name="connsiteY0" fmla="*/ 166018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1028121 w 1915465"/>
                <a:gd name="connsiteY4" fmla="*/ 166018 h 1220118"/>
                <a:gd name="connsiteX0" fmla="*/ 1219200 w 2106544"/>
                <a:gd name="connsiteY0" fmla="*/ 166018 h 1220118"/>
                <a:gd name="connsiteX1" fmla="*/ 2106544 w 2106544"/>
                <a:gd name="connsiteY1" fmla="*/ 0 h 1220118"/>
                <a:gd name="connsiteX2" fmla="*/ 2106544 w 2106544"/>
                <a:gd name="connsiteY2" fmla="*/ 1220118 h 1220118"/>
                <a:gd name="connsiteX3" fmla="*/ 0 w 2106544"/>
                <a:gd name="connsiteY3" fmla="*/ 343818 h 1220118"/>
                <a:gd name="connsiteX4" fmla="*/ 1219200 w 2106544"/>
                <a:gd name="connsiteY4" fmla="*/ 166018 h 1220118"/>
                <a:gd name="connsiteX0" fmla="*/ 1219200 w 2106544"/>
                <a:gd name="connsiteY0" fmla="*/ 365627 h 1419727"/>
                <a:gd name="connsiteX1" fmla="*/ 2106544 w 2106544"/>
                <a:gd name="connsiteY1" fmla="*/ 199609 h 1419727"/>
                <a:gd name="connsiteX2" fmla="*/ 2106544 w 2106544"/>
                <a:gd name="connsiteY2" fmla="*/ 1419727 h 1419727"/>
                <a:gd name="connsiteX3" fmla="*/ 0 w 2106544"/>
                <a:gd name="connsiteY3" fmla="*/ 543427 h 1419727"/>
                <a:gd name="connsiteX4" fmla="*/ 1219200 w 2106544"/>
                <a:gd name="connsiteY4" fmla="*/ 365627 h 1419727"/>
                <a:gd name="connsiteX0" fmla="*/ 1219200 w 2106544"/>
                <a:gd name="connsiteY0" fmla="*/ 504689 h 1558789"/>
                <a:gd name="connsiteX1" fmla="*/ 2106544 w 2106544"/>
                <a:gd name="connsiteY1" fmla="*/ 338671 h 1558789"/>
                <a:gd name="connsiteX2" fmla="*/ 2106544 w 2106544"/>
                <a:gd name="connsiteY2" fmla="*/ 1558789 h 1558789"/>
                <a:gd name="connsiteX3" fmla="*/ 0 w 2106544"/>
                <a:gd name="connsiteY3" fmla="*/ 682489 h 1558789"/>
                <a:gd name="connsiteX4" fmla="*/ 1219200 w 2106544"/>
                <a:gd name="connsiteY4" fmla="*/ 504689 h 1558789"/>
                <a:gd name="connsiteX0" fmla="*/ 1223972 w 2111316"/>
                <a:gd name="connsiteY0" fmla="*/ 432620 h 1486720"/>
                <a:gd name="connsiteX1" fmla="*/ 2111316 w 2111316"/>
                <a:gd name="connsiteY1" fmla="*/ 266602 h 1486720"/>
                <a:gd name="connsiteX2" fmla="*/ 2111316 w 2111316"/>
                <a:gd name="connsiteY2" fmla="*/ 1486720 h 1486720"/>
                <a:gd name="connsiteX3" fmla="*/ 4772 w 2111316"/>
                <a:gd name="connsiteY3" fmla="*/ 610420 h 1486720"/>
                <a:gd name="connsiteX4" fmla="*/ 1223972 w 2111316"/>
                <a:gd name="connsiteY4" fmla="*/ 432620 h 1486720"/>
                <a:gd name="connsiteX0" fmla="*/ 1223972 w 2111316"/>
                <a:gd name="connsiteY0" fmla="*/ 511212 h 1565312"/>
                <a:gd name="connsiteX1" fmla="*/ 2111316 w 2111316"/>
                <a:gd name="connsiteY1" fmla="*/ 345194 h 1565312"/>
                <a:gd name="connsiteX2" fmla="*/ 2111316 w 2111316"/>
                <a:gd name="connsiteY2" fmla="*/ 1565312 h 1565312"/>
                <a:gd name="connsiteX3" fmla="*/ 4772 w 2111316"/>
                <a:gd name="connsiteY3" fmla="*/ 689012 h 1565312"/>
                <a:gd name="connsiteX4" fmla="*/ 1223972 w 2111316"/>
                <a:gd name="connsiteY4" fmla="*/ 511212 h 15653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375099"/>
                <a:gd name="connsiteY0" fmla="*/ 511212 h 2340012"/>
                <a:gd name="connsiteX1" fmla="*/ 2111316 w 2375099"/>
                <a:gd name="connsiteY1" fmla="*/ 345194 h 2340012"/>
                <a:gd name="connsiteX2" fmla="*/ 2354272 w 2375099"/>
                <a:gd name="connsiteY2" fmla="*/ 2340012 h 2340012"/>
                <a:gd name="connsiteX3" fmla="*/ 1514416 w 2375099"/>
                <a:gd name="connsiteY3" fmla="*/ 2251112 h 2340012"/>
                <a:gd name="connsiteX4" fmla="*/ 4772 w 2375099"/>
                <a:gd name="connsiteY4" fmla="*/ 689012 h 2340012"/>
                <a:gd name="connsiteX5" fmla="*/ 1223972 w 2375099"/>
                <a:gd name="connsiteY5" fmla="*/ 511212 h 2340012"/>
                <a:gd name="connsiteX0" fmla="*/ 1223972 w 2375099"/>
                <a:gd name="connsiteY0" fmla="*/ 511212 h 2425726"/>
                <a:gd name="connsiteX1" fmla="*/ 2111316 w 2375099"/>
                <a:gd name="connsiteY1" fmla="*/ 345194 h 2425726"/>
                <a:gd name="connsiteX2" fmla="*/ 2354272 w 2375099"/>
                <a:gd name="connsiteY2" fmla="*/ 2340012 h 2425726"/>
                <a:gd name="connsiteX3" fmla="*/ 1514416 w 2375099"/>
                <a:gd name="connsiteY3" fmla="*/ 2251112 h 2425726"/>
                <a:gd name="connsiteX4" fmla="*/ 4772 w 2375099"/>
                <a:gd name="connsiteY4" fmla="*/ 689012 h 2425726"/>
                <a:gd name="connsiteX5" fmla="*/ 1223972 w 2375099"/>
                <a:gd name="connsiteY5" fmla="*/ 511212 h 2425726"/>
                <a:gd name="connsiteX0" fmla="*/ 1223972 w 2375099"/>
                <a:gd name="connsiteY0" fmla="*/ 511212 h 2419020"/>
                <a:gd name="connsiteX1" fmla="*/ 2111316 w 2375099"/>
                <a:gd name="connsiteY1" fmla="*/ 345194 h 2419020"/>
                <a:gd name="connsiteX2" fmla="*/ 2354272 w 2375099"/>
                <a:gd name="connsiteY2" fmla="*/ 2340012 h 2419020"/>
                <a:gd name="connsiteX3" fmla="*/ 1514416 w 2375099"/>
                <a:gd name="connsiteY3" fmla="*/ 2213012 h 2419020"/>
                <a:gd name="connsiteX4" fmla="*/ 4772 w 2375099"/>
                <a:gd name="connsiteY4" fmla="*/ 689012 h 2419020"/>
                <a:gd name="connsiteX5" fmla="*/ 1223972 w 2375099"/>
                <a:gd name="connsiteY5" fmla="*/ 511212 h 2419020"/>
                <a:gd name="connsiteX0" fmla="*/ 1223972 w 2375099"/>
                <a:gd name="connsiteY0" fmla="*/ 511212 h 2456538"/>
                <a:gd name="connsiteX1" fmla="*/ 2111316 w 2375099"/>
                <a:gd name="connsiteY1" fmla="*/ 345194 h 2456538"/>
                <a:gd name="connsiteX2" fmla="*/ 2354272 w 2375099"/>
                <a:gd name="connsiteY2" fmla="*/ 2340012 h 2456538"/>
                <a:gd name="connsiteX3" fmla="*/ 1514416 w 2375099"/>
                <a:gd name="connsiteY3" fmla="*/ 2213012 h 2456538"/>
                <a:gd name="connsiteX4" fmla="*/ 4772 w 2375099"/>
                <a:gd name="connsiteY4" fmla="*/ 689012 h 2456538"/>
                <a:gd name="connsiteX5" fmla="*/ 1223972 w 2375099"/>
                <a:gd name="connsiteY5" fmla="*/ 511212 h 2456538"/>
                <a:gd name="connsiteX0" fmla="*/ 1223972 w 3409602"/>
                <a:gd name="connsiteY0" fmla="*/ 511212 h 2456538"/>
                <a:gd name="connsiteX1" fmla="*/ 2111316 w 3409602"/>
                <a:gd name="connsiteY1" fmla="*/ 345194 h 2456538"/>
                <a:gd name="connsiteX2" fmla="*/ 3408372 w 3409602"/>
                <a:gd name="connsiteY2" fmla="*/ 1298612 h 2456538"/>
                <a:gd name="connsiteX3" fmla="*/ 2354272 w 3409602"/>
                <a:gd name="connsiteY3" fmla="*/ 2340012 h 2456538"/>
                <a:gd name="connsiteX4" fmla="*/ 1514416 w 3409602"/>
                <a:gd name="connsiteY4" fmla="*/ 2213012 h 2456538"/>
                <a:gd name="connsiteX5" fmla="*/ 4772 w 3409602"/>
                <a:gd name="connsiteY5" fmla="*/ 689012 h 2456538"/>
                <a:gd name="connsiteX6" fmla="*/ 1223972 w 3409602"/>
                <a:gd name="connsiteY6" fmla="*/ 511212 h 2456538"/>
                <a:gd name="connsiteX0" fmla="*/ 1223972 w 3408372"/>
                <a:gd name="connsiteY0" fmla="*/ 511212 h 2456538"/>
                <a:gd name="connsiteX1" fmla="*/ 2111316 w 3408372"/>
                <a:gd name="connsiteY1" fmla="*/ 345194 h 2456538"/>
                <a:gd name="connsiteX2" fmla="*/ 3408372 w 3408372"/>
                <a:gd name="connsiteY2" fmla="*/ 1298612 h 2456538"/>
                <a:gd name="connsiteX3" fmla="*/ 2354272 w 3408372"/>
                <a:gd name="connsiteY3" fmla="*/ 2340012 h 2456538"/>
                <a:gd name="connsiteX4" fmla="*/ 1514416 w 3408372"/>
                <a:gd name="connsiteY4" fmla="*/ 2213012 h 2456538"/>
                <a:gd name="connsiteX5" fmla="*/ 4772 w 3408372"/>
                <a:gd name="connsiteY5" fmla="*/ 689012 h 2456538"/>
                <a:gd name="connsiteX6" fmla="*/ 1223972 w 3408372"/>
                <a:gd name="connsiteY6" fmla="*/ 511212 h 2456538"/>
                <a:gd name="connsiteX0" fmla="*/ 1223972 w 3408372"/>
                <a:gd name="connsiteY0" fmla="*/ 1448718 h 3394044"/>
                <a:gd name="connsiteX1" fmla="*/ 1336616 w 3408372"/>
                <a:gd name="connsiteY1" fmla="*/ 0 h 3394044"/>
                <a:gd name="connsiteX2" fmla="*/ 3408372 w 3408372"/>
                <a:gd name="connsiteY2" fmla="*/ 2236118 h 3394044"/>
                <a:gd name="connsiteX3" fmla="*/ 2354272 w 3408372"/>
                <a:gd name="connsiteY3" fmla="*/ 3277518 h 3394044"/>
                <a:gd name="connsiteX4" fmla="*/ 1514416 w 3408372"/>
                <a:gd name="connsiteY4" fmla="*/ 3150518 h 3394044"/>
                <a:gd name="connsiteX5" fmla="*/ 4772 w 3408372"/>
                <a:gd name="connsiteY5" fmla="*/ 1626518 h 3394044"/>
                <a:gd name="connsiteX6" fmla="*/ 1223972 w 3408372"/>
                <a:gd name="connsiteY6" fmla="*/ 1448718 h 3394044"/>
                <a:gd name="connsiteX0" fmla="*/ 1223972 w 3408372"/>
                <a:gd name="connsiteY0" fmla="*/ 511213 h 2456539"/>
                <a:gd name="connsiteX1" fmla="*/ 3408372 w 3408372"/>
                <a:gd name="connsiteY1" fmla="*/ 1298613 h 2456539"/>
                <a:gd name="connsiteX2" fmla="*/ 2354272 w 3408372"/>
                <a:gd name="connsiteY2" fmla="*/ 2340013 h 2456539"/>
                <a:gd name="connsiteX3" fmla="*/ 1514416 w 3408372"/>
                <a:gd name="connsiteY3" fmla="*/ 2213013 h 2456539"/>
                <a:gd name="connsiteX4" fmla="*/ 4772 w 3408372"/>
                <a:gd name="connsiteY4" fmla="*/ 689013 h 2456539"/>
                <a:gd name="connsiteX5" fmla="*/ 1223972 w 3408372"/>
                <a:gd name="connsiteY5" fmla="*/ 511213 h 245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8372" h="2456539">
                  <a:moveTo>
                    <a:pt x="1223972" y="511213"/>
                  </a:moveTo>
                  <a:lnTo>
                    <a:pt x="3408372" y="1298613"/>
                  </a:lnTo>
                  <a:cubicBezTo>
                    <a:pt x="3042465" y="2507383"/>
                    <a:pt x="2477315" y="2187613"/>
                    <a:pt x="2354272" y="2340013"/>
                  </a:cubicBezTo>
                  <a:cubicBezTo>
                    <a:pt x="1921920" y="2564380"/>
                    <a:pt x="1743568" y="2433146"/>
                    <a:pt x="1514416" y="2213013"/>
                  </a:cubicBezTo>
                  <a:cubicBezTo>
                    <a:pt x="350801" y="2124113"/>
                    <a:pt x="76187" y="1451013"/>
                    <a:pt x="4772" y="689013"/>
                  </a:cubicBezTo>
                  <a:cubicBezTo>
                    <a:pt x="-84128" y="-276186"/>
                    <a:pt x="1096972" y="-123786"/>
                    <a:pt x="1223972" y="511213"/>
                  </a:cubicBez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24">
              <a:extLst>
                <a:ext uri="{FF2B5EF4-FFF2-40B4-BE49-F238E27FC236}">
                  <a16:creationId xmlns:a16="http://schemas.microsoft.com/office/drawing/2014/main" id="{CD0CCC1A-A40A-4147-A055-C54177E7DFCD}"/>
                </a:ext>
              </a:extLst>
            </p:cNvPr>
            <p:cNvSpPr/>
            <p:nvPr/>
          </p:nvSpPr>
          <p:spPr>
            <a:xfrm>
              <a:off x="5498117" y="1886710"/>
              <a:ext cx="2383434" cy="2841079"/>
            </a:xfrm>
            <a:custGeom>
              <a:avLst/>
              <a:gdLst>
                <a:gd name="connsiteX0" fmla="*/ 0 w 1347785"/>
                <a:gd name="connsiteY0" fmla="*/ 0 h 1453391"/>
                <a:gd name="connsiteX1" fmla="*/ 1347785 w 1347785"/>
                <a:gd name="connsiteY1" fmla="*/ 0 h 1453391"/>
                <a:gd name="connsiteX2" fmla="*/ 1347785 w 1347785"/>
                <a:gd name="connsiteY2" fmla="*/ 1453391 h 1453391"/>
                <a:gd name="connsiteX3" fmla="*/ 0 w 1347785"/>
                <a:gd name="connsiteY3" fmla="*/ 1453391 h 1453391"/>
                <a:gd name="connsiteX4" fmla="*/ 0 w 1347785"/>
                <a:gd name="connsiteY4" fmla="*/ 0 h 1453391"/>
                <a:gd name="connsiteX0" fmla="*/ 38100 w 1347785"/>
                <a:gd name="connsiteY0" fmla="*/ 0 h 1986791"/>
                <a:gd name="connsiteX1" fmla="*/ 1347785 w 1347785"/>
                <a:gd name="connsiteY1" fmla="*/ 533400 h 1986791"/>
                <a:gd name="connsiteX2" fmla="*/ 1347785 w 1347785"/>
                <a:gd name="connsiteY2" fmla="*/ 1986791 h 1986791"/>
                <a:gd name="connsiteX3" fmla="*/ 0 w 1347785"/>
                <a:gd name="connsiteY3" fmla="*/ 1986791 h 1986791"/>
                <a:gd name="connsiteX4" fmla="*/ 38100 w 1347785"/>
                <a:gd name="connsiteY4" fmla="*/ 0 h 1986791"/>
                <a:gd name="connsiteX0" fmla="*/ 244357 w 1554042"/>
                <a:gd name="connsiteY0" fmla="*/ 0 h 1986791"/>
                <a:gd name="connsiteX1" fmla="*/ 1554042 w 1554042"/>
                <a:gd name="connsiteY1" fmla="*/ 533400 h 1986791"/>
                <a:gd name="connsiteX2" fmla="*/ 1554042 w 1554042"/>
                <a:gd name="connsiteY2" fmla="*/ 1986791 h 1986791"/>
                <a:gd name="connsiteX3" fmla="*/ 206257 w 1554042"/>
                <a:gd name="connsiteY3" fmla="*/ 1986791 h 1986791"/>
                <a:gd name="connsiteX4" fmla="*/ 244357 w 1554042"/>
                <a:gd name="connsiteY4" fmla="*/ 0 h 1986791"/>
                <a:gd name="connsiteX0" fmla="*/ 110322 w 1420007"/>
                <a:gd name="connsiteY0" fmla="*/ 0 h 2697991"/>
                <a:gd name="connsiteX1" fmla="*/ 1420007 w 1420007"/>
                <a:gd name="connsiteY1" fmla="*/ 533400 h 2697991"/>
                <a:gd name="connsiteX2" fmla="*/ 1420007 w 1420007"/>
                <a:gd name="connsiteY2" fmla="*/ 1986791 h 2697991"/>
                <a:gd name="connsiteX3" fmla="*/ 1139022 w 1420007"/>
                <a:gd name="connsiteY3" fmla="*/ 2697991 h 2697991"/>
                <a:gd name="connsiteX4" fmla="*/ 110322 w 1420007"/>
                <a:gd name="connsiteY4" fmla="*/ 0 h 2697991"/>
                <a:gd name="connsiteX0" fmla="*/ 204053 w 1513738"/>
                <a:gd name="connsiteY0" fmla="*/ 0 h 2697991"/>
                <a:gd name="connsiteX1" fmla="*/ 1513738 w 1513738"/>
                <a:gd name="connsiteY1" fmla="*/ 533400 h 2697991"/>
                <a:gd name="connsiteX2" fmla="*/ 1513738 w 1513738"/>
                <a:gd name="connsiteY2" fmla="*/ 1986791 h 2697991"/>
                <a:gd name="connsiteX3" fmla="*/ 1232753 w 1513738"/>
                <a:gd name="connsiteY3" fmla="*/ 2697991 h 2697991"/>
                <a:gd name="connsiteX4" fmla="*/ 204053 w 1513738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1270985 w 1551970"/>
                <a:gd name="connsiteY3" fmla="*/ 2697991 h 2697991"/>
                <a:gd name="connsiteX4" fmla="*/ 242285 w 1551970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978885 w 1551970"/>
                <a:gd name="connsiteY3" fmla="*/ 2342391 h 2697991"/>
                <a:gd name="connsiteX4" fmla="*/ 1270985 w 1551970"/>
                <a:gd name="connsiteY4" fmla="*/ 2697991 h 2697991"/>
                <a:gd name="connsiteX5" fmla="*/ 242285 w 1551970"/>
                <a:gd name="connsiteY5" fmla="*/ 0 h 2697991"/>
                <a:gd name="connsiteX0" fmla="*/ 242285 w 1673226"/>
                <a:gd name="connsiteY0" fmla="*/ 0 h 2835290"/>
                <a:gd name="connsiteX1" fmla="*/ 1551970 w 1673226"/>
                <a:gd name="connsiteY1" fmla="*/ 533400 h 2835290"/>
                <a:gd name="connsiteX2" fmla="*/ 1551970 w 1673226"/>
                <a:gd name="connsiteY2" fmla="*/ 1986791 h 2835290"/>
                <a:gd name="connsiteX3" fmla="*/ 1651985 w 1673226"/>
                <a:gd name="connsiteY3" fmla="*/ 2831341 h 2835290"/>
                <a:gd name="connsiteX4" fmla="*/ 978885 w 1673226"/>
                <a:gd name="connsiteY4" fmla="*/ 2342391 h 2835290"/>
                <a:gd name="connsiteX5" fmla="*/ 1270985 w 1673226"/>
                <a:gd name="connsiteY5" fmla="*/ 2697991 h 2835290"/>
                <a:gd name="connsiteX6" fmla="*/ 242285 w 1673226"/>
                <a:gd name="connsiteY6" fmla="*/ 0 h 2835290"/>
                <a:gd name="connsiteX0" fmla="*/ 242285 w 1673226"/>
                <a:gd name="connsiteY0" fmla="*/ 0 h 2841079"/>
                <a:gd name="connsiteX1" fmla="*/ 1551970 w 1673226"/>
                <a:gd name="connsiteY1" fmla="*/ 533400 h 2841079"/>
                <a:gd name="connsiteX2" fmla="*/ 1551970 w 1673226"/>
                <a:gd name="connsiteY2" fmla="*/ 1986791 h 2841079"/>
                <a:gd name="connsiteX3" fmla="*/ 1651985 w 1673226"/>
                <a:gd name="connsiteY3" fmla="*/ 2831341 h 2841079"/>
                <a:gd name="connsiteX4" fmla="*/ 978885 w 1673226"/>
                <a:gd name="connsiteY4" fmla="*/ 2342391 h 2841079"/>
                <a:gd name="connsiteX5" fmla="*/ 1270985 w 1673226"/>
                <a:gd name="connsiteY5" fmla="*/ 2697991 h 2841079"/>
                <a:gd name="connsiteX6" fmla="*/ 242285 w 1673226"/>
                <a:gd name="connsiteY6" fmla="*/ 0 h 2841079"/>
                <a:gd name="connsiteX0" fmla="*/ 242285 w 1668998"/>
                <a:gd name="connsiteY0" fmla="*/ 0 h 2841079"/>
                <a:gd name="connsiteX1" fmla="*/ 1551970 w 1668998"/>
                <a:gd name="connsiteY1" fmla="*/ 533400 h 2841079"/>
                <a:gd name="connsiteX2" fmla="*/ 1551970 w 1668998"/>
                <a:gd name="connsiteY2" fmla="*/ 1986791 h 2841079"/>
                <a:gd name="connsiteX3" fmla="*/ 1366235 w 1668998"/>
                <a:gd name="connsiteY3" fmla="*/ 2361440 h 2841079"/>
                <a:gd name="connsiteX4" fmla="*/ 1651985 w 1668998"/>
                <a:gd name="connsiteY4" fmla="*/ 2831341 h 2841079"/>
                <a:gd name="connsiteX5" fmla="*/ 978885 w 1668998"/>
                <a:gd name="connsiteY5" fmla="*/ 2342391 h 2841079"/>
                <a:gd name="connsiteX6" fmla="*/ 1270985 w 1668998"/>
                <a:gd name="connsiteY6" fmla="*/ 2697991 h 2841079"/>
                <a:gd name="connsiteX7" fmla="*/ 242285 w 1668998"/>
                <a:gd name="connsiteY7" fmla="*/ 0 h 2841079"/>
                <a:gd name="connsiteX0" fmla="*/ 242285 w 1711151"/>
                <a:gd name="connsiteY0" fmla="*/ 0 h 2841079"/>
                <a:gd name="connsiteX1" fmla="*/ 1551970 w 1711151"/>
                <a:gd name="connsiteY1" fmla="*/ 533400 h 2841079"/>
                <a:gd name="connsiteX2" fmla="*/ 1551970 w 1711151"/>
                <a:gd name="connsiteY2" fmla="*/ 1986791 h 2841079"/>
                <a:gd name="connsiteX3" fmla="*/ 1366235 w 1711151"/>
                <a:gd name="connsiteY3" fmla="*/ 2361440 h 2841079"/>
                <a:gd name="connsiteX4" fmla="*/ 1651985 w 1711151"/>
                <a:gd name="connsiteY4" fmla="*/ 2831341 h 2841079"/>
                <a:gd name="connsiteX5" fmla="*/ 978885 w 1711151"/>
                <a:gd name="connsiteY5" fmla="*/ 2342391 h 2841079"/>
                <a:gd name="connsiteX6" fmla="*/ 1270985 w 1711151"/>
                <a:gd name="connsiteY6" fmla="*/ 2697991 h 2841079"/>
                <a:gd name="connsiteX7" fmla="*/ 242285 w 1711151"/>
                <a:gd name="connsiteY7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68184"/>
                <a:gd name="connsiteY0" fmla="*/ 0 h 2841079"/>
                <a:gd name="connsiteX1" fmla="*/ 1551970 w 2168184"/>
                <a:gd name="connsiteY1" fmla="*/ 533400 h 2841079"/>
                <a:gd name="connsiteX2" fmla="*/ 1551970 w 2168184"/>
                <a:gd name="connsiteY2" fmla="*/ 1986791 h 2841079"/>
                <a:gd name="connsiteX3" fmla="*/ 2153635 w 2168184"/>
                <a:gd name="connsiteY3" fmla="*/ 2818640 h 2841079"/>
                <a:gd name="connsiteX4" fmla="*/ 1366235 w 2168184"/>
                <a:gd name="connsiteY4" fmla="*/ 2361440 h 2841079"/>
                <a:gd name="connsiteX5" fmla="*/ 1651985 w 2168184"/>
                <a:gd name="connsiteY5" fmla="*/ 2831341 h 2841079"/>
                <a:gd name="connsiteX6" fmla="*/ 978885 w 2168184"/>
                <a:gd name="connsiteY6" fmla="*/ 2342391 h 2841079"/>
                <a:gd name="connsiteX7" fmla="*/ 1270985 w 2168184"/>
                <a:gd name="connsiteY7" fmla="*/ 2697991 h 2841079"/>
                <a:gd name="connsiteX8" fmla="*/ 242285 w 2168184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6784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50995"/>
                <a:gd name="connsiteY0" fmla="*/ 0 h 2841079"/>
                <a:gd name="connsiteX1" fmla="*/ 1551970 w 2350995"/>
                <a:gd name="connsiteY1" fmla="*/ 533400 h 2841079"/>
                <a:gd name="connsiteX2" fmla="*/ 2318734 w 2350995"/>
                <a:gd name="connsiteY2" fmla="*/ 2748790 h 2841079"/>
                <a:gd name="connsiteX3" fmla="*/ 1640870 w 2350995"/>
                <a:gd name="connsiteY3" fmla="*/ 2126491 h 2841079"/>
                <a:gd name="connsiteX4" fmla="*/ 2153635 w 2350995"/>
                <a:gd name="connsiteY4" fmla="*/ 2818640 h 2841079"/>
                <a:gd name="connsiteX5" fmla="*/ 1366235 w 2350995"/>
                <a:gd name="connsiteY5" fmla="*/ 2361440 h 2841079"/>
                <a:gd name="connsiteX6" fmla="*/ 1651985 w 2350995"/>
                <a:gd name="connsiteY6" fmla="*/ 2831341 h 2841079"/>
                <a:gd name="connsiteX7" fmla="*/ 978885 w 2350995"/>
                <a:gd name="connsiteY7" fmla="*/ 2342391 h 2841079"/>
                <a:gd name="connsiteX8" fmla="*/ 1270985 w 2350995"/>
                <a:gd name="connsiteY8" fmla="*/ 2697991 h 2841079"/>
                <a:gd name="connsiteX9" fmla="*/ 242285 w 2350995"/>
                <a:gd name="connsiteY9" fmla="*/ 0 h 2841079"/>
                <a:gd name="connsiteX0" fmla="*/ 242285 w 2334147"/>
                <a:gd name="connsiteY0" fmla="*/ 0 h 2841079"/>
                <a:gd name="connsiteX1" fmla="*/ 1551970 w 2334147"/>
                <a:gd name="connsiteY1" fmla="*/ 533400 h 2841079"/>
                <a:gd name="connsiteX2" fmla="*/ 1899634 w 2334147"/>
                <a:gd name="connsiteY2" fmla="*/ 1986790 h 2841079"/>
                <a:gd name="connsiteX3" fmla="*/ 2318734 w 2334147"/>
                <a:gd name="connsiteY3" fmla="*/ 2748790 h 2841079"/>
                <a:gd name="connsiteX4" fmla="*/ 1640870 w 2334147"/>
                <a:gd name="connsiteY4" fmla="*/ 2126491 h 2841079"/>
                <a:gd name="connsiteX5" fmla="*/ 2153635 w 2334147"/>
                <a:gd name="connsiteY5" fmla="*/ 2818640 h 2841079"/>
                <a:gd name="connsiteX6" fmla="*/ 1366235 w 2334147"/>
                <a:gd name="connsiteY6" fmla="*/ 2361440 h 2841079"/>
                <a:gd name="connsiteX7" fmla="*/ 1651985 w 2334147"/>
                <a:gd name="connsiteY7" fmla="*/ 2831341 h 2841079"/>
                <a:gd name="connsiteX8" fmla="*/ 978885 w 2334147"/>
                <a:gd name="connsiteY8" fmla="*/ 2342391 h 2841079"/>
                <a:gd name="connsiteX9" fmla="*/ 1270985 w 2334147"/>
                <a:gd name="connsiteY9" fmla="*/ 2697991 h 2841079"/>
                <a:gd name="connsiteX10" fmla="*/ 242285 w 2334147"/>
                <a:gd name="connsiteY10" fmla="*/ 0 h 2841079"/>
                <a:gd name="connsiteX0" fmla="*/ 242285 w 2350485"/>
                <a:gd name="connsiteY0" fmla="*/ 0 h 2841079"/>
                <a:gd name="connsiteX1" fmla="*/ 1551970 w 2350485"/>
                <a:gd name="connsiteY1" fmla="*/ 533400 h 2841079"/>
                <a:gd name="connsiteX2" fmla="*/ 1899634 w 2350485"/>
                <a:gd name="connsiteY2" fmla="*/ 1986790 h 2841079"/>
                <a:gd name="connsiteX3" fmla="*/ 2318734 w 2350485"/>
                <a:gd name="connsiteY3" fmla="*/ 2748790 h 2841079"/>
                <a:gd name="connsiteX4" fmla="*/ 1640870 w 2350485"/>
                <a:gd name="connsiteY4" fmla="*/ 2126491 h 2841079"/>
                <a:gd name="connsiteX5" fmla="*/ 2153635 w 2350485"/>
                <a:gd name="connsiteY5" fmla="*/ 2818640 h 2841079"/>
                <a:gd name="connsiteX6" fmla="*/ 1366235 w 2350485"/>
                <a:gd name="connsiteY6" fmla="*/ 2361440 h 2841079"/>
                <a:gd name="connsiteX7" fmla="*/ 1651985 w 2350485"/>
                <a:gd name="connsiteY7" fmla="*/ 2831341 h 2841079"/>
                <a:gd name="connsiteX8" fmla="*/ 978885 w 2350485"/>
                <a:gd name="connsiteY8" fmla="*/ 2342391 h 2841079"/>
                <a:gd name="connsiteX9" fmla="*/ 1270985 w 2350485"/>
                <a:gd name="connsiteY9" fmla="*/ 2697991 h 2841079"/>
                <a:gd name="connsiteX10" fmla="*/ 242285 w 2350485"/>
                <a:gd name="connsiteY10" fmla="*/ 0 h 2841079"/>
                <a:gd name="connsiteX0" fmla="*/ 242285 w 2398708"/>
                <a:gd name="connsiteY0" fmla="*/ 0 h 2841079"/>
                <a:gd name="connsiteX1" fmla="*/ 1551970 w 2398708"/>
                <a:gd name="connsiteY1" fmla="*/ 533400 h 2841079"/>
                <a:gd name="connsiteX2" fmla="*/ 2394934 w 2398708"/>
                <a:gd name="connsiteY2" fmla="*/ 2450340 h 2841079"/>
                <a:gd name="connsiteX3" fmla="*/ 1899634 w 2398708"/>
                <a:gd name="connsiteY3" fmla="*/ 1986790 h 2841079"/>
                <a:gd name="connsiteX4" fmla="*/ 2318734 w 2398708"/>
                <a:gd name="connsiteY4" fmla="*/ 2748790 h 2841079"/>
                <a:gd name="connsiteX5" fmla="*/ 1640870 w 2398708"/>
                <a:gd name="connsiteY5" fmla="*/ 2126491 h 2841079"/>
                <a:gd name="connsiteX6" fmla="*/ 2153635 w 2398708"/>
                <a:gd name="connsiteY6" fmla="*/ 2818640 h 2841079"/>
                <a:gd name="connsiteX7" fmla="*/ 1366235 w 2398708"/>
                <a:gd name="connsiteY7" fmla="*/ 2361440 h 2841079"/>
                <a:gd name="connsiteX8" fmla="*/ 1651985 w 2398708"/>
                <a:gd name="connsiteY8" fmla="*/ 2831341 h 2841079"/>
                <a:gd name="connsiteX9" fmla="*/ 978885 w 2398708"/>
                <a:gd name="connsiteY9" fmla="*/ 2342391 h 2841079"/>
                <a:gd name="connsiteX10" fmla="*/ 1270985 w 2398708"/>
                <a:gd name="connsiteY10" fmla="*/ 2697991 h 2841079"/>
                <a:gd name="connsiteX11" fmla="*/ 242285 w 2398708"/>
                <a:gd name="connsiteY11" fmla="*/ 0 h 2841079"/>
                <a:gd name="connsiteX0" fmla="*/ 242285 w 2402280"/>
                <a:gd name="connsiteY0" fmla="*/ 0 h 2841079"/>
                <a:gd name="connsiteX1" fmla="*/ 1551970 w 2402280"/>
                <a:gd name="connsiteY1" fmla="*/ 533400 h 2841079"/>
                <a:gd name="connsiteX2" fmla="*/ 2394934 w 2402280"/>
                <a:gd name="connsiteY2" fmla="*/ 2450340 h 2841079"/>
                <a:gd name="connsiteX3" fmla="*/ 1899634 w 2402280"/>
                <a:gd name="connsiteY3" fmla="*/ 1986790 h 2841079"/>
                <a:gd name="connsiteX4" fmla="*/ 2318734 w 2402280"/>
                <a:gd name="connsiteY4" fmla="*/ 2748790 h 2841079"/>
                <a:gd name="connsiteX5" fmla="*/ 1640870 w 2402280"/>
                <a:gd name="connsiteY5" fmla="*/ 2126491 h 2841079"/>
                <a:gd name="connsiteX6" fmla="*/ 2153635 w 2402280"/>
                <a:gd name="connsiteY6" fmla="*/ 2818640 h 2841079"/>
                <a:gd name="connsiteX7" fmla="*/ 1366235 w 2402280"/>
                <a:gd name="connsiteY7" fmla="*/ 2361440 h 2841079"/>
                <a:gd name="connsiteX8" fmla="*/ 1651985 w 2402280"/>
                <a:gd name="connsiteY8" fmla="*/ 2831341 h 2841079"/>
                <a:gd name="connsiteX9" fmla="*/ 978885 w 2402280"/>
                <a:gd name="connsiteY9" fmla="*/ 2342391 h 2841079"/>
                <a:gd name="connsiteX10" fmla="*/ 1270985 w 2402280"/>
                <a:gd name="connsiteY10" fmla="*/ 2697991 h 2841079"/>
                <a:gd name="connsiteX11" fmla="*/ 242285 w 2402280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3434" h="2841079">
                  <a:moveTo>
                    <a:pt x="242285" y="0"/>
                  </a:moveTo>
                  <a:cubicBezTo>
                    <a:pt x="625825" y="496740"/>
                    <a:pt x="2388584" y="1341460"/>
                    <a:pt x="2375884" y="2564640"/>
                  </a:cubicBezTo>
                  <a:cubicBezTo>
                    <a:pt x="2459228" y="2825922"/>
                    <a:pt x="1823434" y="1825923"/>
                    <a:pt x="1899634" y="1986790"/>
                  </a:cubicBezTo>
                  <a:cubicBezTo>
                    <a:pt x="2260791" y="2392535"/>
                    <a:pt x="2415836" y="2742440"/>
                    <a:pt x="2318734" y="2748790"/>
                  </a:cubicBezTo>
                  <a:cubicBezTo>
                    <a:pt x="2207079" y="2827107"/>
                    <a:pt x="1900163" y="2349799"/>
                    <a:pt x="1636107" y="2121728"/>
                  </a:cubicBezTo>
                  <a:cubicBezTo>
                    <a:pt x="1627376" y="2154410"/>
                    <a:pt x="2241741" y="2653011"/>
                    <a:pt x="2153635" y="2818640"/>
                  </a:cubicBezTo>
                  <a:cubicBezTo>
                    <a:pt x="1798829" y="2906481"/>
                    <a:pt x="1345597" y="2281007"/>
                    <a:pt x="1366235" y="2361440"/>
                  </a:cubicBezTo>
                  <a:cubicBezTo>
                    <a:pt x="1377348" y="2399011"/>
                    <a:pt x="1868943" y="2690054"/>
                    <a:pt x="1651985" y="2831341"/>
                  </a:cubicBezTo>
                  <a:cubicBezTo>
                    <a:pt x="1359621" y="2928708"/>
                    <a:pt x="959835" y="2261958"/>
                    <a:pt x="978885" y="2342391"/>
                  </a:cubicBezTo>
                  <a:lnTo>
                    <a:pt x="1270985" y="2697991"/>
                  </a:lnTo>
                  <a:cubicBezTo>
                    <a:pt x="280385" y="2531027"/>
                    <a:pt x="-380015" y="992464"/>
                    <a:pt x="242285" y="0"/>
                  </a:cubicBez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9FE480F9-CB1E-4436-912F-9B67FFCDC16F}"/>
                </a:ext>
              </a:extLst>
            </p:cNvPr>
            <p:cNvSpPr/>
            <p:nvPr/>
          </p:nvSpPr>
          <p:spPr>
            <a:xfrm>
              <a:off x="6426200" y="2940050"/>
              <a:ext cx="546100" cy="533400"/>
            </a:xfrm>
            <a:custGeom>
              <a:avLst/>
              <a:gdLst>
                <a:gd name="connsiteX0" fmla="*/ 0 w 546100"/>
                <a:gd name="connsiteY0" fmla="*/ 0 h 533400"/>
                <a:gd name="connsiteX1" fmla="*/ 146050 w 546100"/>
                <a:gd name="connsiteY1" fmla="*/ 203200 h 533400"/>
                <a:gd name="connsiteX2" fmla="*/ 311150 w 546100"/>
                <a:gd name="connsiteY2" fmla="*/ 330200 h 533400"/>
                <a:gd name="connsiteX3" fmla="*/ 546100 w 546100"/>
                <a:gd name="connsiteY3" fmla="*/ 533400 h 533400"/>
                <a:gd name="connsiteX4" fmla="*/ 546100 w 546100"/>
                <a:gd name="connsiteY4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00" h="533400">
                  <a:moveTo>
                    <a:pt x="0" y="0"/>
                  </a:moveTo>
                  <a:cubicBezTo>
                    <a:pt x="47096" y="74083"/>
                    <a:pt x="94192" y="148167"/>
                    <a:pt x="146050" y="203200"/>
                  </a:cubicBezTo>
                  <a:cubicBezTo>
                    <a:pt x="197908" y="258233"/>
                    <a:pt x="244475" y="275167"/>
                    <a:pt x="311150" y="330200"/>
                  </a:cubicBezTo>
                  <a:cubicBezTo>
                    <a:pt x="377825" y="385233"/>
                    <a:pt x="546100" y="533400"/>
                    <a:pt x="546100" y="533400"/>
                  </a:cubicBezTo>
                  <a:lnTo>
                    <a:pt x="546100" y="53340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F9E327F-BD1F-4608-9B2C-8DE6D8BC304B}"/>
                </a:ext>
              </a:extLst>
            </p:cNvPr>
            <p:cNvSpPr/>
            <p:nvPr/>
          </p:nvSpPr>
          <p:spPr>
            <a:xfrm>
              <a:off x="6261100" y="3276600"/>
              <a:ext cx="311150" cy="336550"/>
            </a:xfrm>
            <a:custGeom>
              <a:avLst/>
              <a:gdLst>
                <a:gd name="connsiteX0" fmla="*/ 0 w 311150"/>
                <a:gd name="connsiteY0" fmla="*/ 0 h 336550"/>
                <a:gd name="connsiteX1" fmla="*/ 127000 w 311150"/>
                <a:gd name="connsiteY1" fmla="*/ 133350 h 336550"/>
                <a:gd name="connsiteX2" fmla="*/ 215900 w 311150"/>
                <a:gd name="connsiteY2" fmla="*/ 273050 h 336550"/>
                <a:gd name="connsiteX3" fmla="*/ 311150 w 311150"/>
                <a:gd name="connsiteY3" fmla="*/ 336550 h 336550"/>
                <a:gd name="connsiteX4" fmla="*/ 311150 w 311150"/>
                <a:gd name="connsiteY4" fmla="*/ 3365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150" h="336550">
                  <a:moveTo>
                    <a:pt x="0" y="0"/>
                  </a:moveTo>
                  <a:cubicBezTo>
                    <a:pt x="45508" y="43921"/>
                    <a:pt x="91017" y="87842"/>
                    <a:pt x="127000" y="133350"/>
                  </a:cubicBezTo>
                  <a:cubicBezTo>
                    <a:pt x="162983" y="178858"/>
                    <a:pt x="185208" y="239183"/>
                    <a:pt x="215900" y="273050"/>
                  </a:cubicBezTo>
                  <a:cubicBezTo>
                    <a:pt x="246592" y="306917"/>
                    <a:pt x="311150" y="336550"/>
                    <a:pt x="311150" y="336550"/>
                  </a:cubicBezTo>
                  <a:lnTo>
                    <a:pt x="311150" y="33655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163D2CED-0461-4160-896F-F67224A40D43}"/>
                </a:ext>
              </a:extLst>
            </p:cNvPr>
            <p:cNvSpPr/>
            <p:nvPr/>
          </p:nvSpPr>
          <p:spPr>
            <a:xfrm>
              <a:off x="6045200" y="3676650"/>
              <a:ext cx="114300" cy="107950"/>
            </a:xfrm>
            <a:custGeom>
              <a:avLst/>
              <a:gdLst>
                <a:gd name="connsiteX0" fmla="*/ 0 w 114300"/>
                <a:gd name="connsiteY0" fmla="*/ 0 h 107950"/>
                <a:gd name="connsiteX1" fmla="*/ 57150 w 114300"/>
                <a:gd name="connsiteY1" fmla="*/ 57150 h 107950"/>
                <a:gd name="connsiteX2" fmla="*/ 114300 w 114300"/>
                <a:gd name="connsiteY2" fmla="*/ 107950 h 107950"/>
                <a:gd name="connsiteX3" fmla="*/ 114300 w 114300"/>
                <a:gd name="connsiteY3" fmla="*/ 10795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7950">
                  <a:moveTo>
                    <a:pt x="0" y="0"/>
                  </a:moveTo>
                  <a:cubicBezTo>
                    <a:pt x="19050" y="19579"/>
                    <a:pt x="38100" y="39158"/>
                    <a:pt x="57150" y="57150"/>
                  </a:cubicBezTo>
                  <a:cubicBezTo>
                    <a:pt x="76200" y="75142"/>
                    <a:pt x="114300" y="107950"/>
                    <a:pt x="114300" y="107950"/>
                  </a:cubicBezTo>
                  <a:lnTo>
                    <a:pt x="114300" y="10795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71B2472-33A3-4BE8-AD08-EAD937FF4AF9}"/>
                </a:ext>
              </a:extLst>
            </p:cNvPr>
            <p:cNvSpPr/>
            <p:nvPr/>
          </p:nvSpPr>
          <p:spPr>
            <a:xfrm>
              <a:off x="4543425" y="3465772"/>
              <a:ext cx="877639" cy="341053"/>
            </a:xfrm>
            <a:custGeom>
              <a:avLst/>
              <a:gdLst>
                <a:gd name="connsiteX0" fmla="*/ 0 w 877639"/>
                <a:gd name="connsiteY0" fmla="*/ 71178 h 341053"/>
                <a:gd name="connsiteX1" fmla="*/ 57150 w 877639"/>
                <a:gd name="connsiteY1" fmla="*/ 207703 h 341053"/>
                <a:gd name="connsiteX2" fmla="*/ 123825 w 877639"/>
                <a:gd name="connsiteY2" fmla="*/ 258503 h 341053"/>
                <a:gd name="connsiteX3" fmla="*/ 215900 w 877639"/>
                <a:gd name="connsiteY3" fmla="*/ 141028 h 341053"/>
                <a:gd name="connsiteX4" fmla="*/ 254000 w 877639"/>
                <a:gd name="connsiteY4" fmla="*/ 258503 h 341053"/>
                <a:gd name="connsiteX5" fmla="*/ 339725 w 877639"/>
                <a:gd name="connsiteY5" fmla="*/ 331528 h 341053"/>
                <a:gd name="connsiteX6" fmla="*/ 431800 w 877639"/>
                <a:gd name="connsiteY6" fmla="*/ 328353 h 341053"/>
                <a:gd name="connsiteX7" fmla="*/ 492125 w 877639"/>
                <a:gd name="connsiteY7" fmla="*/ 223578 h 341053"/>
                <a:gd name="connsiteX8" fmla="*/ 501650 w 877639"/>
                <a:gd name="connsiteY8" fmla="*/ 93403 h 341053"/>
                <a:gd name="connsiteX9" fmla="*/ 574675 w 877639"/>
                <a:gd name="connsiteY9" fmla="*/ 236278 h 341053"/>
                <a:gd name="connsiteX10" fmla="*/ 669925 w 877639"/>
                <a:gd name="connsiteY10" fmla="*/ 312478 h 341053"/>
                <a:gd name="connsiteX11" fmla="*/ 733425 w 877639"/>
                <a:gd name="connsiteY11" fmla="*/ 236278 h 341053"/>
                <a:gd name="connsiteX12" fmla="*/ 742950 w 877639"/>
                <a:gd name="connsiteY12" fmla="*/ 115628 h 341053"/>
                <a:gd name="connsiteX13" fmla="*/ 803275 w 877639"/>
                <a:gd name="connsiteY13" fmla="*/ 195003 h 341053"/>
                <a:gd name="connsiteX14" fmla="*/ 873125 w 877639"/>
                <a:gd name="connsiteY14" fmla="*/ 172778 h 341053"/>
                <a:gd name="connsiteX15" fmla="*/ 869950 w 877639"/>
                <a:gd name="connsiteY15" fmla="*/ 17203 h 341053"/>
                <a:gd name="connsiteX16" fmla="*/ 863600 w 877639"/>
                <a:gd name="connsiteY16" fmla="*/ 10853 h 34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7639" h="341053">
                  <a:moveTo>
                    <a:pt x="0" y="71178"/>
                  </a:moveTo>
                  <a:cubicBezTo>
                    <a:pt x="18256" y="123830"/>
                    <a:pt x="36513" y="176482"/>
                    <a:pt x="57150" y="207703"/>
                  </a:cubicBezTo>
                  <a:cubicBezTo>
                    <a:pt x="77787" y="238924"/>
                    <a:pt x="97367" y="269616"/>
                    <a:pt x="123825" y="258503"/>
                  </a:cubicBezTo>
                  <a:cubicBezTo>
                    <a:pt x="150283" y="247391"/>
                    <a:pt x="194204" y="141028"/>
                    <a:pt x="215900" y="141028"/>
                  </a:cubicBezTo>
                  <a:cubicBezTo>
                    <a:pt x="237596" y="141028"/>
                    <a:pt x="233363" y="226753"/>
                    <a:pt x="254000" y="258503"/>
                  </a:cubicBezTo>
                  <a:cubicBezTo>
                    <a:pt x="274637" y="290253"/>
                    <a:pt x="310092" y="319886"/>
                    <a:pt x="339725" y="331528"/>
                  </a:cubicBezTo>
                  <a:cubicBezTo>
                    <a:pt x="369358" y="343170"/>
                    <a:pt x="406400" y="346345"/>
                    <a:pt x="431800" y="328353"/>
                  </a:cubicBezTo>
                  <a:cubicBezTo>
                    <a:pt x="457200" y="310361"/>
                    <a:pt x="480483" y="262736"/>
                    <a:pt x="492125" y="223578"/>
                  </a:cubicBezTo>
                  <a:cubicBezTo>
                    <a:pt x="503767" y="184420"/>
                    <a:pt x="487892" y="91286"/>
                    <a:pt x="501650" y="93403"/>
                  </a:cubicBezTo>
                  <a:cubicBezTo>
                    <a:pt x="515408" y="95520"/>
                    <a:pt x="546629" y="199766"/>
                    <a:pt x="574675" y="236278"/>
                  </a:cubicBezTo>
                  <a:cubicBezTo>
                    <a:pt x="602721" y="272790"/>
                    <a:pt x="643467" y="312478"/>
                    <a:pt x="669925" y="312478"/>
                  </a:cubicBezTo>
                  <a:cubicBezTo>
                    <a:pt x="696383" y="312478"/>
                    <a:pt x="721254" y="269086"/>
                    <a:pt x="733425" y="236278"/>
                  </a:cubicBezTo>
                  <a:cubicBezTo>
                    <a:pt x="745596" y="203470"/>
                    <a:pt x="731308" y="122507"/>
                    <a:pt x="742950" y="115628"/>
                  </a:cubicBezTo>
                  <a:cubicBezTo>
                    <a:pt x="754592" y="108749"/>
                    <a:pt x="781579" y="185478"/>
                    <a:pt x="803275" y="195003"/>
                  </a:cubicBezTo>
                  <a:cubicBezTo>
                    <a:pt x="824971" y="204528"/>
                    <a:pt x="862013" y="202411"/>
                    <a:pt x="873125" y="172778"/>
                  </a:cubicBezTo>
                  <a:cubicBezTo>
                    <a:pt x="884237" y="143145"/>
                    <a:pt x="871537" y="44190"/>
                    <a:pt x="869950" y="17203"/>
                  </a:cubicBezTo>
                  <a:cubicBezTo>
                    <a:pt x="868363" y="-9784"/>
                    <a:pt x="865981" y="534"/>
                    <a:pt x="863600" y="1085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C436510-BF2F-4C22-9E64-40E0D686630F}"/>
                </a:ext>
              </a:extLst>
            </p:cNvPr>
            <p:cNvSpPr/>
            <p:nvPr/>
          </p:nvSpPr>
          <p:spPr>
            <a:xfrm>
              <a:off x="4718050" y="3937000"/>
              <a:ext cx="895913" cy="358908"/>
            </a:xfrm>
            <a:custGeom>
              <a:avLst/>
              <a:gdLst>
                <a:gd name="connsiteX0" fmla="*/ 0 w 895913"/>
                <a:gd name="connsiteY0" fmla="*/ 127000 h 358908"/>
                <a:gd name="connsiteX1" fmla="*/ 66675 w 895913"/>
                <a:gd name="connsiteY1" fmla="*/ 263525 h 358908"/>
                <a:gd name="connsiteX2" fmla="*/ 149225 w 895913"/>
                <a:gd name="connsiteY2" fmla="*/ 273050 h 358908"/>
                <a:gd name="connsiteX3" fmla="*/ 193675 w 895913"/>
                <a:gd name="connsiteY3" fmla="*/ 180975 h 358908"/>
                <a:gd name="connsiteX4" fmla="*/ 279400 w 895913"/>
                <a:gd name="connsiteY4" fmla="*/ 307975 h 358908"/>
                <a:gd name="connsiteX5" fmla="*/ 415925 w 895913"/>
                <a:gd name="connsiteY5" fmla="*/ 358775 h 358908"/>
                <a:gd name="connsiteX6" fmla="*/ 501650 w 895913"/>
                <a:gd name="connsiteY6" fmla="*/ 295275 h 358908"/>
                <a:gd name="connsiteX7" fmla="*/ 504825 w 895913"/>
                <a:gd name="connsiteY7" fmla="*/ 142875 h 358908"/>
                <a:gd name="connsiteX8" fmla="*/ 606425 w 895913"/>
                <a:gd name="connsiteY8" fmla="*/ 260350 h 358908"/>
                <a:gd name="connsiteX9" fmla="*/ 698500 w 895913"/>
                <a:gd name="connsiteY9" fmla="*/ 279400 h 358908"/>
                <a:gd name="connsiteX10" fmla="*/ 758825 w 895913"/>
                <a:gd name="connsiteY10" fmla="*/ 177800 h 358908"/>
                <a:gd name="connsiteX11" fmla="*/ 746125 w 895913"/>
                <a:gd name="connsiteY11" fmla="*/ 158750 h 358908"/>
                <a:gd name="connsiteX12" fmla="*/ 844550 w 895913"/>
                <a:gd name="connsiteY12" fmla="*/ 219075 h 358908"/>
                <a:gd name="connsiteX13" fmla="*/ 895350 w 895913"/>
                <a:gd name="connsiteY13" fmla="*/ 127000 h 358908"/>
                <a:gd name="connsiteX14" fmla="*/ 873125 w 895913"/>
                <a:gd name="connsiteY14" fmla="*/ 0 h 358908"/>
                <a:gd name="connsiteX15" fmla="*/ 873125 w 895913"/>
                <a:gd name="connsiteY15" fmla="*/ 0 h 35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913" h="358908">
                  <a:moveTo>
                    <a:pt x="0" y="127000"/>
                  </a:moveTo>
                  <a:cubicBezTo>
                    <a:pt x="20902" y="183091"/>
                    <a:pt x="41804" y="239183"/>
                    <a:pt x="66675" y="263525"/>
                  </a:cubicBezTo>
                  <a:cubicBezTo>
                    <a:pt x="91546" y="287867"/>
                    <a:pt x="128058" y="286808"/>
                    <a:pt x="149225" y="273050"/>
                  </a:cubicBezTo>
                  <a:cubicBezTo>
                    <a:pt x="170392" y="259292"/>
                    <a:pt x="171979" y="175154"/>
                    <a:pt x="193675" y="180975"/>
                  </a:cubicBezTo>
                  <a:cubicBezTo>
                    <a:pt x="215371" y="186796"/>
                    <a:pt x="242358" y="278342"/>
                    <a:pt x="279400" y="307975"/>
                  </a:cubicBezTo>
                  <a:cubicBezTo>
                    <a:pt x="316442" y="337608"/>
                    <a:pt x="378883" y="360892"/>
                    <a:pt x="415925" y="358775"/>
                  </a:cubicBezTo>
                  <a:cubicBezTo>
                    <a:pt x="452967" y="356658"/>
                    <a:pt x="486833" y="331258"/>
                    <a:pt x="501650" y="295275"/>
                  </a:cubicBezTo>
                  <a:cubicBezTo>
                    <a:pt x="516467" y="259292"/>
                    <a:pt x="487363" y="148696"/>
                    <a:pt x="504825" y="142875"/>
                  </a:cubicBezTo>
                  <a:cubicBezTo>
                    <a:pt x="522287" y="137054"/>
                    <a:pt x="574146" y="237596"/>
                    <a:pt x="606425" y="260350"/>
                  </a:cubicBezTo>
                  <a:cubicBezTo>
                    <a:pt x="638704" y="283104"/>
                    <a:pt x="673100" y="293158"/>
                    <a:pt x="698500" y="279400"/>
                  </a:cubicBezTo>
                  <a:cubicBezTo>
                    <a:pt x="723900" y="265642"/>
                    <a:pt x="750888" y="197908"/>
                    <a:pt x="758825" y="177800"/>
                  </a:cubicBezTo>
                  <a:cubicBezTo>
                    <a:pt x="766762" y="157692"/>
                    <a:pt x="731838" y="151871"/>
                    <a:pt x="746125" y="158750"/>
                  </a:cubicBezTo>
                  <a:cubicBezTo>
                    <a:pt x="760413" y="165629"/>
                    <a:pt x="819679" y="224367"/>
                    <a:pt x="844550" y="219075"/>
                  </a:cubicBezTo>
                  <a:cubicBezTo>
                    <a:pt x="869421" y="213783"/>
                    <a:pt x="890588" y="163513"/>
                    <a:pt x="895350" y="127000"/>
                  </a:cubicBezTo>
                  <a:cubicBezTo>
                    <a:pt x="900113" y="90487"/>
                    <a:pt x="873125" y="0"/>
                    <a:pt x="873125" y="0"/>
                  </a:cubicBezTo>
                  <a:lnTo>
                    <a:pt x="87312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D757462-4B01-4664-A121-C8A67F6EB7AD}"/>
                </a:ext>
              </a:extLst>
            </p:cNvPr>
            <p:cNvSpPr/>
            <p:nvPr/>
          </p:nvSpPr>
          <p:spPr>
            <a:xfrm>
              <a:off x="5148263" y="4424363"/>
              <a:ext cx="795337" cy="297706"/>
            </a:xfrm>
            <a:custGeom>
              <a:avLst/>
              <a:gdLst>
                <a:gd name="connsiteX0" fmla="*/ 0 w 795337"/>
                <a:gd name="connsiteY0" fmla="*/ 109537 h 297706"/>
                <a:gd name="connsiteX1" fmla="*/ 119062 w 795337"/>
                <a:gd name="connsiteY1" fmla="*/ 242887 h 297706"/>
                <a:gd name="connsiteX2" fmla="*/ 266700 w 795337"/>
                <a:gd name="connsiteY2" fmla="*/ 261937 h 297706"/>
                <a:gd name="connsiteX3" fmla="*/ 314325 w 795337"/>
                <a:gd name="connsiteY3" fmla="*/ 80962 h 297706"/>
                <a:gd name="connsiteX4" fmla="*/ 419100 w 795337"/>
                <a:gd name="connsiteY4" fmla="*/ 261937 h 297706"/>
                <a:gd name="connsiteX5" fmla="*/ 585787 w 795337"/>
                <a:gd name="connsiteY5" fmla="*/ 280987 h 297706"/>
                <a:gd name="connsiteX6" fmla="*/ 623887 w 795337"/>
                <a:gd name="connsiteY6" fmla="*/ 71437 h 297706"/>
                <a:gd name="connsiteX7" fmla="*/ 733425 w 795337"/>
                <a:gd name="connsiteY7" fmla="*/ 147637 h 297706"/>
                <a:gd name="connsiteX8" fmla="*/ 795337 w 795337"/>
                <a:gd name="connsiteY8" fmla="*/ 0 h 297706"/>
                <a:gd name="connsiteX9" fmla="*/ 795337 w 795337"/>
                <a:gd name="connsiteY9" fmla="*/ 0 h 29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337" h="297706">
                  <a:moveTo>
                    <a:pt x="0" y="109537"/>
                  </a:moveTo>
                  <a:cubicBezTo>
                    <a:pt x="37306" y="163512"/>
                    <a:pt x="74612" y="217487"/>
                    <a:pt x="119062" y="242887"/>
                  </a:cubicBezTo>
                  <a:cubicBezTo>
                    <a:pt x="163512" y="268287"/>
                    <a:pt x="234156" y="288924"/>
                    <a:pt x="266700" y="261937"/>
                  </a:cubicBezTo>
                  <a:cubicBezTo>
                    <a:pt x="299244" y="234950"/>
                    <a:pt x="288925" y="80962"/>
                    <a:pt x="314325" y="80962"/>
                  </a:cubicBezTo>
                  <a:cubicBezTo>
                    <a:pt x="339725" y="80962"/>
                    <a:pt x="373856" y="228600"/>
                    <a:pt x="419100" y="261937"/>
                  </a:cubicBezTo>
                  <a:cubicBezTo>
                    <a:pt x="464344" y="295274"/>
                    <a:pt x="551656" y="312737"/>
                    <a:pt x="585787" y="280987"/>
                  </a:cubicBezTo>
                  <a:cubicBezTo>
                    <a:pt x="619918" y="249237"/>
                    <a:pt x="599281" y="93662"/>
                    <a:pt x="623887" y="71437"/>
                  </a:cubicBezTo>
                  <a:cubicBezTo>
                    <a:pt x="648493" y="49212"/>
                    <a:pt x="704850" y="159543"/>
                    <a:pt x="733425" y="147637"/>
                  </a:cubicBezTo>
                  <a:cubicBezTo>
                    <a:pt x="762000" y="135731"/>
                    <a:pt x="795337" y="0"/>
                    <a:pt x="795337" y="0"/>
                  </a:cubicBezTo>
                  <a:lnTo>
                    <a:pt x="79533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A6E2F06-CBD7-4895-A476-33C46B446408}"/>
                </a:ext>
              </a:extLst>
            </p:cNvPr>
            <p:cNvSpPr/>
            <p:nvPr/>
          </p:nvSpPr>
          <p:spPr>
            <a:xfrm>
              <a:off x="4529439" y="1256313"/>
              <a:ext cx="377222" cy="41326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Rectangle 36">
              <a:extLst>
                <a:ext uri="{FF2B5EF4-FFF2-40B4-BE49-F238E27FC236}">
                  <a16:creationId xmlns:a16="http://schemas.microsoft.com/office/drawing/2014/main" id="{39189CF1-088F-4839-8CB0-3922BCF645D8}"/>
                </a:ext>
              </a:extLst>
            </p:cNvPr>
            <p:cNvSpPr/>
            <p:nvPr/>
          </p:nvSpPr>
          <p:spPr>
            <a:xfrm>
              <a:off x="3989182" y="1795947"/>
              <a:ext cx="332845" cy="241253"/>
            </a:xfrm>
            <a:custGeom>
              <a:avLst/>
              <a:gdLst>
                <a:gd name="connsiteX0" fmla="*/ 0 w 149175"/>
                <a:gd name="connsiteY0" fmla="*/ 0 h 132684"/>
                <a:gd name="connsiteX1" fmla="*/ 149175 w 149175"/>
                <a:gd name="connsiteY1" fmla="*/ 0 h 132684"/>
                <a:gd name="connsiteX2" fmla="*/ 149175 w 149175"/>
                <a:gd name="connsiteY2" fmla="*/ 132684 h 132684"/>
                <a:gd name="connsiteX3" fmla="*/ 0 w 149175"/>
                <a:gd name="connsiteY3" fmla="*/ 132684 h 132684"/>
                <a:gd name="connsiteX4" fmla="*/ 0 w 149175"/>
                <a:gd name="connsiteY4" fmla="*/ 0 h 132684"/>
                <a:gd name="connsiteX0" fmla="*/ 307181 w 456356"/>
                <a:gd name="connsiteY0" fmla="*/ 0 h 132684"/>
                <a:gd name="connsiteX1" fmla="*/ 456356 w 456356"/>
                <a:gd name="connsiteY1" fmla="*/ 0 h 132684"/>
                <a:gd name="connsiteX2" fmla="*/ 456356 w 456356"/>
                <a:gd name="connsiteY2" fmla="*/ 132684 h 132684"/>
                <a:gd name="connsiteX3" fmla="*/ 0 w 456356"/>
                <a:gd name="connsiteY3" fmla="*/ 106490 h 132684"/>
                <a:gd name="connsiteX4" fmla="*/ 307181 w 456356"/>
                <a:gd name="connsiteY4" fmla="*/ 0 h 132684"/>
                <a:gd name="connsiteX0" fmla="*/ 347662 w 456356"/>
                <a:gd name="connsiteY0" fmla="*/ 0 h 354140"/>
                <a:gd name="connsiteX1" fmla="*/ 456356 w 456356"/>
                <a:gd name="connsiteY1" fmla="*/ 221456 h 354140"/>
                <a:gd name="connsiteX2" fmla="*/ 456356 w 456356"/>
                <a:gd name="connsiteY2" fmla="*/ 354140 h 354140"/>
                <a:gd name="connsiteX3" fmla="*/ 0 w 456356"/>
                <a:gd name="connsiteY3" fmla="*/ 327946 h 354140"/>
                <a:gd name="connsiteX4" fmla="*/ 347662 w 456356"/>
                <a:gd name="connsiteY4" fmla="*/ 0 h 354140"/>
                <a:gd name="connsiteX0" fmla="*/ 347662 w 639713"/>
                <a:gd name="connsiteY0" fmla="*/ 0 h 354140"/>
                <a:gd name="connsiteX1" fmla="*/ 639713 w 639713"/>
                <a:gd name="connsiteY1" fmla="*/ 102394 h 354140"/>
                <a:gd name="connsiteX2" fmla="*/ 456356 w 639713"/>
                <a:gd name="connsiteY2" fmla="*/ 354140 h 354140"/>
                <a:gd name="connsiteX3" fmla="*/ 0 w 639713"/>
                <a:gd name="connsiteY3" fmla="*/ 327946 h 354140"/>
                <a:gd name="connsiteX4" fmla="*/ 347662 w 639713"/>
                <a:gd name="connsiteY4" fmla="*/ 0 h 354140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13" h="463677">
                  <a:moveTo>
                    <a:pt x="347662" y="0"/>
                  </a:moveTo>
                  <a:cubicBezTo>
                    <a:pt x="466443" y="19843"/>
                    <a:pt x="559032" y="58738"/>
                    <a:pt x="639713" y="102394"/>
                  </a:cubicBezTo>
                  <a:cubicBezTo>
                    <a:pt x="626219" y="232347"/>
                    <a:pt x="579388" y="343249"/>
                    <a:pt x="549225" y="463677"/>
                  </a:cubicBezTo>
                  <a:cubicBezTo>
                    <a:pt x="328050" y="451770"/>
                    <a:pt x="137832" y="401765"/>
                    <a:pt x="0" y="327946"/>
                  </a:cubicBezTo>
                  <a:cubicBezTo>
                    <a:pt x="118269" y="190056"/>
                    <a:pt x="246063" y="75978"/>
                    <a:pt x="347662" y="0"/>
                  </a:cubicBezTo>
                  <a:close/>
                </a:path>
              </a:pathLst>
            </a:custGeom>
            <a:solidFill>
              <a:srgbClr val="9097A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251BCA9-5A8F-4BF8-9787-A021B075C954}"/>
                </a:ext>
              </a:extLst>
            </p:cNvPr>
            <p:cNvSpPr/>
            <p:nvPr/>
          </p:nvSpPr>
          <p:spPr>
            <a:xfrm>
              <a:off x="4643072" y="1270053"/>
              <a:ext cx="263589" cy="3779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591AF9B0-7D13-47EA-8946-5C31DFCEE329}"/>
                </a:ext>
              </a:extLst>
            </p:cNvPr>
            <p:cNvSpPr/>
            <p:nvPr/>
          </p:nvSpPr>
          <p:spPr>
            <a:xfrm rot="1065977">
              <a:off x="4718844" y="1344621"/>
              <a:ext cx="85515" cy="12261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Moon 197">
              <a:extLst>
                <a:ext uri="{FF2B5EF4-FFF2-40B4-BE49-F238E27FC236}">
                  <a16:creationId xmlns:a16="http://schemas.microsoft.com/office/drawing/2014/main" id="{EE463F49-D3EB-450D-A20F-3CF8CCF5146D}"/>
                </a:ext>
              </a:extLst>
            </p:cNvPr>
            <p:cNvSpPr/>
            <p:nvPr/>
          </p:nvSpPr>
          <p:spPr>
            <a:xfrm rot="12396656">
              <a:off x="4898665" y="1422563"/>
              <a:ext cx="334213" cy="1169983"/>
            </a:xfrm>
            <a:prstGeom prst="moon">
              <a:avLst>
                <a:gd name="adj" fmla="val 23858"/>
              </a:avLst>
            </a:prstGeom>
            <a:gradFill>
              <a:gsLst>
                <a:gs pos="0">
                  <a:schemeClr val="bg1"/>
                </a:gs>
                <a:gs pos="23000">
                  <a:srgbClr val="8C8C8C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C8EF7A4-DB16-49A1-96B4-C408B1F189C2}"/>
                </a:ext>
              </a:extLst>
            </p:cNvPr>
            <p:cNvSpPr/>
            <p:nvPr/>
          </p:nvSpPr>
          <p:spPr>
            <a:xfrm>
              <a:off x="6389091" y="5356099"/>
              <a:ext cx="155082" cy="241331"/>
            </a:xfrm>
            <a:prstGeom prst="ellipse">
              <a:avLst/>
            </a:pr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698CAA7-6DB7-4458-AF67-FACFC9CF60F8}"/>
                </a:ext>
              </a:extLst>
            </p:cNvPr>
            <p:cNvSpPr/>
            <p:nvPr/>
          </p:nvSpPr>
          <p:spPr>
            <a:xfrm>
              <a:off x="5581429" y="5277990"/>
              <a:ext cx="155082" cy="241331"/>
            </a:xfrm>
            <a:prstGeom prst="ellipse">
              <a:avLst/>
            </a:pr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8D8C4778-18DB-421E-A53C-26B37700D3FB}"/>
              </a:ext>
            </a:extLst>
          </p:cNvPr>
          <p:cNvGrpSpPr/>
          <p:nvPr/>
        </p:nvGrpSpPr>
        <p:grpSpPr>
          <a:xfrm>
            <a:off x="8895542" y="4726472"/>
            <a:ext cx="2049760" cy="951590"/>
            <a:chOff x="10048984" y="4758983"/>
            <a:chExt cx="2143160" cy="994950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9452964A-85C7-4357-94C1-F57D60605AAC}"/>
                </a:ext>
              </a:extLst>
            </p:cNvPr>
            <p:cNvSpPr/>
            <p:nvPr/>
          </p:nvSpPr>
          <p:spPr>
            <a:xfrm>
              <a:off x="10217426" y="5194403"/>
              <a:ext cx="861912" cy="4156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17222E91-FAAA-4F53-94F7-885DA841FB63}"/>
                </a:ext>
              </a:extLst>
            </p:cNvPr>
            <p:cNvGrpSpPr/>
            <p:nvPr/>
          </p:nvGrpSpPr>
          <p:grpSpPr>
            <a:xfrm>
              <a:off x="10048984" y="4758983"/>
              <a:ext cx="2143160" cy="994950"/>
              <a:chOff x="1909306" y="1746717"/>
              <a:chExt cx="9913445" cy="4324512"/>
            </a:xfrm>
          </p:grpSpPr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065C685A-F8D2-458A-877A-E9BC940B7DC4}"/>
                  </a:ext>
                </a:extLst>
              </p:cNvPr>
              <p:cNvSpPr/>
              <p:nvPr/>
            </p:nvSpPr>
            <p:spPr>
              <a:xfrm>
                <a:off x="1927182" y="3087218"/>
                <a:ext cx="6544177" cy="2491948"/>
              </a:xfrm>
              <a:custGeom>
                <a:avLst/>
                <a:gdLst>
                  <a:gd name="connsiteX0" fmla="*/ 0 w 6351012"/>
                  <a:gd name="connsiteY0" fmla="*/ 53766 h 2478914"/>
                  <a:gd name="connsiteX1" fmla="*/ 4678017 w 6351012"/>
                  <a:gd name="connsiteY1" fmla="*/ 40514 h 2478914"/>
                  <a:gd name="connsiteX2" fmla="*/ 6069495 w 6351012"/>
                  <a:gd name="connsiteY2" fmla="*/ 504340 h 2478914"/>
                  <a:gd name="connsiteX3" fmla="*/ 6347791 w 6351012"/>
                  <a:gd name="connsiteY3" fmla="*/ 1630775 h 2478914"/>
                  <a:gd name="connsiteX4" fmla="*/ 6228522 w 6351012"/>
                  <a:gd name="connsiteY4" fmla="*/ 2478914 h 2478914"/>
                  <a:gd name="connsiteX5" fmla="*/ 6228522 w 6351012"/>
                  <a:gd name="connsiteY5" fmla="*/ 2478914 h 2478914"/>
                  <a:gd name="connsiteX0" fmla="*/ 0 w 6420862"/>
                  <a:gd name="connsiteY0" fmla="*/ 43397 h 2487595"/>
                  <a:gd name="connsiteX1" fmla="*/ 4747867 w 6420862"/>
                  <a:gd name="connsiteY1" fmla="*/ 49195 h 2487595"/>
                  <a:gd name="connsiteX2" fmla="*/ 6139345 w 6420862"/>
                  <a:gd name="connsiteY2" fmla="*/ 513021 h 2487595"/>
                  <a:gd name="connsiteX3" fmla="*/ 6417641 w 6420862"/>
                  <a:gd name="connsiteY3" fmla="*/ 1639456 h 2487595"/>
                  <a:gd name="connsiteX4" fmla="*/ 6298372 w 6420862"/>
                  <a:gd name="connsiteY4" fmla="*/ 2487595 h 2487595"/>
                  <a:gd name="connsiteX5" fmla="*/ 6298372 w 6420862"/>
                  <a:gd name="connsiteY5" fmla="*/ 2487595 h 2487595"/>
                  <a:gd name="connsiteX0" fmla="*/ 115217 w 6536079"/>
                  <a:gd name="connsiteY0" fmla="*/ 0 h 2444198"/>
                  <a:gd name="connsiteX1" fmla="*/ 471369 w 6536079"/>
                  <a:gd name="connsiteY1" fmla="*/ 611534 h 2444198"/>
                  <a:gd name="connsiteX2" fmla="*/ 4863084 w 6536079"/>
                  <a:gd name="connsiteY2" fmla="*/ 5798 h 2444198"/>
                  <a:gd name="connsiteX3" fmla="*/ 6254562 w 6536079"/>
                  <a:gd name="connsiteY3" fmla="*/ 469624 h 2444198"/>
                  <a:gd name="connsiteX4" fmla="*/ 6532858 w 6536079"/>
                  <a:gd name="connsiteY4" fmla="*/ 1596059 h 2444198"/>
                  <a:gd name="connsiteX5" fmla="*/ 6413589 w 6536079"/>
                  <a:gd name="connsiteY5" fmla="*/ 2444198 h 2444198"/>
                  <a:gd name="connsiteX6" fmla="*/ 6413589 w 6536079"/>
                  <a:gd name="connsiteY6" fmla="*/ 2444198 h 2444198"/>
                  <a:gd name="connsiteX0" fmla="*/ 95240 w 6554202"/>
                  <a:gd name="connsiteY0" fmla="*/ 421381 h 2440129"/>
                  <a:gd name="connsiteX1" fmla="*/ 489492 w 6554202"/>
                  <a:gd name="connsiteY1" fmla="*/ 607465 h 2440129"/>
                  <a:gd name="connsiteX2" fmla="*/ 4881207 w 6554202"/>
                  <a:gd name="connsiteY2" fmla="*/ 1729 h 2440129"/>
                  <a:gd name="connsiteX3" fmla="*/ 6272685 w 6554202"/>
                  <a:gd name="connsiteY3" fmla="*/ 465555 h 2440129"/>
                  <a:gd name="connsiteX4" fmla="*/ 6550981 w 6554202"/>
                  <a:gd name="connsiteY4" fmla="*/ 1591990 h 2440129"/>
                  <a:gd name="connsiteX5" fmla="*/ 6431712 w 6554202"/>
                  <a:gd name="connsiteY5" fmla="*/ 2440129 h 2440129"/>
                  <a:gd name="connsiteX6" fmla="*/ 6431712 w 6554202"/>
                  <a:gd name="connsiteY6" fmla="*/ 2440129 h 2440129"/>
                  <a:gd name="connsiteX0" fmla="*/ 54216 w 6513178"/>
                  <a:gd name="connsiteY0" fmla="*/ 461617 h 2480365"/>
                  <a:gd name="connsiteX1" fmla="*/ 537368 w 6513178"/>
                  <a:gd name="connsiteY1" fmla="*/ 1 h 2480365"/>
                  <a:gd name="connsiteX2" fmla="*/ 4840183 w 6513178"/>
                  <a:gd name="connsiteY2" fmla="*/ 41965 h 2480365"/>
                  <a:gd name="connsiteX3" fmla="*/ 6231661 w 6513178"/>
                  <a:gd name="connsiteY3" fmla="*/ 505791 h 2480365"/>
                  <a:gd name="connsiteX4" fmla="*/ 6509957 w 6513178"/>
                  <a:gd name="connsiteY4" fmla="*/ 1632226 h 2480365"/>
                  <a:gd name="connsiteX5" fmla="*/ 6390688 w 6513178"/>
                  <a:gd name="connsiteY5" fmla="*/ 2480365 h 2480365"/>
                  <a:gd name="connsiteX6" fmla="*/ 6390688 w 6513178"/>
                  <a:gd name="connsiteY6" fmla="*/ 2480365 h 2480365"/>
                  <a:gd name="connsiteX0" fmla="*/ 339274 w 6328336"/>
                  <a:gd name="connsiteY0" fmla="*/ 696567 h 2480365"/>
                  <a:gd name="connsiteX1" fmla="*/ 352526 w 6328336"/>
                  <a:gd name="connsiteY1" fmla="*/ 1 h 2480365"/>
                  <a:gd name="connsiteX2" fmla="*/ 4655341 w 6328336"/>
                  <a:gd name="connsiteY2" fmla="*/ 41965 h 2480365"/>
                  <a:gd name="connsiteX3" fmla="*/ 6046819 w 6328336"/>
                  <a:gd name="connsiteY3" fmla="*/ 505791 h 2480365"/>
                  <a:gd name="connsiteX4" fmla="*/ 6325115 w 6328336"/>
                  <a:gd name="connsiteY4" fmla="*/ 1632226 h 2480365"/>
                  <a:gd name="connsiteX5" fmla="*/ 6205846 w 6328336"/>
                  <a:gd name="connsiteY5" fmla="*/ 2480365 h 2480365"/>
                  <a:gd name="connsiteX6" fmla="*/ 6205846 w 6328336"/>
                  <a:gd name="connsiteY6" fmla="*/ 2480365 h 2480365"/>
                  <a:gd name="connsiteX0" fmla="*/ 334533 w 6323595"/>
                  <a:gd name="connsiteY0" fmla="*/ 696567 h 2480365"/>
                  <a:gd name="connsiteX1" fmla="*/ 347785 w 6323595"/>
                  <a:gd name="connsiteY1" fmla="*/ 1 h 2480365"/>
                  <a:gd name="connsiteX2" fmla="*/ 4650600 w 6323595"/>
                  <a:gd name="connsiteY2" fmla="*/ 41965 h 2480365"/>
                  <a:gd name="connsiteX3" fmla="*/ 6042078 w 6323595"/>
                  <a:gd name="connsiteY3" fmla="*/ 505791 h 2480365"/>
                  <a:gd name="connsiteX4" fmla="*/ 6320374 w 6323595"/>
                  <a:gd name="connsiteY4" fmla="*/ 1632226 h 2480365"/>
                  <a:gd name="connsiteX5" fmla="*/ 6201105 w 6323595"/>
                  <a:gd name="connsiteY5" fmla="*/ 2480365 h 2480365"/>
                  <a:gd name="connsiteX6" fmla="*/ 6201105 w 6323595"/>
                  <a:gd name="connsiteY6" fmla="*/ 2480365 h 2480365"/>
                  <a:gd name="connsiteX0" fmla="*/ 497995 w 6487057"/>
                  <a:gd name="connsiteY0" fmla="*/ 696567 h 2480365"/>
                  <a:gd name="connsiteX1" fmla="*/ 511247 w 6487057"/>
                  <a:gd name="connsiteY1" fmla="*/ 1 h 2480365"/>
                  <a:gd name="connsiteX2" fmla="*/ 4814062 w 6487057"/>
                  <a:gd name="connsiteY2" fmla="*/ 41965 h 2480365"/>
                  <a:gd name="connsiteX3" fmla="*/ 6205540 w 6487057"/>
                  <a:gd name="connsiteY3" fmla="*/ 505791 h 2480365"/>
                  <a:gd name="connsiteX4" fmla="*/ 6483836 w 6487057"/>
                  <a:gd name="connsiteY4" fmla="*/ 1632226 h 2480365"/>
                  <a:gd name="connsiteX5" fmla="*/ 6364567 w 6487057"/>
                  <a:gd name="connsiteY5" fmla="*/ 2480365 h 2480365"/>
                  <a:gd name="connsiteX6" fmla="*/ 6364567 w 6487057"/>
                  <a:gd name="connsiteY6" fmla="*/ 2480365 h 2480365"/>
                  <a:gd name="connsiteX0" fmla="*/ 497995 w 6487057"/>
                  <a:gd name="connsiteY0" fmla="*/ 643227 h 2480365"/>
                  <a:gd name="connsiteX1" fmla="*/ 511247 w 6487057"/>
                  <a:gd name="connsiteY1" fmla="*/ 1 h 2480365"/>
                  <a:gd name="connsiteX2" fmla="*/ 4814062 w 6487057"/>
                  <a:gd name="connsiteY2" fmla="*/ 41965 h 2480365"/>
                  <a:gd name="connsiteX3" fmla="*/ 6205540 w 6487057"/>
                  <a:gd name="connsiteY3" fmla="*/ 505791 h 2480365"/>
                  <a:gd name="connsiteX4" fmla="*/ 6483836 w 6487057"/>
                  <a:gd name="connsiteY4" fmla="*/ 1632226 h 2480365"/>
                  <a:gd name="connsiteX5" fmla="*/ 6364567 w 6487057"/>
                  <a:gd name="connsiteY5" fmla="*/ 2480365 h 2480365"/>
                  <a:gd name="connsiteX6" fmla="*/ 6364567 w 6487057"/>
                  <a:gd name="connsiteY6" fmla="*/ 2480365 h 2480365"/>
                  <a:gd name="connsiteX0" fmla="*/ 569727 w 6558789"/>
                  <a:gd name="connsiteY0" fmla="*/ 657137 h 2494275"/>
                  <a:gd name="connsiteX1" fmla="*/ 582979 w 6558789"/>
                  <a:gd name="connsiteY1" fmla="*/ 13911 h 2494275"/>
                  <a:gd name="connsiteX2" fmla="*/ 4885794 w 6558789"/>
                  <a:gd name="connsiteY2" fmla="*/ 55875 h 2494275"/>
                  <a:gd name="connsiteX3" fmla="*/ 6277272 w 6558789"/>
                  <a:gd name="connsiteY3" fmla="*/ 519701 h 2494275"/>
                  <a:gd name="connsiteX4" fmla="*/ 6555568 w 6558789"/>
                  <a:gd name="connsiteY4" fmla="*/ 1646136 h 2494275"/>
                  <a:gd name="connsiteX5" fmla="*/ 6436299 w 6558789"/>
                  <a:gd name="connsiteY5" fmla="*/ 2494275 h 2494275"/>
                  <a:gd name="connsiteX6" fmla="*/ 6436299 w 6558789"/>
                  <a:gd name="connsiteY6" fmla="*/ 2494275 h 2494275"/>
                  <a:gd name="connsiteX0" fmla="*/ 555115 w 6544177"/>
                  <a:gd name="connsiteY0" fmla="*/ 654810 h 2491948"/>
                  <a:gd name="connsiteX1" fmla="*/ 568367 w 6544177"/>
                  <a:gd name="connsiteY1" fmla="*/ 11584 h 2491948"/>
                  <a:gd name="connsiteX2" fmla="*/ 4871182 w 6544177"/>
                  <a:gd name="connsiteY2" fmla="*/ 53548 h 2491948"/>
                  <a:gd name="connsiteX3" fmla="*/ 6262660 w 6544177"/>
                  <a:gd name="connsiteY3" fmla="*/ 517374 h 2491948"/>
                  <a:gd name="connsiteX4" fmla="*/ 6540956 w 6544177"/>
                  <a:gd name="connsiteY4" fmla="*/ 1643809 h 2491948"/>
                  <a:gd name="connsiteX5" fmla="*/ 6421687 w 6544177"/>
                  <a:gd name="connsiteY5" fmla="*/ 2491948 h 2491948"/>
                  <a:gd name="connsiteX6" fmla="*/ 6421687 w 6544177"/>
                  <a:gd name="connsiteY6" fmla="*/ 2491948 h 249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44177" h="2491948">
                    <a:moveTo>
                      <a:pt x="555115" y="654810"/>
                    </a:moveTo>
                    <a:cubicBezTo>
                      <a:pt x="55358" y="787053"/>
                      <a:pt x="-398204" y="-111302"/>
                      <a:pt x="568367" y="11584"/>
                    </a:cubicBezTo>
                    <a:lnTo>
                      <a:pt x="4871182" y="53548"/>
                    </a:lnTo>
                    <a:cubicBezTo>
                      <a:pt x="5820231" y="137846"/>
                      <a:pt x="5984364" y="252331"/>
                      <a:pt x="6262660" y="517374"/>
                    </a:cubicBezTo>
                    <a:cubicBezTo>
                      <a:pt x="6540956" y="782417"/>
                      <a:pt x="6514452" y="1314713"/>
                      <a:pt x="6540956" y="1643809"/>
                    </a:cubicBezTo>
                    <a:cubicBezTo>
                      <a:pt x="6567461" y="1972905"/>
                      <a:pt x="6421687" y="2491948"/>
                      <a:pt x="6421687" y="2491948"/>
                    </a:cubicBezTo>
                    <a:lnTo>
                      <a:pt x="6421687" y="2491948"/>
                    </a:ln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F259DAC3-7B0E-4DE7-861E-B7485E01CAC3}"/>
                  </a:ext>
                </a:extLst>
              </p:cNvPr>
              <p:cNvSpPr/>
              <p:nvPr/>
            </p:nvSpPr>
            <p:spPr>
              <a:xfrm>
                <a:off x="1909306" y="1789231"/>
                <a:ext cx="9682144" cy="4281998"/>
              </a:xfrm>
              <a:custGeom>
                <a:avLst/>
                <a:gdLst>
                  <a:gd name="connsiteX0" fmla="*/ 167403 w 9863231"/>
                  <a:gd name="connsiteY0" fmla="*/ 1296274 h 4291542"/>
                  <a:gd name="connsiteX1" fmla="*/ 5441768 w 9863231"/>
                  <a:gd name="connsiteY1" fmla="*/ 37317 h 4291542"/>
                  <a:gd name="connsiteX2" fmla="*/ 9125872 w 9863231"/>
                  <a:gd name="connsiteY2" fmla="*/ 448135 h 4291542"/>
                  <a:gd name="connsiteX3" fmla="*/ 9682464 w 9863231"/>
                  <a:gd name="connsiteY3" fmla="*/ 1627578 h 4291542"/>
                  <a:gd name="connsiteX4" fmla="*/ 9536690 w 9863231"/>
                  <a:gd name="connsiteY4" fmla="*/ 2846778 h 4291542"/>
                  <a:gd name="connsiteX5" fmla="*/ 6144133 w 9863231"/>
                  <a:gd name="connsiteY5" fmla="*/ 4145491 h 4291542"/>
                  <a:gd name="connsiteX6" fmla="*/ 591472 w 9863231"/>
                  <a:gd name="connsiteY6" fmla="*/ 4052726 h 4291542"/>
                  <a:gd name="connsiteX7" fmla="*/ 180655 w 9863231"/>
                  <a:gd name="connsiteY7" fmla="*/ 2290187 h 4291542"/>
                  <a:gd name="connsiteX8" fmla="*/ 777003 w 9863231"/>
                  <a:gd name="connsiteY8" fmla="*/ 1985387 h 4291542"/>
                  <a:gd name="connsiteX9" fmla="*/ 4500864 w 9863231"/>
                  <a:gd name="connsiteY9" fmla="*/ 1958882 h 4291542"/>
                  <a:gd name="connsiteX10" fmla="*/ 5839333 w 9863231"/>
                  <a:gd name="connsiteY10" fmla="*/ 2131161 h 4291542"/>
                  <a:gd name="connsiteX11" fmla="*/ 5865838 w 9863231"/>
                  <a:gd name="connsiteY11" fmla="*/ 3164830 h 4291542"/>
                  <a:gd name="connsiteX12" fmla="*/ 5468272 w 9863231"/>
                  <a:gd name="connsiteY12" fmla="*/ 3284100 h 4291542"/>
                  <a:gd name="connsiteX13" fmla="*/ 1095055 w 9863231"/>
                  <a:gd name="connsiteY13" fmla="*/ 3337108 h 4291542"/>
                  <a:gd name="connsiteX14" fmla="*/ 1108307 w 9863231"/>
                  <a:gd name="connsiteY14" fmla="*/ 2621491 h 4291542"/>
                  <a:gd name="connsiteX15" fmla="*/ 3559959 w 9863231"/>
                  <a:gd name="connsiteY15" fmla="*/ 2634743 h 4291542"/>
                  <a:gd name="connsiteX16" fmla="*/ 5176725 w 9863231"/>
                  <a:gd name="connsiteY16" fmla="*/ 2647995 h 4291542"/>
                  <a:gd name="connsiteX17" fmla="*/ 5176725 w 9863231"/>
                  <a:gd name="connsiteY17" fmla="*/ 2647995 h 4291542"/>
                  <a:gd name="connsiteX0" fmla="*/ 84834 w 9780662"/>
                  <a:gd name="connsiteY0" fmla="*/ 1296274 h 4309604"/>
                  <a:gd name="connsiteX1" fmla="*/ 5359199 w 9780662"/>
                  <a:gd name="connsiteY1" fmla="*/ 37317 h 4309604"/>
                  <a:gd name="connsiteX2" fmla="*/ 9043303 w 9780662"/>
                  <a:gd name="connsiteY2" fmla="*/ 448135 h 4309604"/>
                  <a:gd name="connsiteX3" fmla="*/ 9599895 w 9780662"/>
                  <a:gd name="connsiteY3" fmla="*/ 1627578 h 4309604"/>
                  <a:gd name="connsiteX4" fmla="*/ 9454121 w 9780662"/>
                  <a:gd name="connsiteY4" fmla="*/ 2846778 h 4309604"/>
                  <a:gd name="connsiteX5" fmla="*/ 6061564 w 9780662"/>
                  <a:gd name="connsiteY5" fmla="*/ 4145491 h 4309604"/>
                  <a:gd name="connsiteX6" fmla="*/ 508903 w 9780662"/>
                  <a:gd name="connsiteY6" fmla="*/ 4052726 h 4309604"/>
                  <a:gd name="connsiteX7" fmla="*/ 694434 w 9780662"/>
                  <a:gd name="connsiteY7" fmla="*/ 1985387 h 4309604"/>
                  <a:gd name="connsiteX8" fmla="*/ 4418295 w 9780662"/>
                  <a:gd name="connsiteY8" fmla="*/ 1958882 h 4309604"/>
                  <a:gd name="connsiteX9" fmla="*/ 5756764 w 9780662"/>
                  <a:gd name="connsiteY9" fmla="*/ 2131161 h 4309604"/>
                  <a:gd name="connsiteX10" fmla="*/ 5783269 w 9780662"/>
                  <a:gd name="connsiteY10" fmla="*/ 3164830 h 4309604"/>
                  <a:gd name="connsiteX11" fmla="*/ 5385703 w 9780662"/>
                  <a:gd name="connsiteY11" fmla="*/ 3284100 h 4309604"/>
                  <a:gd name="connsiteX12" fmla="*/ 1012486 w 9780662"/>
                  <a:gd name="connsiteY12" fmla="*/ 3337108 h 4309604"/>
                  <a:gd name="connsiteX13" fmla="*/ 1025738 w 9780662"/>
                  <a:gd name="connsiteY13" fmla="*/ 2621491 h 4309604"/>
                  <a:gd name="connsiteX14" fmla="*/ 3477390 w 9780662"/>
                  <a:gd name="connsiteY14" fmla="*/ 2634743 h 4309604"/>
                  <a:gd name="connsiteX15" fmla="*/ 5094156 w 9780662"/>
                  <a:gd name="connsiteY15" fmla="*/ 2647995 h 4309604"/>
                  <a:gd name="connsiteX16" fmla="*/ 5094156 w 9780662"/>
                  <a:gd name="connsiteY16" fmla="*/ 2647995 h 4309604"/>
                  <a:gd name="connsiteX0" fmla="*/ 213829 w 9909657"/>
                  <a:gd name="connsiteY0" fmla="*/ 1296274 h 4309604"/>
                  <a:gd name="connsiteX1" fmla="*/ 5488194 w 9909657"/>
                  <a:gd name="connsiteY1" fmla="*/ 37317 h 4309604"/>
                  <a:gd name="connsiteX2" fmla="*/ 9172298 w 9909657"/>
                  <a:gd name="connsiteY2" fmla="*/ 448135 h 4309604"/>
                  <a:gd name="connsiteX3" fmla="*/ 9728890 w 9909657"/>
                  <a:gd name="connsiteY3" fmla="*/ 1627578 h 4309604"/>
                  <a:gd name="connsiteX4" fmla="*/ 9583116 w 9909657"/>
                  <a:gd name="connsiteY4" fmla="*/ 2846778 h 4309604"/>
                  <a:gd name="connsiteX5" fmla="*/ 6190559 w 9909657"/>
                  <a:gd name="connsiteY5" fmla="*/ 4145491 h 4309604"/>
                  <a:gd name="connsiteX6" fmla="*/ 637898 w 9909657"/>
                  <a:gd name="connsiteY6" fmla="*/ 4052726 h 4309604"/>
                  <a:gd name="connsiteX7" fmla="*/ 823429 w 9909657"/>
                  <a:gd name="connsiteY7" fmla="*/ 1985387 h 4309604"/>
                  <a:gd name="connsiteX8" fmla="*/ 4547290 w 9909657"/>
                  <a:gd name="connsiteY8" fmla="*/ 1958882 h 4309604"/>
                  <a:gd name="connsiteX9" fmla="*/ 5885759 w 9909657"/>
                  <a:gd name="connsiteY9" fmla="*/ 2131161 h 4309604"/>
                  <a:gd name="connsiteX10" fmla="*/ 5912264 w 9909657"/>
                  <a:gd name="connsiteY10" fmla="*/ 3164830 h 4309604"/>
                  <a:gd name="connsiteX11" fmla="*/ 5514698 w 9909657"/>
                  <a:gd name="connsiteY11" fmla="*/ 3284100 h 4309604"/>
                  <a:gd name="connsiteX12" fmla="*/ 1141481 w 9909657"/>
                  <a:gd name="connsiteY12" fmla="*/ 3337108 h 4309604"/>
                  <a:gd name="connsiteX13" fmla="*/ 1154733 w 9909657"/>
                  <a:gd name="connsiteY13" fmla="*/ 2621491 h 4309604"/>
                  <a:gd name="connsiteX14" fmla="*/ 3606385 w 9909657"/>
                  <a:gd name="connsiteY14" fmla="*/ 2634743 h 4309604"/>
                  <a:gd name="connsiteX15" fmla="*/ 5223151 w 9909657"/>
                  <a:gd name="connsiteY15" fmla="*/ 2647995 h 4309604"/>
                  <a:gd name="connsiteX16" fmla="*/ 5223151 w 9909657"/>
                  <a:gd name="connsiteY16" fmla="*/ 2647995 h 4309604"/>
                  <a:gd name="connsiteX0" fmla="*/ 92124 w 9787952"/>
                  <a:gd name="connsiteY0" fmla="*/ 1296274 h 4270760"/>
                  <a:gd name="connsiteX1" fmla="*/ 5366489 w 9787952"/>
                  <a:gd name="connsiteY1" fmla="*/ 37317 h 4270760"/>
                  <a:gd name="connsiteX2" fmla="*/ 9050593 w 9787952"/>
                  <a:gd name="connsiteY2" fmla="*/ 448135 h 4270760"/>
                  <a:gd name="connsiteX3" fmla="*/ 9607185 w 9787952"/>
                  <a:gd name="connsiteY3" fmla="*/ 1627578 h 4270760"/>
                  <a:gd name="connsiteX4" fmla="*/ 9461411 w 9787952"/>
                  <a:gd name="connsiteY4" fmla="*/ 2846778 h 4270760"/>
                  <a:gd name="connsiteX5" fmla="*/ 6068854 w 9787952"/>
                  <a:gd name="connsiteY5" fmla="*/ 4145491 h 4270760"/>
                  <a:gd name="connsiteX6" fmla="*/ 516193 w 9787952"/>
                  <a:gd name="connsiteY6" fmla="*/ 4052726 h 4270760"/>
                  <a:gd name="connsiteX7" fmla="*/ 701724 w 9787952"/>
                  <a:gd name="connsiteY7" fmla="*/ 1985387 h 4270760"/>
                  <a:gd name="connsiteX8" fmla="*/ 4425585 w 9787952"/>
                  <a:gd name="connsiteY8" fmla="*/ 1958882 h 4270760"/>
                  <a:gd name="connsiteX9" fmla="*/ 5764054 w 9787952"/>
                  <a:gd name="connsiteY9" fmla="*/ 2131161 h 4270760"/>
                  <a:gd name="connsiteX10" fmla="*/ 5790559 w 9787952"/>
                  <a:gd name="connsiteY10" fmla="*/ 3164830 h 4270760"/>
                  <a:gd name="connsiteX11" fmla="*/ 5392993 w 9787952"/>
                  <a:gd name="connsiteY11" fmla="*/ 3284100 h 4270760"/>
                  <a:gd name="connsiteX12" fmla="*/ 1019776 w 9787952"/>
                  <a:gd name="connsiteY12" fmla="*/ 3337108 h 4270760"/>
                  <a:gd name="connsiteX13" fmla="*/ 1033028 w 9787952"/>
                  <a:gd name="connsiteY13" fmla="*/ 2621491 h 4270760"/>
                  <a:gd name="connsiteX14" fmla="*/ 3484680 w 9787952"/>
                  <a:gd name="connsiteY14" fmla="*/ 2634743 h 4270760"/>
                  <a:gd name="connsiteX15" fmla="*/ 5101446 w 9787952"/>
                  <a:gd name="connsiteY15" fmla="*/ 2647995 h 4270760"/>
                  <a:gd name="connsiteX16" fmla="*/ 5101446 w 9787952"/>
                  <a:gd name="connsiteY16" fmla="*/ 2647995 h 4270760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829964 w 9827357"/>
                  <a:gd name="connsiteY10" fmla="*/ 3164830 h 4222042"/>
                  <a:gd name="connsiteX11" fmla="*/ 5432398 w 9827357"/>
                  <a:gd name="connsiteY11" fmla="*/ 3284100 h 4222042"/>
                  <a:gd name="connsiteX12" fmla="*/ 1059181 w 9827357"/>
                  <a:gd name="connsiteY12" fmla="*/ 3337108 h 4222042"/>
                  <a:gd name="connsiteX13" fmla="*/ 1072433 w 9827357"/>
                  <a:gd name="connsiteY13" fmla="*/ 2621491 h 4222042"/>
                  <a:gd name="connsiteX14" fmla="*/ 3524085 w 9827357"/>
                  <a:gd name="connsiteY14" fmla="*/ 2634743 h 4222042"/>
                  <a:gd name="connsiteX15" fmla="*/ 5140851 w 9827357"/>
                  <a:gd name="connsiteY15" fmla="*/ 2647995 h 4222042"/>
                  <a:gd name="connsiteX16" fmla="*/ 5140851 w 9827357"/>
                  <a:gd name="connsiteY16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688944"/>
                  <a:gd name="connsiteY0" fmla="*/ 1296274 h 4222042"/>
                  <a:gd name="connsiteX1" fmla="*/ 5405894 w 9688944"/>
                  <a:gd name="connsiteY1" fmla="*/ 37317 h 4222042"/>
                  <a:gd name="connsiteX2" fmla="*/ 9089998 w 9688944"/>
                  <a:gd name="connsiteY2" fmla="*/ 448135 h 4222042"/>
                  <a:gd name="connsiteX3" fmla="*/ 9646590 w 9688944"/>
                  <a:gd name="connsiteY3" fmla="*/ 1627578 h 4222042"/>
                  <a:gd name="connsiteX4" fmla="*/ 9500816 w 9688944"/>
                  <a:gd name="connsiteY4" fmla="*/ 2846778 h 4222042"/>
                  <a:gd name="connsiteX5" fmla="*/ 6108259 w 9688944"/>
                  <a:gd name="connsiteY5" fmla="*/ 4145491 h 4222042"/>
                  <a:gd name="connsiteX6" fmla="*/ 555598 w 9688944"/>
                  <a:gd name="connsiteY6" fmla="*/ 4052726 h 4222042"/>
                  <a:gd name="connsiteX7" fmla="*/ 741129 w 9688944"/>
                  <a:gd name="connsiteY7" fmla="*/ 1985387 h 4222042"/>
                  <a:gd name="connsiteX8" fmla="*/ 4464990 w 9688944"/>
                  <a:gd name="connsiteY8" fmla="*/ 1958882 h 4222042"/>
                  <a:gd name="connsiteX9" fmla="*/ 5803459 w 9688944"/>
                  <a:gd name="connsiteY9" fmla="*/ 2131161 h 4222042"/>
                  <a:gd name="connsiteX10" fmla="*/ 5432398 w 9688944"/>
                  <a:gd name="connsiteY10" fmla="*/ 3284100 h 4222042"/>
                  <a:gd name="connsiteX11" fmla="*/ 1059181 w 9688944"/>
                  <a:gd name="connsiteY11" fmla="*/ 3337108 h 4222042"/>
                  <a:gd name="connsiteX12" fmla="*/ 1072433 w 9688944"/>
                  <a:gd name="connsiteY12" fmla="*/ 2621491 h 4222042"/>
                  <a:gd name="connsiteX13" fmla="*/ 3524085 w 9688944"/>
                  <a:gd name="connsiteY13" fmla="*/ 2634743 h 4222042"/>
                  <a:gd name="connsiteX14" fmla="*/ 5140851 w 9688944"/>
                  <a:gd name="connsiteY14" fmla="*/ 2647995 h 4222042"/>
                  <a:gd name="connsiteX15" fmla="*/ 5140851 w 9688944"/>
                  <a:gd name="connsiteY15" fmla="*/ 2647995 h 4222042"/>
                  <a:gd name="connsiteX0" fmla="*/ 131529 w 9688944"/>
                  <a:gd name="connsiteY0" fmla="*/ 1296274 h 4222042"/>
                  <a:gd name="connsiteX1" fmla="*/ 5405894 w 9688944"/>
                  <a:gd name="connsiteY1" fmla="*/ 37317 h 4222042"/>
                  <a:gd name="connsiteX2" fmla="*/ 9089998 w 9688944"/>
                  <a:gd name="connsiteY2" fmla="*/ 448135 h 4222042"/>
                  <a:gd name="connsiteX3" fmla="*/ 9646590 w 9688944"/>
                  <a:gd name="connsiteY3" fmla="*/ 1627578 h 4222042"/>
                  <a:gd name="connsiteX4" fmla="*/ 9500816 w 9688944"/>
                  <a:gd name="connsiteY4" fmla="*/ 2846778 h 4222042"/>
                  <a:gd name="connsiteX5" fmla="*/ 6108259 w 9688944"/>
                  <a:gd name="connsiteY5" fmla="*/ 4145491 h 4222042"/>
                  <a:gd name="connsiteX6" fmla="*/ 555598 w 9688944"/>
                  <a:gd name="connsiteY6" fmla="*/ 4052726 h 4222042"/>
                  <a:gd name="connsiteX7" fmla="*/ 741129 w 9688944"/>
                  <a:gd name="connsiteY7" fmla="*/ 1985387 h 4222042"/>
                  <a:gd name="connsiteX8" fmla="*/ 4464990 w 9688944"/>
                  <a:gd name="connsiteY8" fmla="*/ 1958882 h 4222042"/>
                  <a:gd name="connsiteX9" fmla="*/ 5803459 w 9688944"/>
                  <a:gd name="connsiteY9" fmla="*/ 2131161 h 4222042"/>
                  <a:gd name="connsiteX10" fmla="*/ 5432398 w 9688944"/>
                  <a:gd name="connsiteY10" fmla="*/ 3284100 h 4222042"/>
                  <a:gd name="connsiteX11" fmla="*/ 1059181 w 9688944"/>
                  <a:gd name="connsiteY11" fmla="*/ 3337108 h 4222042"/>
                  <a:gd name="connsiteX12" fmla="*/ 1072433 w 9688944"/>
                  <a:gd name="connsiteY12" fmla="*/ 2621491 h 4222042"/>
                  <a:gd name="connsiteX13" fmla="*/ 3524085 w 9688944"/>
                  <a:gd name="connsiteY13" fmla="*/ 2634743 h 4222042"/>
                  <a:gd name="connsiteX14" fmla="*/ 5140851 w 9688944"/>
                  <a:gd name="connsiteY14" fmla="*/ 2647995 h 4222042"/>
                  <a:gd name="connsiteX15" fmla="*/ 5140851 w 9688944"/>
                  <a:gd name="connsiteY15" fmla="*/ 2647995 h 4222042"/>
                  <a:gd name="connsiteX0" fmla="*/ 131529 w 9688944"/>
                  <a:gd name="connsiteY0" fmla="*/ 1296274 h 4266494"/>
                  <a:gd name="connsiteX1" fmla="*/ 5405894 w 9688944"/>
                  <a:gd name="connsiteY1" fmla="*/ 37317 h 4266494"/>
                  <a:gd name="connsiteX2" fmla="*/ 9089998 w 9688944"/>
                  <a:gd name="connsiteY2" fmla="*/ 448135 h 4266494"/>
                  <a:gd name="connsiteX3" fmla="*/ 9646590 w 9688944"/>
                  <a:gd name="connsiteY3" fmla="*/ 1627578 h 4266494"/>
                  <a:gd name="connsiteX4" fmla="*/ 9500816 w 9688944"/>
                  <a:gd name="connsiteY4" fmla="*/ 2846778 h 4266494"/>
                  <a:gd name="connsiteX5" fmla="*/ 6108259 w 9688944"/>
                  <a:gd name="connsiteY5" fmla="*/ 4145491 h 4266494"/>
                  <a:gd name="connsiteX6" fmla="*/ 555598 w 9688944"/>
                  <a:gd name="connsiteY6" fmla="*/ 4052726 h 4266494"/>
                  <a:gd name="connsiteX7" fmla="*/ 741129 w 9688944"/>
                  <a:gd name="connsiteY7" fmla="*/ 1985387 h 4266494"/>
                  <a:gd name="connsiteX8" fmla="*/ 4464990 w 9688944"/>
                  <a:gd name="connsiteY8" fmla="*/ 1958882 h 4266494"/>
                  <a:gd name="connsiteX9" fmla="*/ 5803459 w 9688944"/>
                  <a:gd name="connsiteY9" fmla="*/ 2131161 h 4266494"/>
                  <a:gd name="connsiteX10" fmla="*/ 5432398 w 9688944"/>
                  <a:gd name="connsiteY10" fmla="*/ 3284100 h 4266494"/>
                  <a:gd name="connsiteX11" fmla="*/ 1059181 w 9688944"/>
                  <a:gd name="connsiteY11" fmla="*/ 3337108 h 4266494"/>
                  <a:gd name="connsiteX12" fmla="*/ 1072433 w 9688944"/>
                  <a:gd name="connsiteY12" fmla="*/ 2621491 h 4266494"/>
                  <a:gd name="connsiteX13" fmla="*/ 3524085 w 9688944"/>
                  <a:gd name="connsiteY13" fmla="*/ 2634743 h 4266494"/>
                  <a:gd name="connsiteX14" fmla="*/ 5140851 w 9688944"/>
                  <a:gd name="connsiteY14" fmla="*/ 2647995 h 4266494"/>
                  <a:gd name="connsiteX15" fmla="*/ 5140851 w 9688944"/>
                  <a:gd name="connsiteY15" fmla="*/ 2647995 h 4266494"/>
                  <a:gd name="connsiteX0" fmla="*/ 131529 w 9688944"/>
                  <a:gd name="connsiteY0" fmla="*/ 1343640 h 4313860"/>
                  <a:gd name="connsiteX1" fmla="*/ 5431294 w 9688944"/>
                  <a:gd name="connsiteY1" fmla="*/ 33883 h 4313860"/>
                  <a:gd name="connsiteX2" fmla="*/ 9089998 w 9688944"/>
                  <a:gd name="connsiteY2" fmla="*/ 495501 h 4313860"/>
                  <a:gd name="connsiteX3" fmla="*/ 9646590 w 9688944"/>
                  <a:gd name="connsiteY3" fmla="*/ 1674944 h 4313860"/>
                  <a:gd name="connsiteX4" fmla="*/ 9500816 w 9688944"/>
                  <a:gd name="connsiteY4" fmla="*/ 2894144 h 4313860"/>
                  <a:gd name="connsiteX5" fmla="*/ 6108259 w 9688944"/>
                  <a:gd name="connsiteY5" fmla="*/ 4192857 h 4313860"/>
                  <a:gd name="connsiteX6" fmla="*/ 555598 w 9688944"/>
                  <a:gd name="connsiteY6" fmla="*/ 4100092 h 4313860"/>
                  <a:gd name="connsiteX7" fmla="*/ 741129 w 9688944"/>
                  <a:gd name="connsiteY7" fmla="*/ 2032753 h 4313860"/>
                  <a:gd name="connsiteX8" fmla="*/ 4464990 w 9688944"/>
                  <a:gd name="connsiteY8" fmla="*/ 2006248 h 4313860"/>
                  <a:gd name="connsiteX9" fmla="*/ 5803459 w 9688944"/>
                  <a:gd name="connsiteY9" fmla="*/ 2178527 h 4313860"/>
                  <a:gd name="connsiteX10" fmla="*/ 5432398 w 9688944"/>
                  <a:gd name="connsiteY10" fmla="*/ 3331466 h 4313860"/>
                  <a:gd name="connsiteX11" fmla="*/ 1059181 w 9688944"/>
                  <a:gd name="connsiteY11" fmla="*/ 3384474 h 4313860"/>
                  <a:gd name="connsiteX12" fmla="*/ 1072433 w 9688944"/>
                  <a:gd name="connsiteY12" fmla="*/ 2668857 h 4313860"/>
                  <a:gd name="connsiteX13" fmla="*/ 3524085 w 9688944"/>
                  <a:gd name="connsiteY13" fmla="*/ 2682109 h 4313860"/>
                  <a:gd name="connsiteX14" fmla="*/ 5140851 w 9688944"/>
                  <a:gd name="connsiteY14" fmla="*/ 2695361 h 4313860"/>
                  <a:gd name="connsiteX15" fmla="*/ 5140851 w 9688944"/>
                  <a:gd name="connsiteY15" fmla="*/ 2695361 h 4313860"/>
                  <a:gd name="connsiteX0" fmla="*/ 131529 w 9688944"/>
                  <a:gd name="connsiteY0" fmla="*/ 1327179 h 4297399"/>
                  <a:gd name="connsiteX1" fmla="*/ 5431294 w 9688944"/>
                  <a:gd name="connsiteY1" fmla="*/ 17422 h 4297399"/>
                  <a:gd name="connsiteX2" fmla="*/ 9089998 w 9688944"/>
                  <a:gd name="connsiteY2" fmla="*/ 479040 h 4297399"/>
                  <a:gd name="connsiteX3" fmla="*/ 9646590 w 9688944"/>
                  <a:gd name="connsiteY3" fmla="*/ 1658483 h 4297399"/>
                  <a:gd name="connsiteX4" fmla="*/ 9500816 w 9688944"/>
                  <a:gd name="connsiteY4" fmla="*/ 2877683 h 4297399"/>
                  <a:gd name="connsiteX5" fmla="*/ 6108259 w 9688944"/>
                  <a:gd name="connsiteY5" fmla="*/ 4176396 h 4297399"/>
                  <a:gd name="connsiteX6" fmla="*/ 555598 w 9688944"/>
                  <a:gd name="connsiteY6" fmla="*/ 4083631 h 4297399"/>
                  <a:gd name="connsiteX7" fmla="*/ 741129 w 9688944"/>
                  <a:gd name="connsiteY7" fmla="*/ 2016292 h 4297399"/>
                  <a:gd name="connsiteX8" fmla="*/ 4464990 w 9688944"/>
                  <a:gd name="connsiteY8" fmla="*/ 1989787 h 4297399"/>
                  <a:gd name="connsiteX9" fmla="*/ 5803459 w 9688944"/>
                  <a:gd name="connsiteY9" fmla="*/ 2162066 h 4297399"/>
                  <a:gd name="connsiteX10" fmla="*/ 5432398 w 9688944"/>
                  <a:gd name="connsiteY10" fmla="*/ 3315005 h 4297399"/>
                  <a:gd name="connsiteX11" fmla="*/ 1059181 w 9688944"/>
                  <a:gd name="connsiteY11" fmla="*/ 3368013 h 4297399"/>
                  <a:gd name="connsiteX12" fmla="*/ 1072433 w 9688944"/>
                  <a:gd name="connsiteY12" fmla="*/ 2652396 h 4297399"/>
                  <a:gd name="connsiteX13" fmla="*/ 3524085 w 9688944"/>
                  <a:gd name="connsiteY13" fmla="*/ 2665648 h 4297399"/>
                  <a:gd name="connsiteX14" fmla="*/ 5140851 w 9688944"/>
                  <a:gd name="connsiteY14" fmla="*/ 2678900 h 4297399"/>
                  <a:gd name="connsiteX15" fmla="*/ 5140851 w 9688944"/>
                  <a:gd name="connsiteY15" fmla="*/ 2678900 h 4297399"/>
                  <a:gd name="connsiteX0" fmla="*/ 131529 w 9688944"/>
                  <a:gd name="connsiteY0" fmla="*/ 1327179 h 4297399"/>
                  <a:gd name="connsiteX1" fmla="*/ 5431294 w 9688944"/>
                  <a:gd name="connsiteY1" fmla="*/ 17422 h 4297399"/>
                  <a:gd name="connsiteX2" fmla="*/ 9089998 w 9688944"/>
                  <a:gd name="connsiteY2" fmla="*/ 479040 h 4297399"/>
                  <a:gd name="connsiteX3" fmla="*/ 9646590 w 9688944"/>
                  <a:gd name="connsiteY3" fmla="*/ 1658483 h 4297399"/>
                  <a:gd name="connsiteX4" fmla="*/ 9500816 w 9688944"/>
                  <a:gd name="connsiteY4" fmla="*/ 2877683 h 4297399"/>
                  <a:gd name="connsiteX5" fmla="*/ 6108259 w 9688944"/>
                  <a:gd name="connsiteY5" fmla="*/ 4176396 h 4297399"/>
                  <a:gd name="connsiteX6" fmla="*/ 555598 w 9688944"/>
                  <a:gd name="connsiteY6" fmla="*/ 4083631 h 4297399"/>
                  <a:gd name="connsiteX7" fmla="*/ 741129 w 9688944"/>
                  <a:gd name="connsiteY7" fmla="*/ 2016292 h 4297399"/>
                  <a:gd name="connsiteX8" fmla="*/ 4464990 w 9688944"/>
                  <a:gd name="connsiteY8" fmla="*/ 1989787 h 4297399"/>
                  <a:gd name="connsiteX9" fmla="*/ 5803459 w 9688944"/>
                  <a:gd name="connsiteY9" fmla="*/ 2162066 h 4297399"/>
                  <a:gd name="connsiteX10" fmla="*/ 5432398 w 9688944"/>
                  <a:gd name="connsiteY10" fmla="*/ 3315005 h 4297399"/>
                  <a:gd name="connsiteX11" fmla="*/ 1059181 w 9688944"/>
                  <a:gd name="connsiteY11" fmla="*/ 3368013 h 4297399"/>
                  <a:gd name="connsiteX12" fmla="*/ 1072433 w 9688944"/>
                  <a:gd name="connsiteY12" fmla="*/ 2652396 h 4297399"/>
                  <a:gd name="connsiteX13" fmla="*/ 3524085 w 9688944"/>
                  <a:gd name="connsiteY13" fmla="*/ 2665648 h 4297399"/>
                  <a:gd name="connsiteX14" fmla="*/ 5140851 w 9688944"/>
                  <a:gd name="connsiteY14" fmla="*/ 2678900 h 4297399"/>
                  <a:gd name="connsiteX15" fmla="*/ 5140851 w 9688944"/>
                  <a:gd name="connsiteY15" fmla="*/ 2678900 h 4297399"/>
                  <a:gd name="connsiteX0" fmla="*/ 131529 w 9688944"/>
                  <a:gd name="connsiteY0" fmla="*/ 1416920 h 4387140"/>
                  <a:gd name="connsiteX1" fmla="*/ 5431294 w 9688944"/>
                  <a:gd name="connsiteY1" fmla="*/ 107163 h 4387140"/>
                  <a:gd name="connsiteX2" fmla="*/ 9089998 w 9688944"/>
                  <a:gd name="connsiteY2" fmla="*/ 568781 h 4387140"/>
                  <a:gd name="connsiteX3" fmla="*/ 9646590 w 9688944"/>
                  <a:gd name="connsiteY3" fmla="*/ 1748224 h 4387140"/>
                  <a:gd name="connsiteX4" fmla="*/ 9500816 w 9688944"/>
                  <a:gd name="connsiteY4" fmla="*/ 2967424 h 4387140"/>
                  <a:gd name="connsiteX5" fmla="*/ 6108259 w 9688944"/>
                  <a:gd name="connsiteY5" fmla="*/ 4266137 h 4387140"/>
                  <a:gd name="connsiteX6" fmla="*/ 555598 w 9688944"/>
                  <a:gd name="connsiteY6" fmla="*/ 4173372 h 4387140"/>
                  <a:gd name="connsiteX7" fmla="*/ 741129 w 9688944"/>
                  <a:gd name="connsiteY7" fmla="*/ 2106033 h 4387140"/>
                  <a:gd name="connsiteX8" fmla="*/ 4464990 w 9688944"/>
                  <a:gd name="connsiteY8" fmla="*/ 2079528 h 4387140"/>
                  <a:gd name="connsiteX9" fmla="*/ 5803459 w 9688944"/>
                  <a:gd name="connsiteY9" fmla="*/ 2251807 h 4387140"/>
                  <a:gd name="connsiteX10" fmla="*/ 5432398 w 9688944"/>
                  <a:gd name="connsiteY10" fmla="*/ 3404746 h 4387140"/>
                  <a:gd name="connsiteX11" fmla="*/ 1059181 w 9688944"/>
                  <a:gd name="connsiteY11" fmla="*/ 3457754 h 4387140"/>
                  <a:gd name="connsiteX12" fmla="*/ 1072433 w 9688944"/>
                  <a:gd name="connsiteY12" fmla="*/ 2742137 h 4387140"/>
                  <a:gd name="connsiteX13" fmla="*/ 3524085 w 9688944"/>
                  <a:gd name="connsiteY13" fmla="*/ 2755389 h 4387140"/>
                  <a:gd name="connsiteX14" fmla="*/ 5140851 w 9688944"/>
                  <a:gd name="connsiteY14" fmla="*/ 2768641 h 4387140"/>
                  <a:gd name="connsiteX15" fmla="*/ 5140851 w 9688944"/>
                  <a:gd name="connsiteY15" fmla="*/ 2768641 h 4387140"/>
                  <a:gd name="connsiteX0" fmla="*/ 131529 w 9688944"/>
                  <a:gd name="connsiteY0" fmla="*/ 1386955 h 4357175"/>
                  <a:gd name="connsiteX1" fmla="*/ 5431294 w 9688944"/>
                  <a:gd name="connsiteY1" fmla="*/ 77198 h 4357175"/>
                  <a:gd name="connsiteX2" fmla="*/ 7022659 w 9688944"/>
                  <a:gd name="connsiteY2" fmla="*/ 194259 h 4357175"/>
                  <a:gd name="connsiteX3" fmla="*/ 9089998 w 9688944"/>
                  <a:gd name="connsiteY3" fmla="*/ 538816 h 4357175"/>
                  <a:gd name="connsiteX4" fmla="*/ 9646590 w 9688944"/>
                  <a:gd name="connsiteY4" fmla="*/ 1718259 h 4357175"/>
                  <a:gd name="connsiteX5" fmla="*/ 9500816 w 9688944"/>
                  <a:gd name="connsiteY5" fmla="*/ 2937459 h 4357175"/>
                  <a:gd name="connsiteX6" fmla="*/ 6108259 w 9688944"/>
                  <a:gd name="connsiteY6" fmla="*/ 4236172 h 4357175"/>
                  <a:gd name="connsiteX7" fmla="*/ 555598 w 9688944"/>
                  <a:gd name="connsiteY7" fmla="*/ 4143407 h 4357175"/>
                  <a:gd name="connsiteX8" fmla="*/ 741129 w 9688944"/>
                  <a:gd name="connsiteY8" fmla="*/ 2076068 h 4357175"/>
                  <a:gd name="connsiteX9" fmla="*/ 4464990 w 9688944"/>
                  <a:gd name="connsiteY9" fmla="*/ 2049563 h 4357175"/>
                  <a:gd name="connsiteX10" fmla="*/ 5803459 w 9688944"/>
                  <a:gd name="connsiteY10" fmla="*/ 2221842 h 4357175"/>
                  <a:gd name="connsiteX11" fmla="*/ 5432398 w 9688944"/>
                  <a:gd name="connsiteY11" fmla="*/ 3374781 h 4357175"/>
                  <a:gd name="connsiteX12" fmla="*/ 1059181 w 9688944"/>
                  <a:gd name="connsiteY12" fmla="*/ 3427789 h 4357175"/>
                  <a:gd name="connsiteX13" fmla="*/ 1072433 w 9688944"/>
                  <a:gd name="connsiteY13" fmla="*/ 2712172 h 4357175"/>
                  <a:gd name="connsiteX14" fmla="*/ 3524085 w 9688944"/>
                  <a:gd name="connsiteY14" fmla="*/ 2725424 h 4357175"/>
                  <a:gd name="connsiteX15" fmla="*/ 5140851 w 9688944"/>
                  <a:gd name="connsiteY15" fmla="*/ 2738676 h 4357175"/>
                  <a:gd name="connsiteX16" fmla="*/ 5140851 w 9688944"/>
                  <a:gd name="connsiteY16" fmla="*/ 2738676 h 4357175"/>
                  <a:gd name="connsiteX0" fmla="*/ 131529 w 9682144"/>
                  <a:gd name="connsiteY0" fmla="*/ 1386955 h 4357175"/>
                  <a:gd name="connsiteX1" fmla="*/ 5431294 w 9682144"/>
                  <a:gd name="connsiteY1" fmla="*/ 77198 h 4357175"/>
                  <a:gd name="connsiteX2" fmla="*/ 7022659 w 9682144"/>
                  <a:gd name="connsiteY2" fmla="*/ 194259 h 4357175"/>
                  <a:gd name="connsiteX3" fmla="*/ 9182764 w 9682144"/>
                  <a:gd name="connsiteY3" fmla="*/ 631581 h 4357175"/>
                  <a:gd name="connsiteX4" fmla="*/ 9646590 w 9682144"/>
                  <a:gd name="connsiteY4" fmla="*/ 1718259 h 4357175"/>
                  <a:gd name="connsiteX5" fmla="*/ 9500816 w 9682144"/>
                  <a:gd name="connsiteY5" fmla="*/ 2937459 h 4357175"/>
                  <a:gd name="connsiteX6" fmla="*/ 6108259 w 9682144"/>
                  <a:gd name="connsiteY6" fmla="*/ 4236172 h 4357175"/>
                  <a:gd name="connsiteX7" fmla="*/ 555598 w 9682144"/>
                  <a:gd name="connsiteY7" fmla="*/ 4143407 h 4357175"/>
                  <a:gd name="connsiteX8" fmla="*/ 741129 w 9682144"/>
                  <a:gd name="connsiteY8" fmla="*/ 2076068 h 4357175"/>
                  <a:gd name="connsiteX9" fmla="*/ 4464990 w 9682144"/>
                  <a:gd name="connsiteY9" fmla="*/ 2049563 h 4357175"/>
                  <a:gd name="connsiteX10" fmla="*/ 5803459 w 9682144"/>
                  <a:gd name="connsiteY10" fmla="*/ 2221842 h 4357175"/>
                  <a:gd name="connsiteX11" fmla="*/ 5432398 w 9682144"/>
                  <a:gd name="connsiteY11" fmla="*/ 3374781 h 4357175"/>
                  <a:gd name="connsiteX12" fmla="*/ 1059181 w 9682144"/>
                  <a:gd name="connsiteY12" fmla="*/ 3427789 h 4357175"/>
                  <a:gd name="connsiteX13" fmla="*/ 1072433 w 9682144"/>
                  <a:gd name="connsiteY13" fmla="*/ 2712172 h 4357175"/>
                  <a:gd name="connsiteX14" fmla="*/ 3524085 w 9682144"/>
                  <a:gd name="connsiteY14" fmla="*/ 2725424 h 4357175"/>
                  <a:gd name="connsiteX15" fmla="*/ 5140851 w 9682144"/>
                  <a:gd name="connsiteY15" fmla="*/ 2738676 h 4357175"/>
                  <a:gd name="connsiteX16" fmla="*/ 5140851 w 9682144"/>
                  <a:gd name="connsiteY16" fmla="*/ 2738676 h 4357175"/>
                  <a:gd name="connsiteX0" fmla="*/ 131529 w 9682144"/>
                  <a:gd name="connsiteY0" fmla="*/ 1386955 h 4357175"/>
                  <a:gd name="connsiteX1" fmla="*/ 5431294 w 9682144"/>
                  <a:gd name="connsiteY1" fmla="*/ 77198 h 4357175"/>
                  <a:gd name="connsiteX2" fmla="*/ 7022659 w 9682144"/>
                  <a:gd name="connsiteY2" fmla="*/ 194259 h 4357175"/>
                  <a:gd name="connsiteX3" fmla="*/ 9182764 w 9682144"/>
                  <a:gd name="connsiteY3" fmla="*/ 631581 h 4357175"/>
                  <a:gd name="connsiteX4" fmla="*/ 9646590 w 9682144"/>
                  <a:gd name="connsiteY4" fmla="*/ 1718259 h 4357175"/>
                  <a:gd name="connsiteX5" fmla="*/ 9500816 w 9682144"/>
                  <a:gd name="connsiteY5" fmla="*/ 2937459 h 4357175"/>
                  <a:gd name="connsiteX6" fmla="*/ 6108259 w 9682144"/>
                  <a:gd name="connsiteY6" fmla="*/ 4236172 h 4357175"/>
                  <a:gd name="connsiteX7" fmla="*/ 555598 w 9682144"/>
                  <a:gd name="connsiteY7" fmla="*/ 4143407 h 4357175"/>
                  <a:gd name="connsiteX8" fmla="*/ 741129 w 9682144"/>
                  <a:gd name="connsiteY8" fmla="*/ 2076068 h 4357175"/>
                  <a:gd name="connsiteX9" fmla="*/ 4464990 w 9682144"/>
                  <a:gd name="connsiteY9" fmla="*/ 2049563 h 4357175"/>
                  <a:gd name="connsiteX10" fmla="*/ 5803459 w 9682144"/>
                  <a:gd name="connsiteY10" fmla="*/ 2221842 h 4357175"/>
                  <a:gd name="connsiteX11" fmla="*/ 5432398 w 9682144"/>
                  <a:gd name="connsiteY11" fmla="*/ 3374781 h 4357175"/>
                  <a:gd name="connsiteX12" fmla="*/ 1059181 w 9682144"/>
                  <a:gd name="connsiteY12" fmla="*/ 3427789 h 4357175"/>
                  <a:gd name="connsiteX13" fmla="*/ 1072433 w 9682144"/>
                  <a:gd name="connsiteY13" fmla="*/ 2712172 h 4357175"/>
                  <a:gd name="connsiteX14" fmla="*/ 3524085 w 9682144"/>
                  <a:gd name="connsiteY14" fmla="*/ 2725424 h 4357175"/>
                  <a:gd name="connsiteX15" fmla="*/ 5140851 w 9682144"/>
                  <a:gd name="connsiteY15" fmla="*/ 2738676 h 4357175"/>
                  <a:gd name="connsiteX16" fmla="*/ 5140851 w 9682144"/>
                  <a:gd name="connsiteY16" fmla="*/ 2738676 h 4357175"/>
                  <a:gd name="connsiteX0" fmla="*/ 131529 w 9682144"/>
                  <a:gd name="connsiteY0" fmla="*/ 1309757 h 4279977"/>
                  <a:gd name="connsiteX1" fmla="*/ 5431294 w 9682144"/>
                  <a:gd name="connsiteY1" fmla="*/ 0 h 4279977"/>
                  <a:gd name="connsiteX2" fmla="*/ 7022659 w 9682144"/>
                  <a:gd name="connsiteY2" fmla="*/ 117061 h 4279977"/>
                  <a:gd name="connsiteX3" fmla="*/ 9182764 w 9682144"/>
                  <a:gd name="connsiteY3" fmla="*/ 554383 h 4279977"/>
                  <a:gd name="connsiteX4" fmla="*/ 9646590 w 9682144"/>
                  <a:gd name="connsiteY4" fmla="*/ 1641061 h 4279977"/>
                  <a:gd name="connsiteX5" fmla="*/ 9500816 w 9682144"/>
                  <a:gd name="connsiteY5" fmla="*/ 2860261 h 4279977"/>
                  <a:gd name="connsiteX6" fmla="*/ 6108259 w 9682144"/>
                  <a:gd name="connsiteY6" fmla="*/ 4158974 h 4279977"/>
                  <a:gd name="connsiteX7" fmla="*/ 555598 w 9682144"/>
                  <a:gd name="connsiteY7" fmla="*/ 4066209 h 4279977"/>
                  <a:gd name="connsiteX8" fmla="*/ 741129 w 9682144"/>
                  <a:gd name="connsiteY8" fmla="*/ 1998870 h 4279977"/>
                  <a:gd name="connsiteX9" fmla="*/ 4464990 w 9682144"/>
                  <a:gd name="connsiteY9" fmla="*/ 1972365 h 4279977"/>
                  <a:gd name="connsiteX10" fmla="*/ 5803459 w 9682144"/>
                  <a:gd name="connsiteY10" fmla="*/ 2144644 h 4279977"/>
                  <a:gd name="connsiteX11" fmla="*/ 5432398 w 9682144"/>
                  <a:gd name="connsiteY11" fmla="*/ 3297583 h 4279977"/>
                  <a:gd name="connsiteX12" fmla="*/ 1059181 w 9682144"/>
                  <a:gd name="connsiteY12" fmla="*/ 3350591 h 4279977"/>
                  <a:gd name="connsiteX13" fmla="*/ 1072433 w 9682144"/>
                  <a:gd name="connsiteY13" fmla="*/ 2634974 h 4279977"/>
                  <a:gd name="connsiteX14" fmla="*/ 3524085 w 9682144"/>
                  <a:gd name="connsiteY14" fmla="*/ 2648226 h 4279977"/>
                  <a:gd name="connsiteX15" fmla="*/ 5140851 w 9682144"/>
                  <a:gd name="connsiteY15" fmla="*/ 2661478 h 4279977"/>
                  <a:gd name="connsiteX16" fmla="*/ 5140851 w 9682144"/>
                  <a:gd name="connsiteY16" fmla="*/ 2661478 h 4279977"/>
                  <a:gd name="connsiteX0" fmla="*/ 131529 w 9682144"/>
                  <a:gd name="connsiteY0" fmla="*/ 1311778 h 4281998"/>
                  <a:gd name="connsiteX1" fmla="*/ 5431294 w 9682144"/>
                  <a:gd name="connsiteY1" fmla="*/ 2021 h 4281998"/>
                  <a:gd name="connsiteX2" fmla="*/ 7022659 w 9682144"/>
                  <a:gd name="connsiteY2" fmla="*/ 119082 h 4281998"/>
                  <a:gd name="connsiteX3" fmla="*/ 9182764 w 9682144"/>
                  <a:gd name="connsiteY3" fmla="*/ 556404 h 4281998"/>
                  <a:gd name="connsiteX4" fmla="*/ 9646590 w 9682144"/>
                  <a:gd name="connsiteY4" fmla="*/ 1643082 h 4281998"/>
                  <a:gd name="connsiteX5" fmla="*/ 9500816 w 9682144"/>
                  <a:gd name="connsiteY5" fmla="*/ 2862282 h 4281998"/>
                  <a:gd name="connsiteX6" fmla="*/ 6108259 w 9682144"/>
                  <a:gd name="connsiteY6" fmla="*/ 4160995 h 4281998"/>
                  <a:gd name="connsiteX7" fmla="*/ 555598 w 9682144"/>
                  <a:gd name="connsiteY7" fmla="*/ 4068230 h 4281998"/>
                  <a:gd name="connsiteX8" fmla="*/ 741129 w 9682144"/>
                  <a:gd name="connsiteY8" fmla="*/ 2000891 h 4281998"/>
                  <a:gd name="connsiteX9" fmla="*/ 4464990 w 9682144"/>
                  <a:gd name="connsiteY9" fmla="*/ 1974386 h 4281998"/>
                  <a:gd name="connsiteX10" fmla="*/ 5803459 w 9682144"/>
                  <a:gd name="connsiteY10" fmla="*/ 2146665 h 4281998"/>
                  <a:gd name="connsiteX11" fmla="*/ 5432398 w 9682144"/>
                  <a:gd name="connsiteY11" fmla="*/ 3299604 h 4281998"/>
                  <a:gd name="connsiteX12" fmla="*/ 1059181 w 9682144"/>
                  <a:gd name="connsiteY12" fmla="*/ 3352612 h 4281998"/>
                  <a:gd name="connsiteX13" fmla="*/ 1072433 w 9682144"/>
                  <a:gd name="connsiteY13" fmla="*/ 2636995 h 4281998"/>
                  <a:gd name="connsiteX14" fmla="*/ 3524085 w 9682144"/>
                  <a:gd name="connsiteY14" fmla="*/ 2650247 h 4281998"/>
                  <a:gd name="connsiteX15" fmla="*/ 5140851 w 9682144"/>
                  <a:gd name="connsiteY15" fmla="*/ 2663499 h 4281998"/>
                  <a:gd name="connsiteX16" fmla="*/ 5140851 w 9682144"/>
                  <a:gd name="connsiteY16" fmla="*/ 2663499 h 4281998"/>
                  <a:gd name="connsiteX0" fmla="*/ 131529 w 9682144"/>
                  <a:gd name="connsiteY0" fmla="*/ 1311778 h 4281998"/>
                  <a:gd name="connsiteX1" fmla="*/ 5431294 w 9682144"/>
                  <a:gd name="connsiteY1" fmla="*/ 2021 h 4281998"/>
                  <a:gd name="connsiteX2" fmla="*/ 7022659 w 9682144"/>
                  <a:gd name="connsiteY2" fmla="*/ 119082 h 4281998"/>
                  <a:gd name="connsiteX3" fmla="*/ 9182764 w 9682144"/>
                  <a:gd name="connsiteY3" fmla="*/ 556404 h 4281998"/>
                  <a:gd name="connsiteX4" fmla="*/ 9646590 w 9682144"/>
                  <a:gd name="connsiteY4" fmla="*/ 1643082 h 4281998"/>
                  <a:gd name="connsiteX5" fmla="*/ 9500816 w 9682144"/>
                  <a:gd name="connsiteY5" fmla="*/ 2862282 h 4281998"/>
                  <a:gd name="connsiteX6" fmla="*/ 6108259 w 9682144"/>
                  <a:gd name="connsiteY6" fmla="*/ 4160995 h 4281998"/>
                  <a:gd name="connsiteX7" fmla="*/ 555598 w 9682144"/>
                  <a:gd name="connsiteY7" fmla="*/ 4068230 h 4281998"/>
                  <a:gd name="connsiteX8" fmla="*/ 741129 w 9682144"/>
                  <a:gd name="connsiteY8" fmla="*/ 2000891 h 4281998"/>
                  <a:gd name="connsiteX9" fmla="*/ 4464990 w 9682144"/>
                  <a:gd name="connsiteY9" fmla="*/ 1974386 h 4281998"/>
                  <a:gd name="connsiteX10" fmla="*/ 5803459 w 9682144"/>
                  <a:gd name="connsiteY10" fmla="*/ 2146665 h 4281998"/>
                  <a:gd name="connsiteX11" fmla="*/ 5432398 w 9682144"/>
                  <a:gd name="connsiteY11" fmla="*/ 3299604 h 4281998"/>
                  <a:gd name="connsiteX12" fmla="*/ 1059181 w 9682144"/>
                  <a:gd name="connsiteY12" fmla="*/ 3352612 h 4281998"/>
                  <a:gd name="connsiteX13" fmla="*/ 1072433 w 9682144"/>
                  <a:gd name="connsiteY13" fmla="*/ 2636995 h 4281998"/>
                  <a:gd name="connsiteX14" fmla="*/ 3524085 w 9682144"/>
                  <a:gd name="connsiteY14" fmla="*/ 2650247 h 4281998"/>
                  <a:gd name="connsiteX15" fmla="*/ 5140851 w 9682144"/>
                  <a:gd name="connsiteY15" fmla="*/ 2663499 h 4281998"/>
                  <a:gd name="connsiteX16" fmla="*/ 5140851 w 9682144"/>
                  <a:gd name="connsiteY16" fmla="*/ 2663499 h 4281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82144" h="4281998">
                    <a:moveTo>
                      <a:pt x="131529" y="1311778"/>
                    </a:moveTo>
                    <a:cubicBezTo>
                      <a:pt x="2022172" y="892677"/>
                      <a:pt x="4865867" y="15273"/>
                      <a:pt x="5431294" y="2021"/>
                    </a:cubicBezTo>
                    <a:cubicBezTo>
                      <a:pt x="5996721" y="-11231"/>
                      <a:pt x="6412875" y="42146"/>
                      <a:pt x="7022659" y="119082"/>
                    </a:cubicBezTo>
                    <a:cubicBezTo>
                      <a:pt x="7632443" y="196018"/>
                      <a:pt x="8745442" y="342161"/>
                      <a:pt x="9182764" y="556404"/>
                    </a:cubicBezTo>
                    <a:cubicBezTo>
                      <a:pt x="9620086" y="770647"/>
                      <a:pt x="9593581" y="1258769"/>
                      <a:pt x="9646590" y="1643082"/>
                    </a:cubicBezTo>
                    <a:cubicBezTo>
                      <a:pt x="9699599" y="2027395"/>
                      <a:pt x="9722238" y="2734730"/>
                      <a:pt x="9500816" y="2862282"/>
                    </a:cubicBezTo>
                    <a:cubicBezTo>
                      <a:pt x="9279394" y="2989834"/>
                      <a:pt x="7586429" y="3858404"/>
                      <a:pt x="6108259" y="4160995"/>
                    </a:cubicBezTo>
                    <a:cubicBezTo>
                      <a:pt x="4630089" y="4463586"/>
                      <a:pt x="1236760" y="4108207"/>
                      <a:pt x="555598" y="4068230"/>
                    </a:cubicBezTo>
                    <a:cubicBezTo>
                      <a:pt x="-125564" y="4028253"/>
                      <a:pt x="-306676" y="2045065"/>
                      <a:pt x="741129" y="2000891"/>
                    </a:cubicBezTo>
                    <a:cubicBezTo>
                      <a:pt x="1788934" y="1956717"/>
                      <a:pt x="3621268" y="1950090"/>
                      <a:pt x="4464990" y="1974386"/>
                    </a:cubicBezTo>
                    <a:cubicBezTo>
                      <a:pt x="5308712" y="1998682"/>
                      <a:pt x="5642224" y="1925795"/>
                      <a:pt x="5803459" y="2146665"/>
                    </a:cubicBezTo>
                    <a:cubicBezTo>
                      <a:pt x="5964694" y="2367535"/>
                      <a:pt x="6146911" y="3301813"/>
                      <a:pt x="5432398" y="3299604"/>
                    </a:cubicBezTo>
                    <a:cubicBezTo>
                      <a:pt x="4717885" y="3297395"/>
                      <a:pt x="1468342" y="3475747"/>
                      <a:pt x="1059181" y="3352612"/>
                    </a:cubicBezTo>
                    <a:cubicBezTo>
                      <a:pt x="650020" y="3229477"/>
                      <a:pt x="928316" y="2627056"/>
                      <a:pt x="1072433" y="2636995"/>
                    </a:cubicBezTo>
                    <a:cubicBezTo>
                      <a:pt x="1216550" y="2646934"/>
                      <a:pt x="3524085" y="2650247"/>
                      <a:pt x="3524085" y="2650247"/>
                    </a:cubicBezTo>
                    <a:lnTo>
                      <a:pt x="5140851" y="2663499"/>
                    </a:lnTo>
                    <a:lnTo>
                      <a:pt x="5140851" y="2663499"/>
                    </a:ln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Rectangle: Rounded Corners 60">
                <a:extLst>
                  <a:ext uri="{FF2B5EF4-FFF2-40B4-BE49-F238E27FC236}">
                    <a16:creationId xmlns:a16="http://schemas.microsoft.com/office/drawing/2014/main" id="{1697105C-CFAF-4036-987D-9F8514181E45}"/>
                  </a:ext>
                </a:extLst>
              </p:cNvPr>
              <p:cNvSpPr/>
              <p:nvPr/>
            </p:nvSpPr>
            <p:spPr>
              <a:xfrm rot="20321668">
                <a:off x="4995795" y="1746717"/>
                <a:ext cx="3310877" cy="75371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083855"/>
                  <a:gd name="connsiteY0" fmla="*/ 753719 h 786847"/>
                  <a:gd name="connsiteX1" fmla="*/ 0 w 3083855"/>
                  <a:gd name="connsiteY1" fmla="*/ 0 h 786847"/>
                  <a:gd name="connsiteX2" fmla="*/ 2197944 w 3083855"/>
                  <a:gd name="connsiteY2" fmla="*/ 286331 h 786847"/>
                  <a:gd name="connsiteX3" fmla="*/ 3083450 w 3083855"/>
                  <a:gd name="connsiteY3" fmla="*/ 786847 h 786847"/>
                  <a:gd name="connsiteX4" fmla="*/ 1604656 w 3083855"/>
                  <a:gd name="connsiteY4" fmla="*/ 753719 h 786847"/>
                  <a:gd name="connsiteX0" fmla="*/ 1604656 w 3187098"/>
                  <a:gd name="connsiteY0" fmla="*/ 753719 h 753719"/>
                  <a:gd name="connsiteX1" fmla="*/ 0 w 3187098"/>
                  <a:gd name="connsiteY1" fmla="*/ 0 h 753719"/>
                  <a:gd name="connsiteX2" fmla="*/ 2197944 w 3187098"/>
                  <a:gd name="connsiteY2" fmla="*/ 286331 h 753719"/>
                  <a:gd name="connsiteX3" fmla="*/ 3186744 w 3187098"/>
                  <a:gd name="connsiteY3" fmla="*/ 731710 h 753719"/>
                  <a:gd name="connsiteX4" fmla="*/ 1604656 w 3187098"/>
                  <a:gd name="connsiteY4" fmla="*/ 753719 h 753719"/>
                  <a:gd name="connsiteX0" fmla="*/ 1604656 w 3187103"/>
                  <a:gd name="connsiteY0" fmla="*/ 753719 h 753719"/>
                  <a:gd name="connsiteX1" fmla="*/ 0 w 3187103"/>
                  <a:gd name="connsiteY1" fmla="*/ 0 h 753719"/>
                  <a:gd name="connsiteX2" fmla="*/ 2209480 w 3187103"/>
                  <a:gd name="connsiteY2" fmla="*/ 256752 h 753719"/>
                  <a:gd name="connsiteX3" fmla="*/ 3186744 w 3187103"/>
                  <a:gd name="connsiteY3" fmla="*/ 731710 h 753719"/>
                  <a:gd name="connsiteX4" fmla="*/ 1604656 w 3187103"/>
                  <a:gd name="connsiteY4" fmla="*/ 753719 h 753719"/>
                  <a:gd name="connsiteX0" fmla="*/ 1604656 w 3187180"/>
                  <a:gd name="connsiteY0" fmla="*/ 753719 h 753719"/>
                  <a:gd name="connsiteX1" fmla="*/ 0 w 3187180"/>
                  <a:gd name="connsiteY1" fmla="*/ 0 h 753719"/>
                  <a:gd name="connsiteX2" fmla="*/ 2209480 w 3187180"/>
                  <a:gd name="connsiteY2" fmla="*/ 256752 h 753719"/>
                  <a:gd name="connsiteX3" fmla="*/ 3186744 w 3187180"/>
                  <a:gd name="connsiteY3" fmla="*/ 731710 h 753719"/>
                  <a:gd name="connsiteX4" fmla="*/ 1604656 w 3187180"/>
                  <a:gd name="connsiteY4" fmla="*/ 753719 h 753719"/>
                  <a:gd name="connsiteX0" fmla="*/ 1604656 w 3187180"/>
                  <a:gd name="connsiteY0" fmla="*/ 753719 h 753719"/>
                  <a:gd name="connsiteX1" fmla="*/ 0 w 3187180"/>
                  <a:gd name="connsiteY1" fmla="*/ 0 h 753719"/>
                  <a:gd name="connsiteX2" fmla="*/ 2209480 w 3187180"/>
                  <a:gd name="connsiteY2" fmla="*/ 256752 h 753719"/>
                  <a:gd name="connsiteX3" fmla="*/ 3186744 w 3187180"/>
                  <a:gd name="connsiteY3" fmla="*/ 731711 h 753719"/>
                  <a:gd name="connsiteX4" fmla="*/ 1604656 w 3187180"/>
                  <a:gd name="connsiteY4" fmla="*/ 753719 h 753719"/>
                  <a:gd name="connsiteX0" fmla="*/ 1604656 w 3310877"/>
                  <a:gd name="connsiteY0" fmla="*/ 753719 h 753719"/>
                  <a:gd name="connsiteX1" fmla="*/ 0 w 3310877"/>
                  <a:gd name="connsiteY1" fmla="*/ 0 h 753719"/>
                  <a:gd name="connsiteX2" fmla="*/ 2209480 w 3310877"/>
                  <a:gd name="connsiteY2" fmla="*/ 256752 h 753719"/>
                  <a:gd name="connsiteX3" fmla="*/ 3186744 w 3310877"/>
                  <a:gd name="connsiteY3" fmla="*/ 731711 h 753719"/>
                  <a:gd name="connsiteX4" fmla="*/ 1604656 w 3310877"/>
                  <a:gd name="connsiteY4" fmla="*/ 753719 h 75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877" h="753719">
                    <a:moveTo>
                      <a:pt x="1604656" y="753719"/>
                    </a:moveTo>
                    <a:cubicBezTo>
                      <a:pt x="1401476" y="600628"/>
                      <a:pt x="228215" y="130490"/>
                      <a:pt x="0" y="0"/>
                    </a:cubicBezTo>
                    <a:cubicBezTo>
                      <a:pt x="732648" y="95444"/>
                      <a:pt x="1476832" y="161308"/>
                      <a:pt x="2209480" y="256752"/>
                    </a:cubicBezTo>
                    <a:cubicBezTo>
                      <a:pt x="2557366" y="370855"/>
                      <a:pt x="3682295" y="842591"/>
                      <a:pt x="3186744" y="731711"/>
                    </a:cubicBezTo>
                    <a:lnTo>
                      <a:pt x="1604656" y="75371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Rectangle: Rounded Corners 60">
                <a:extLst>
                  <a:ext uri="{FF2B5EF4-FFF2-40B4-BE49-F238E27FC236}">
                    <a16:creationId xmlns:a16="http://schemas.microsoft.com/office/drawing/2014/main" id="{B1F1B287-D00F-4AD6-9659-E6D94142AA0A}"/>
                  </a:ext>
                </a:extLst>
              </p:cNvPr>
              <p:cNvSpPr/>
              <p:nvPr/>
            </p:nvSpPr>
            <p:spPr>
              <a:xfrm rot="20321668">
                <a:off x="6662799" y="1915880"/>
                <a:ext cx="3139347" cy="75371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9347" h="753719">
                    <a:moveTo>
                      <a:pt x="1604656" y="753719"/>
                    </a:moveTo>
                    <a:cubicBezTo>
                      <a:pt x="1401476" y="600628"/>
                      <a:pt x="228215" y="130490"/>
                      <a:pt x="0" y="0"/>
                    </a:cubicBezTo>
                    <a:lnTo>
                      <a:pt x="1853631" y="15735"/>
                    </a:lnTo>
                    <a:cubicBezTo>
                      <a:pt x="2056811" y="168826"/>
                      <a:pt x="3192566" y="665229"/>
                      <a:pt x="3137404" y="753362"/>
                    </a:cubicBezTo>
                    <a:lnTo>
                      <a:pt x="1604656" y="753719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Rectangle: Rounded Corners 60">
                <a:extLst>
                  <a:ext uri="{FF2B5EF4-FFF2-40B4-BE49-F238E27FC236}">
                    <a16:creationId xmlns:a16="http://schemas.microsoft.com/office/drawing/2014/main" id="{8CF1721F-229B-40EB-A33A-BF22C9A70D4B}"/>
                  </a:ext>
                </a:extLst>
              </p:cNvPr>
              <p:cNvSpPr/>
              <p:nvPr/>
            </p:nvSpPr>
            <p:spPr>
              <a:xfrm rot="20321668">
                <a:off x="8536108" y="2070226"/>
                <a:ext cx="2793956" cy="1283320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  <a:gd name="connsiteX0" fmla="*/ 1604656 w 3069426"/>
                  <a:gd name="connsiteY0" fmla="*/ 753719 h 1107731"/>
                  <a:gd name="connsiteX1" fmla="*/ 0 w 3069426"/>
                  <a:gd name="connsiteY1" fmla="*/ 0 h 1107731"/>
                  <a:gd name="connsiteX2" fmla="*/ 1853631 w 3069426"/>
                  <a:gd name="connsiteY2" fmla="*/ 15735 h 1107731"/>
                  <a:gd name="connsiteX3" fmla="*/ 3067360 w 3069426"/>
                  <a:gd name="connsiteY3" fmla="*/ 1107731 h 1107731"/>
                  <a:gd name="connsiteX4" fmla="*/ 1604656 w 3069426"/>
                  <a:gd name="connsiteY4" fmla="*/ 753719 h 1107731"/>
                  <a:gd name="connsiteX0" fmla="*/ 1604656 w 2982991"/>
                  <a:gd name="connsiteY0" fmla="*/ 753719 h 910373"/>
                  <a:gd name="connsiteX1" fmla="*/ 0 w 2982991"/>
                  <a:gd name="connsiteY1" fmla="*/ 0 h 910373"/>
                  <a:gd name="connsiteX2" fmla="*/ 1853631 w 2982991"/>
                  <a:gd name="connsiteY2" fmla="*/ 15735 h 910373"/>
                  <a:gd name="connsiteX3" fmla="*/ 2980749 w 2982991"/>
                  <a:gd name="connsiteY3" fmla="*/ 910373 h 910373"/>
                  <a:gd name="connsiteX4" fmla="*/ 1604656 w 2982991"/>
                  <a:gd name="connsiteY4" fmla="*/ 753719 h 910373"/>
                  <a:gd name="connsiteX0" fmla="*/ 1604656 w 3035771"/>
                  <a:gd name="connsiteY0" fmla="*/ 753719 h 1299055"/>
                  <a:gd name="connsiteX1" fmla="*/ 0 w 3035771"/>
                  <a:gd name="connsiteY1" fmla="*/ 0 h 1299055"/>
                  <a:gd name="connsiteX2" fmla="*/ 1853631 w 3035771"/>
                  <a:gd name="connsiteY2" fmla="*/ 15735 h 1299055"/>
                  <a:gd name="connsiteX3" fmla="*/ 3033640 w 3035771"/>
                  <a:gd name="connsiteY3" fmla="*/ 1299055 h 1299055"/>
                  <a:gd name="connsiteX4" fmla="*/ 1604656 w 3035771"/>
                  <a:gd name="connsiteY4" fmla="*/ 753719 h 1299055"/>
                  <a:gd name="connsiteX0" fmla="*/ 1604656 w 3053668"/>
                  <a:gd name="connsiteY0" fmla="*/ 753719 h 1299055"/>
                  <a:gd name="connsiteX1" fmla="*/ 0 w 3053668"/>
                  <a:gd name="connsiteY1" fmla="*/ 0 h 1299055"/>
                  <a:gd name="connsiteX2" fmla="*/ 1853631 w 3053668"/>
                  <a:gd name="connsiteY2" fmla="*/ 15735 h 1299055"/>
                  <a:gd name="connsiteX3" fmla="*/ 3033640 w 3053668"/>
                  <a:gd name="connsiteY3" fmla="*/ 1299055 h 1299055"/>
                  <a:gd name="connsiteX4" fmla="*/ 1604656 w 3053668"/>
                  <a:gd name="connsiteY4" fmla="*/ 753719 h 1299055"/>
                  <a:gd name="connsiteX0" fmla="*/ 1437117 w 3053668"/>
                  <a:gd name="connsiteY0" fmla="*/ 1288171 h 1299055"/>
                  <a:gd name="connsiteX1" fmla="*/ 0 w 3053668"/>
                  <a:gd name="connsiteY1" fmla="*/ 0 h 1299055"/>
                  <a:gd name="connsiteX2" fmla="*/ 1853631 w 3053668"/>
                  <a:gd name="connsiteY2" fmla="*/ 15735 h 1299055"/>
                  <a:gd name="connsiteX3" fmla="*/ 3033640 w 3053668"/>
                  <a:gd name="connsiteY3" fmla="*/ 1299055 h 1299055"/>
                  <a:gd name="connsiteX4" fmla="*/ 1437117 w 3053668"/>
                  <a:gd name="connsiteY4" fmla="*/ 1288171 h 1299055"/>
                  <a:gd name="connsiteX0" fmla="*/ 1177405 w 2793956"/>
                  <a:gd name="connsiteY0" fmla="*/ 1272436 h 1283320"/>
                  <a:gd name="connsiteX1" fmla="*/ 0 w 2793956"/>
                  <a:gd name="connsiteY1" fmla="*/ 17393 h 1283320"/>
                  <a:gd name="connsiteX2" fmla="*/ 1593919 w 2793956"/>
                  <a:gd name="connsiteY2" fmla="*/ 0 h 1283320"/>
                  <a:gd name="connsiteX3" fmla="*/ 2773928 w 2793956"/>
                  <a:gd name="connsiteY3" fmla="*/ 1283320 h 1283320"/>
                  <a:gd name="connsiteX4" fmla="*/ 1177405 w 2793956"/>
                  <a:gd name="connsiteY4" fmla="*/ 1272436 h 128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3956" h="1283320">
                    <a:moveTo>
                      <a:pt x="1177405" y="1272436"/>
                    </a:moveTo>
                    <a:cubicBezTo>
                      <a:pt x="974225" y="1119345"/>
                      <a:pt x="228215" y="147883"/>
                      <a:pt x="0" y="17393"/>
                    </a:cubicBezTo>
                    <a:lnTo>
                      <a:pt x="1593919" y="0"/>
                    </a:lnTo>
                    <a:cubicBezTo>
                      <a:pt x="1797099" y="153091"/>
                      <a:pt x="2959713" y="755391"/>
                      <a:pt x="2773928" y="1283320"/>
                    </a:cubicBezTo>
                    <a:lnTo>
                      <a:pt x="1177405" y="1272436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Rectangle: Rounded Corners 60">
                <a:extLst>
                  <a:ext uri="{FF2B5EF4-FFF2-40B4-BE49-F238E27FC236}">
                    <a16:creationId xmlns:a16="http://schemas.microsoft.com/office/drawing/2014/main" id="{CE250671-B763-41C5-85D8-1A3C894B1B50}"/>
                  </a:ext>
                </a:extLst>
              </p:cNvPr>
              <p:cNvSpPr/>
              <p:nvPr/>
            </p:nvSpPr>
            <p:spPr>
              <a:xfrm rot="20321668">
                <a:off x="6845423" y="2504593"/>
                <a:ext cx="2923822" cy="149726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22399 w 3821808"/>
                  <a:gd name="connsiteY0" fmla="*/ 753719 h 1031409"/>
                  <a:gd name="connsiteX1" fmla="*/ 17743 w 3821808"/>
                  <a:gd name="connsiteY1" fmla="*/ 0 h 1031409"/>
                  <a:gd name="connsiteX2" fmla="*/ 2215687 w 3821808"/>
                  <a:gd name="connsiteY2" fmla="*/ 286331 h 1031409"/>
                  <a:gd name="connsiteX3" fmla="*/ 3803897 w 3821808"/>
                  <a:gd name="connsiteY3" fmla="*/ 1031409 h 1031409"/>
                  <a:gd name="connsiteX4" fmla="*/ 1622399 w 3821808"/>
                  <a:gd name="connsiteY4" fmla="*/ 753719 h 1031409"/>
                  <a:gd name="connsiteX0" fmla="*/ 1622399 w 3822232"/>
                  <a:gd name="connsiteY0" fmla="*/ 753719 h 1031409"/>
                  <a:gd name="connsiteX1" fmla="*/ 17743 w 3822232"/>
                  <a:gd name="connsiteY1" fmla="*/ 0 h 1031409"/>
                  <a:gd name="connsiteX2" fmla="*/ 2255798 w 3822232"/>
                  <a:gd name="connsiteY2" fmla="*/ 288219 h 1031409"/>
                  <a:gd name="connsiteX3" fmla="*/ 3803897 w 3822232"/>
                  <a:gd name="connsiteY3" fmla="*/ 1031409 h 1031409"/>
                  <a:gd name="connsiteX4" fmla="*/ 1622399 w 3822232"/>
                  <a:gd name="connsiteY4" fmla="*/ 753719 h 1031409"/>
                  <a:gd name="connsiteX0" fmla="*/ 1622399 w 3804694"/>
                  <a:gd name="connsiteY0" fmla="*/ 753719 h 1031409"/>
                  <a:gd name="connsiteX1" fmla="*/ 17743 w 3804694"/>
                  <a:gd name="connsiteY1" fmla="*/ 0 h 1031409"/>
                  <a:gd name="connsiteX2" fmla="*/ 2255798 w 3804694"/>
                  <a:gd name="connsiteY2" fmla="*/ 288219 h 1031409"/>
                  <a:gd name="connsiteX3" fmla="*/ 3803897 w 3804694"/>
                  <a:gd name="connsiteY3" fmla="*/ 1031409 h 1031409"/>
                  <a:gd name="connsiteX4" fmla="*/ 1622399 w 3804694"/>
                  <a:gd name="connsiteY4" fmla="*/ 753719 h 1031409"/>
                  <a:gd name="connsiteX0" fmla="*/ 1622399 w 3846792"/>
                  <a:gd name="connsiteY0" fmla="*/ 753719 h 995630"/>
                  <a:gd name="connsiteX1" fmla="*/ 17743 w 3846792"/>
                  <a:gd name="connsiteY1" fmla="*/ 0 h 995630"/>
                  <a:gd name="connsiteX2" fmla="*/ 2255798 w 3846792"/>
                  <a:gd name="connsiteY2" fmla="*/ 288219 h 995630"/>
                  <a:gd name="connsiteX3" fmla="*/ 3846019 w 3846792"/>
                  <a:gd name="connsiteY3" fmla="*/ 995630 h 995630"/>
                  <a:gd name="connsiteX4" fmla="*/ 1622399 w 3846792"/>
                  <a:gd name="connsiteY4" fmla="*/ 753719 h 995630"/>
                  <a:gd name="connsiteX0" fmla="*/ 1622399 w 3846831"/>
                  <a:gd name="connsiteY0" fmla="*/ 753719 h 995630"/>
                  <a:gd name="connsiteX1" fmla="*/ 17743 w 3846831"/>
                  <a:gd name="connsiteY1" fmla="*/ 0 h 995630"/>
                  <a:gd name="connsiteX2" fmla="*/ 2324187 w 3846831"/>
                  <a:gd name="connsiteY2" fmla="*/ 287664 h 995630"/>
                  <a:gd name="connsiteX3" fmla="*/ 3846019 w 3846831"/>
                  <a:gd name="connsiteY3" fmla="*/ 995630 h 995630"/>
                  <a:gd name="connsiteX4" fmla="*/ 1622399 w 3846831"/>
                  <a:gd name="connsiteY4" fmla="*/ 753719 h 995630"/>
                  <a:gd name="connsiteX0" fmla="*/ 1992766 w 4217198"/>
                  <a:gd name="connsiteY0" fmla="*/ 769047 h 1010958"/>
                  <a:gd name="connsiteX1" fmla="*/ 388110 w 4217198"/>
                  <a:gd name="connsiteY1" fmla="*/ 15328 h 1010958"/>
                  <a:gd name="connsiteX2" fmla="*/ 2694554 w 4217198"/>
                  <a:gd name="connsiteY2" fmla="*/ 302992 h 1010958"/>
                  <a:gd name="connsiteX3" fmla="*/ 4216386 w 4217198"/>
                  <a:gd name="connsiteY3" fmla="*/ 1010958 h 1010958"/>
                  <a:gd name="connsiteX4" fmla="*/ 1992766 w 4217198"/>
                  <a:gd name="connsiteY4" fmla="*/ 769047 h 1010958"/>
                  <a:gd name="connsiteX0" fmla="*/ 1752886 w 3977318"/>
                  <a:gd name="connsiteY0" fmla="*/ 756320 h 998231"/>
                  <a:gd name="connsiteX1" fmla="*/ 148230 w 3977318"/>
                  <a:gd name="connsiteY1" fmla="*/ 2601 h 998231"/>
                  <a:gd name="connsiteX2" fmla="*/ 2454674 w 3977318"/>
                  <a:gd name="connsiteY2" fmla="*/ 290265 h 998231"/>
                  <a:gd name="connsiteX3" fmla="*/ 3976506 w 3977318"/>
                  <a:gd name="connsiteY3" fmla="*/ 998231 h 998231"/>
                  <a:gd name="connsiteX4" fmla="*/ 1752886 w 3977318"/>
                  <a:gd name="connsiteY4" fmla="*/ 756320 h 998231"/>
                  <a:gd name="connsiteX0" fmla="*/ 1723108 w 3947540"/>
                  <a:gd name="connsiteY0" fmla="*/ 756628 h 998539"/>
                  <a:gd name="connsiteX1" fmla="*/ 118452 w 3947540"/>
                  <a:gd name="connsiteY1" fmla="*/ 2909 h 998539"/>
                  <a:gd name="connsiteX2" fmla="*/ 2424896 w 3947540"/>
                  <a:gd name="connsiteY2" fmla="*/ 290573 h 998539"/>
                  <a:gd name="connsiteX3" fmla="*/ 3946728 w 3947540"/>
                  <a:gd name="connsiteY3" fmla="*/ 998539 h 998539"/>
                  <a:gd name="connsiteX4" fmla="*/ 1723108 w 3947540"/>
                  <a:gd name="connsiteY4" fmla="*/ 756628 h 998539"/>
                  <a:gd name="connsiteX0" fmla="*/ 1716856 w 3941288"/>
                  <a:gd name="connsiteY0" fmla="*/ 758766 h 1000677"/>
                  <a:gd name="connsiteX1" fmla="*/ 112200 w 3941288"/>
                  <a:gd name="connsiteY1" fmla="*/ 5047 h 1000677"/>
                  <a:gd name="connsiteX2" fmla="*/ 2418644 w 3941288"/>
                  <a:gd name="connsiteY2" fmla="*/ 292711 h 1000677"/>
                  <a:gd name="connsiteX3" fmla="*/ 3940476 w 3941288"/>
                  <a:gd name="connsiteY3" fmla="*/ 1000677 h 1000677"/>
                  <a:gd name="connsiteX4" fmla="*/ 1716856 w 3941288"/>
                  <a:gd name="connsiteY4" fmla="*/ 758766 h 1000677"/>
                  <a:gd name="connsiteX0" fmla="*/ 2015767 w 3928543"/>
                  <a:gd name="connsiteY0" fmla="*/ 795852 h 1000430"/>
                  <a:gd name="connsiteX1" fmla="*/ 99455 w 3928543"/>
                  <a:gd name="connsiteY1" fmla="*/ 4800 h 1000430"/>
                  <a:gd name="connsiteX2" fmla="*/ 2405899 w 3928543"/>
                  <a:gd name="connsiteY2" fmla="*/ 292464 h 1000430"/>
                  <a:gd name="connsiteX3" fmla="*/ 3927731 w 3928543"/>
                  <a:gd name="connsiteY3" fmla="*/ 1000430 h 1000430"/>
                  <a:gd name="connsiteX4" fmla="*/ 2015767 w 3928543"/>
                  <a:gd name="connsiteY4" fmla="*/ 795852 h 1000430"/>
                  <a:gd name="connsiteX0" fmla="*/ 2038580 w 3927692"/>
                  <a:gd name="connsiteY0" fmla="*/ 804465 h 1000376"/>
                  <a:gd name="connsiteX1" fmla="*/ 98604 w 3927692"/>
                  <a:gd name="connsiteY1" fmla="*/ 4746 h 1000376"/>
                  <a:gd name="connsiteX2" fmla="*/ 2405048 w 3927692"/>
                  <a:gd name="connsiteY2" fmla="*/ 292410 h 1000376"/>
                  <a:gd name="connsiteX3" fmla="*/ 3926880 w 3927692"/>
                  <a:gd name="connsiteY3" fmla="*/ 1000376 h 1000376"/>
                  <a:gd name="connsiteX4" fmla="*/ 2038580 w 3927692"/>
                  <a:gd name="connsiteY4" fmla="*/ 804465 h 1000376"/>
                  <a:gd name="connsiteX0" fmla="*/ 2043574 w 3932686"/>
                  <a:gd name="connsiteY0" fmla="*/ 804624 h 1000535"/>
                  <a:gd name="connsiteX1" fmla="*/ 103598 w 3932686"/>
                  <a:gd name="connsiteY1" fmla="*/ 4905 h 1000535"/>
                  <a:gd name="connsiteX2" fmla="*/ 2410042 w 3932686"/>
                  <a:gd name="connsiteY2" fmla="*/ 292569 h 1000535"/>
                  <a:gd name="connsiteX3" fmla="*/ 3931874 w 3932686"/>
                  <a:gd name="connsiteY3" fmla="*/ 1000535 h 1000535"/>
                  <a:gd name="connsiteX4" fmla="*/ 2043574 w 3932686"/>
                  <a:gd name="connsiteY4" fmla="*/ 804624 h 1000535"/>
                  <a:gd name="connsiteX0" fmla="*/ 2043574 w 3510995"/>
                  <a:gd name="connsiteY0" fmla="*/ 804624 h 1524443"/>
                  <a:gd name="connsiteX1" fmla="*/ 103598 w 3510995"/>
                  <a:gd name="connsiteY1" fmla="*/ 4905 h 1524443"/>
                  <a:gd name="connsiteX2" fmla="*/ 2410042 w 3510995"/>
                  <a:gd name="connsiteY2" fmla="*/ 292569 h 1524443"/>
                  <a:gd name="connsiteX3" fmla="*/ 3509828 w 3510995"/>
                  <a:gd name="connsiteY3" fmla="*/ 1524443 h 1524443"/>
                  <a:gd name="connsiteX4" fmla="*/ 2043574 w 3510995"/>
                  <a:gd name="connsiteY4" fmla="*/ 804624 h 1524443"/>
                  <a:gd name="connsiteX0" fmla="*/ 2043574 w 3510995"/>
                  <a:gd name="connsiteY0" fmla="*/ 804624 h 1524443"/>
                  <a:gd name="connsiteX1" fmla="*/ 103598 w 3510995"/>
                  <a:gd name="connsiteY1" fmla="*/ 4905 h 1524443"/>
                  <a:gd name="connsiteX2" fmla="*/ 2410042 w 3510995"/>
                  <a:gd name="connsiteY2" fmla="*/ 292569 h 1524443"/>
                  <a:gd name="connsiteX3" fmla="*/ 3509828 w 3510995"/>
                  <a:gd name="connsiteY3" fmla="*/ 1524443 h 1524443"/>
                  <a:gd name="connsiteX4" fmla="*/ 2043574 w 3510995"/>
                  <a:gd name="connsiteY4" fmla="*/ 804624 h 1524443"/>
                  <a:gd name="connsiteX0" fmla="*/ 1644887 w 3112308"/>
                  <a:gd name="connsiteY0" fmla="*/ 728851 h 1448670"/>
                  <a:gd name="connsiteX1" fmla="*/ 123055 w 3112308"/>
                  <a:gd name="connsiteY1" fmla="*/ 5466 h 1448670"/>
                  <a:gd name="connsiteX2" fmla="*/ 2011355 w 3112308"/>
                  <a:gd name="connsiteY2" fmla="*/ 216796 h 1448670"/>
                  <a:gd name="connsiteX3" fmla="*/ 3111141 w 3112308"/>
                  <a:gd name="connsiteY3" fmla="*/ 1448670 h 1448670"/>
                  <a:gd name="connsiteX4" fmla="*/ 1644887 w 3112308"/>
                  <a:gd name="connsiteY4" fmla="*/ 728851 h 1448670"/>
                  <a:gd name="connsiteX0" fmla="*/ 1569253 w 3036674"/>
                  <a:gd name="connsiteY0" fmla="*/ 725104 h 1444923"/>
                  <a:gd name="connsiteX1" fmla="*/ 127642 w 3036674"/>
                  <a:gd name="connsiteY1" fmla="*/ 5497 h 1444923"/>
                  <a:gd name="connsiteX2" fmla="*/ 1935721 w 3036674"/>
                  <a:gd name="connsiteY2" fmla="*/ 213049 h 1444923"/>
                  <a:gd name="connsiteX3" fmla="*/ 3035507 w 3036674"/>
                  <a:gd name="connsiteY3" fmla="*/ 1444923 h 1444923"/>
                  <a:gd name="connsiteX4" fmla="*/ 1569253 w 3036674"/>
                  <a:gd name="connsiteY4" fmla="*/ 725104 h 1444923"/>
                  <a:gd name="connsiteX0" fmla="*/ 1523733 w 2991154"/>
                  <a:gd name="connsiteY0" fmla="*/ 724649 h 1444468"/>
                  <a:gd name="connsiteX1" fmla="*/ 82122 w 2991154"/>
                  <a:gd name="connsiteY1" fmla="*/ 5042 h 1444468"/>
                  <a:gd name="connsiteX2" fmla="*/ 1890201 w 2991154"/>
                  <a:gd name="connsiteY2" fmla="*/ 212594 h 1444468"/>
                  <a:gd name="connsiteX3" fmla="*/ 2989987 w 2991154"/>
                  <a:gd name="connsiteY3" fmla="*/ 1444468 h 1444468"/>
                  <a:gd name="connsiteX4" fmla="*/ 1523733 w 2991154"/>
                  <a:gd name="connsiteY4" fmla="*/ 724649 h 1444468"/>
                  <a:gd name="connsiteX0" fmla="*/ 1505422 w 2972843"/>
                  <a:gd name="connsiteY0" fmla="*/ 728948 h 1448767"/>
                  <a:gd name="connsiteX1" fmla="*/ 63811 w 2972843"/>
                  <a:gd name="connsiteY1" fmla="*/ 9341 h 1448767"/>
                  <a:gd name="connsiteX2" fmla="*/ 1871890 w 2972843"/>
                  <a:gd name="connsiteY2" fmla="*/ 216893 h 1448767"/>
                  <a:gd name="connsiteX3" fmla="*/ 2971676 w 2972843"/>
                  <a:gd name="connsiteY3" fmla="*/ 1448767 h 1448767"/>
                  <a:gd name="connsiteX4" fmla="*/ 1505422 w 2972843"/>
                  <a:gd name="connsiteY4" fmla="*/ 728948 h 1448767"/>
                  <a:gd name="connsiteX0" fmla="*/ 1606475 w 2969298"/>
                  <a:gd name="connsiteY0" fmla="*/ 1326221 h 1444464"/>
                  <a:gd name="connsiteX1" fmla="*/ 60266 w 2969298"/>
                  <a:gd name="connsiteY1" fmla="*/ 5038 h 1444464"/>
                  <a:gd name="connsiteX2" fmla="*/ 1868345 w 2969298"/>
                  <a:gd name="connsiteY2" fmla="*/ 212590 h 1444464"/>
                  <a:gd name="connsiteX3" fmla="*/ 2968131 w 2969298"/>
                  <a:gd name="connsiteY3" fmla="*/ 1444464 h 1444464"/>
                  <a:gd name="connsiteX4" fmla="*/ 1606475 w 2969298"/>
                  <a:gd name="connsiteY4" fmla="*/ 1326221 h 1444464"/>
                  <a:gd name="connsiteX0" fmla="*/ 1548806 w 2911629"/>
                  <a:gd name="connsiteY0" fmla="*/ 1321183 h 1439426"/>
                  <a:gd name="connsiteX1" fmla="*/ 2597 w 2911629"/>
                  <a:gd name="connsiteY1" fmla="*/ 0 h 1439426"/>
                  <a:gd name="connsiteX2" fmla="*/ 1810676 w 2911629"/>
                  <a:gd name="connsiteY2" fmla="*/ 207552 h 1439426"/>
                  <a:gd name="connsiteX3" fmla="*/ 2910462 w 2911629"/>
                  <a:gd name="connsiteY3" fmla="*/ 1439426 h 1439426"/>
                  <a:gd name="connsiteX4" fmla="*/ 1548806 w 2911629"/>
                  <a:gd name="connsiteY4" fmla="*/ 1321183 h 1439426"/>
                  <a:gd name="connsiteX0" fmla="*/ 1548786 w 2911609"/>
                  <a:gd name="connsiteY0" fmla="*/ 1321183 h 1439426"/>
                  <a:gd name="connsiteX1" fmla="*/ 2577 w 2911609"/>
                  <a:gd name="connsiteY1" fmla="*/ 0 h 1439426"/>
                  <a:gd name="connsiteX2" fmla="*/ 1810656 w 2911609"/>
                  <a:gd name="connsiteY2" fmla="*/ 207552 h 1439426"/>
                  <a:gd name="connsiteX3" fmla="*/ 2910442 w 2911609"/>
                  <a:gd name="connsiteY3" fmla="*/ 1439426 h 1439426"/>
                  <a:gd name="connsiteX4" fmla="*/ 1548786 w 2911609"/>
                  <a:gd name="connsiteY4" fmla="*/ 1321183 h 1439426"/>
                  <a:gd name="connsiteX0" fmla="*/ 1548907 w 2911730"/>
                  <a:gd name="connsiteY0" fmla="*/ 1321183 h 1439426"/>
                  <a:gd name="connsiteX1" fmla="*/ 2698 w 2911730"/>
                  <a:gd name="connsiteY1" fmla="*/ 0 h 1439426"/>
                  <a:gd name="connsiteX2" fmla="*/ 1810777 w 2911730"/>
                  <a:gd name="connsiteY2" fmla="*/ 207552 h 1439426"/>
                  <a:gd name="connsiteX3" fmla="*/ 2910563 w 2911730"/>
                  <a:gd name="connsiteY3" fmla="*/ 1439426 h 1439426"/>
                  <a:gd name="connsiteX4" fmla="*/ 1548907 w 2911730"/>
                  <a:gd name="connsiteY4" fmla="*/ 1321183 h 1439426"/>
                  <a:gd name="connsiteX0" fmla="*/ 1549019 w 2911842"/>
                  <a:gd name="connsiteY0" fmla="*/ 1321183 h 1439426"/>
                  <a:gd name="connsiteX1" fmla="*/ 2810 w 2911842"/>
                  <a:gd name="connsiteY1" fmla="*/ 0 h 1439426"/>
                  <a:gd name="connsiteX2" fmla="*/ 1810889 w 2911842"/>
                  <a:gd name="connsiteY2" fmla="*/ 207552 h 1439426"/>
                  <a:gd name="connsiteX3" fmla="*/ 2910675 w 2911842"/>
                  <a:gd name="connsiteY3" fmla="*/ 1439426 h 1439426"/>
                  <a:gd name="connsiteX4" fmla="*/ 1549019 w 2911842"/>
                  <a:gd name="connsiteY4" fmla="*/ 1321183 h 1439426"/>
                  <a:gd name="connsiteX0" fmla="*/ 1324842 w 2912474"/>
                  <a:gd name="connsiteY0" fmla="*/ 1238848 h 1439426"/>
                  <a:gd name="connsiteX1" fmla="*/ 3442 w 2912474"/>
                  <a:gd name="connsiteY1" fmla="*/ 0 h 1439426"/>
                  <a:gd name="connsiteX2" fmla="*/ 1811521 w 2912474"/>
                  <a:gd name="connsiteY2" fmla="*/ 207552 h 1439426"/>
                  <a:gd name="connsiteX3" fmla="*/ 2911307 w 2912474"/>
                  <a:gd name="connsiteY3" fmla="*/ 1439426 h 1439426"/>
                  <a:gd name="connsiteX4" fmla="*/ 1324842 w 2912474"/>
                  <a:gd name="connsiteY4" fmla="*/ 1238848 h 1439426"/>
                  <a:gd name="connsiteX0" fmla="*/ 1324842 w 2926301"/>
                  <a:gd name="connsiteY0" fmla="*/ 1238848 h 1406092"/>
                  <a:gd name="connsiteX1" fmla="*/ 3442 w 2926301"/>
                  <a:gd name="connsiteY1" fmla="*/ 0 h 1406092"/>
                  <a:gd name="connsiteX2" fmla="*/ 1811521 w 2926301"/>
                  <a:gd name="connsiteY2" fmla="*/ 207552 h 1406092"/>
                  <a:gd name="connsiteX3" fmla="*/ 2925150 w 2926301"/>
                  <a:gd name="connsiteY3" fmla="*/ 1406092 h 1406092"/>
                  <a:gd name="connsiteX4" fmla="*/ 1324842 w 2926301"/>
                  <a:gd name="connsiteY4" fmla="*/ 1238848 h 1406092"/>
                  <a:gd name="connsiteX0" fmla="*/ 1322363 w 2923822"/>
                  <a:gd name="connsiteY0" fmla="*/ 1238848 h 1406092"/>
                  <a:gd name="connsiteX1" fmla="*/ 963 w 2923822"/>
                  <a:gd name="connsiteY1" fmla="*/ 0 h 1406092"/>
                  <a:gd name="connsiteX2" fmla="*/ 1809042 w 2923822"/>
                  <a:gd name="connsiteY2" fmla="*/ 207552 h 1406092"/>
                  <a:gd name="connsiteX3" fmla="*/ 2922671 w 2923822"/>
                  <a:gd name="connsiteY3" fmla="*/ 1406092 h 1406092"/>
                  <a:gd name="connsiteX4" fmla="*/ 1322363 w 2923822"/>
                  <a:gd name="connsiteY4" fmla="*/ 1238848 h 1406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822" h="1406092">
                    <a:moveTo>
                      <a:pt x="1322363" y="1238848"/>
                    </a:moveTo>
                    <a:cubicBezTo>
                      <a:pt x="878045" y="254951"/>
                      <a:pt x="-33729" y="9978"/>
                      <a:pt x="963" y="0"/>
                    </a:cubicBezTo>
                    <a:lnTo>
                      <a:pt x="1809042" y="207552"/>
                    </a:lnTo>
                    <a:cubicBezTo>
                      <a:pt x="2012222" y="360643"/>
                      <a:pt x="2961386" y="1320782"/>
                      <a:pt x="2922671" y="1406092"/>
                    </a:cubicBezTo>
                    <a:lnTo>
                      <a:pt x="1322363" y="1238848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Rectangle: Rounded Corners 60">
                <a:extLst>
                  <a:ext uri="{FF2B5EF4-FFF2-40B4-BE49-F238E27FC236}">
                    <a16:creationId xmlns:a16="http://schemas.microsoft.com/office/drawing/2014/main" id="{2FE478EB-546A-40D4-A4E1-5E0C3DD14654}"/>
                  </a:ext>
                </a:extLst>
              </p:cNvPr>
              <p:cNvSpPr/>
              <p:nvPr/>
            </p:nvSpPr>
            <p:spPr>
              <a:xfrm rot="20321668">
                <a:off x="9824193" y="3045537"/>
                <a:ext cx="1998558" cy="1867073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  <a:gd name="connsiteX0" fmla="*/ 1604656 w 1888356"/>
                  <a:gd name="connsiteY0" fmla="*/ 753719 h 1680053"/>
                  <a:gd name="connsiteX1" fmla="*/ 0 w 1888356"/>
                  <a:gd name="connsiteY1" fmla="*/ 0 h 1680053"/>
                  <a:gd name="connsiteX2" fmla="*/ 1853631 w 1888356"/>
                  <a:gd name="connsiteY2" fmla="*/ 15735 h 1680053"/>
                  <a:gd name="connsiteX3" fmla="*/ 1249255 w 1888356"/>
                  <a:gd name="connsiteY3" fmla="*/ 1680053 h 1680053"/>
                  <a:gd name="connsiteX4" fmla="*/ 1604656 w 1888356"/>
                  <a:gd name="connsiteY4" fmla="*/ 753719 h 1680053"/>
                  <a:gd name="connsiteX0" fmla="*/ 252971 w 1888356"/>
                  <a:gd name="connsiteY0" fmla="*/ 1807839 h 1807839"/>
                  <a:gd name="connsiteX1" fmla="*/ 0 w 1888356"/>
                  <a:gd name="connsiteY1" fmla="*/ 0 h 1807839"/>
                  <a:gd name="connsiteX2" fmla="*/ 1853631 w 1888356"/>
                  <a:gd name="connsiteY2" fmla="*/ 15735 h 1807839"/>
                  <a:gd name="connsiteX3" fmla="*/ 1249255 w 1888356"/>
                  <a:gd name="connsiteY3" fmla="*/ 1680053 h 1807839"/>
                  <a:gd name="connsiteX4" fmla="*/ 252971 w 1888356"/>
                  <a:gd name="connsiteY4" fmla="*/ 1807839 h 1807839"/>
                  <a:gd name="connsiteX0" fmla="*/ 59330 w 1694715"/>
                  <a:gd name="connsiteY0" fmla="*/ 1792104 h 1792104"/>
                  <a:gd name="connsiteX1" fmla="*/ 30576 w 1694715"/>
                  <a:gd name="connsiteY1" fmla="*/ 3550 h 1792104"/>
                  <a:gd name="connsiteX2" fmla="*/ 1659990 w 1694715"/>
                  <a:gd name="connsiteY2" fmla="*/ 0 h 1792104"/>
                  <a:gd name="connsiteX3" fmla="*/ 1055614 w 1694715"/>
                  <a:gd name="connsiteY3" fmla="*/ 1664318 h 1792104"/>
                  <a:gd name="connsiteX4" fmla="*/ 59330 w 1694715"/>
                  <a:gd name="connsiteY4" fmla="*/ 1792104 h 1792104"/>
                  <a:gd name="connsiteX0" fmla="*/ 62627 w 1698012"/>
                  <a:gd name="connsiteY0" fmla="*/ 1826061 h 1826061"/>
                  <a:gd name="connsiteX1" fmla="*/ 7606 w 1698012"/>
                  <a:gd name="connsiteY1" fmla="*/ 0 h 1826061"/>
                  <a:gd name="connsiteX2" fmla="*/ 1663287 w 1698012"/>
                  <a:gd name="connsiteY2" fmla="*/ 33957 h 1826061"/>
                  <a:gd name="connsiteX3" fmla="*/ 1058911 w 1698012"/>
                  <a:gd name="connsiteY3" fmla="*/ 1698275 h 1826061"/>
                  <a:gd name="connsiteX4" fmla="*/ 62627 w 1698012"/>
                  <a:gd name="connsiteY4" fmla="*/ 1826061 h 1826061"/>
                  <a:gd name="connsiteX0" fmla="*/ 53583 w 1769189"/>
                  <a:gd name="connsiteY0" fmla="*/ 1822039 h 1822039"/>
                  <a:gd name="connsiteX1" fmla="*/ 78783 w 1769189"/>
                  <a:gd name="connsiteY1" fmla="*/ 0 h 1822039"/>
                  <a:gd name="connsiteX2" fmla="*/ 1734464 w 1769189"/>
                  <a:gd name="connsiteY2" fmla="*/ 33957 h 1822039"/>
                  <a:gd name="connsiteX3" fmla="*/ 1130088 w 1769189"/>
                  <a:gd name="connsiteY3" fmla="*/ 1698275 h 1822039"/>
                  <a:gd name="connsiteX4" fmla="*/ 53583 w 1769189"/>
                  <a:gd name="connsiteY4" fmla="*/ 1822039 h 1822039"/>
                  <a:gd name="connsiteX0" fmla="*/ 21276 w 1736882"/>
                  <a:gd name="connsiteY0" fmla="*/ 1822039 h 1822039"/>
                  <a:gd name="connsiteX1" fmla="*/ 46476 w 1736882"/>
                  <a:gd name="connsiteY1" fmla="*/ 0 h 1822039"/>
                  <a:gd name="connsiteX2" fmla="*/ 1702157 w 1736882"/>
                  <a:gd name="connsiteY2" fmla="*/ 33957 h 1822039"/>
                  <a:gd name="connsiteX3" fmla="*/ 1097781 w 1736882"/>
                  <a:gd name="connsiteY3" fmla="*/ 1698275 h 1822039"/>
                  <a:gd name="connsiteX4" fmla="*/ 21276 w 1736882"/>
                  <a:gd name="connsiteY4" fmla="*/ 1822039 h 1822039"/>
                  <a:gd name="connsiteX0" fmla="*/ 14706 w 1917022"/>
                  <a:gd name="connsiteY0" fmla="*/ 1776487 h 1776487"/>
                  <a:gd name="connsiteX1" fmla="*/ 226616 w 1917022"/>
                  <a:gd name="connsiteY1" fmla="*/ 0 h 1776487"/>
                  <a:gd name="connsiteX2" fmla="*/ 1882297 w 1917022"/>
                  <a:gd name="connsiteY2" fmla="*/ 33957 h 1776487"/>
                  <a:gd name="connsiteX3" fmla="*/ 1277921 w 1917022"/>
                  <a:gd name="connsiteY3" fmla="*/ 1698275 h 1776487"/>
                  <a:gd name="connsiteX4" fmla="*/ 14706 w 1917022"/>
                  <a:gd name="connsiteY4" fmla="*/ 1776487 h 1776487"/>
                  <a:gd name="connsiteX0" fmla="*/ 14706 w 1920102"/>
                  <a:gd name="connsiteY0" fmla="*/ 1776487 h 1776487"/>
                  <a:gd name="connsiteX1" fmla="*/ 226616 w 1920102"/>
                  <a:gd name="connsiteY1" fmla="*/ 0 h 1776487"/>
                  <a:gd name="connsiteX2" fmla="*/ 1882297 w 1920102"/>
                  <a:gd name="connsiteY2" fmla="*/ 33957 h 1776487"/>
                  <a:gd name="connsiteX3" fmla="*/ 1350924 w 1920102"/>
                  <a:gd name="connsiteY3" fmla="*/ 1685851 h 1776487"/>
                  <a:gd name="connsiteX4" fmla="*/ 14706 w 1920102"/>
                  <a:gd name="connsiteY4" fmla="*/ 1776487 h 1776487"/>
                  <a:gd name="connsiteX0" fmla="*/ 14547 w 1926569"/>
                  <a:gd name="connsiteY0" fmla="*/ 1827006 h 1827006"/>
                  <a:gd name="connsiteX1" fmla="*/ 233083 w 1926569"/>
                  <a:gd name="connsiteY1" fmla="*/ 0 h 1827006"/>
                  <a:gd name="connsiteX2" fmla="*/ 1888764 w 1926569"/>
                  <a:gd name="connsiteY2" fmla="*/ 33957 h 1827006"/>
                  <a:gd name="connsiteX3" fmla="*/ 1357391 w 1926569"/>
                  <a:gd name="connsiteY3" fmla="*/ 1685851 h 1827006"/>
                  <a:gd name="connsiteX4" fmla="*/ 14547 w 1926569"/>
                  <a:gd name="connsiteY4" fmla="*/ 1827006 h 1827006"/>
                  <a:gd name="connsiteX0" fmla="*/ 14547 w 1924729"/>
                  <a:gd name="connsiteY0" fmla="*/ 1827006 h 1827006"/>
                  <a:gd name="connsiteX1" fmla="*/ 233083 w 1924729"/>
                  <a:gd name="connsiteY1" fmla="*/ 0 h 1827006"/>
                  <a:gd name="connsiteX2" fmla="*/ 1888764 w 1924729"/>
                  <a:gd name="connsiteY2" fmla="*/ 33957 h 1827006"/>
                  <a:gd name="connsiteX3" fmla="*/ 1315269 w 1924729"/>
                  <a:gd name="connsiteY3" fmla="*/ 1722906 h 1827006"/>
                  <a:gd name="connsiteX4" fmla="*/ 14547 w 1924729"/>
                  <a:gd name="connsiteY4" fmla="*/ 1827006 h 1827006"/>
                  <a:gd name="connsiteX0" fmla="*/ 14547 w 1929681"/>
                  <a:gd name="connsiteY0" fmla="*/ 1827006 h 1827006"/>
                  <a:gd name="connsiteX1" fmla="*/ 233083 w 1929681"/>
                  <a:gd name="connsiteY1" fmla="*/ 0 h 1827006"/>
                  <a:gd name="connsiteX2" fmla="*/ 1888764 w 1929681"/>
                  <a:gd name="connsiteY2" fmla="*/ 33957 h 1827006"/>
                  <a:gd name="connsiteX3" fmla="*/ 1315269 w 1929681"/>
                  <a:gd name="connsiteY3" fmla="*/ 1722906 h 1827006"/>
                  <a:gd name="connsiteX4" fmla="*/ 14547 w 1929681"/>
                  <a:gd name="connsiteY4" fmla="*/ 1827006 h 1827006"/>
                  <a:gd name="connsiteX0" fmla="*/ 13016 w 2000651"/>
                  <a:gd name="connsiteY0" fmla="*/ 1829336 h 1829336"/>
                  <a:gd name="connsiteX1" fmla="*/ 304053 w 2000651"/>
                  <a:gd name="connsiteY1" fmla="*/ 0 h 1829336"/>
                  <a:gd name="connsiteX2" fmla="*/ 1959734 w 2000651"/>
                  <a:gd name="connsiteY2" fmla="*/ 33957 h 1829336"/>
                  <a:gd name="connsiteX3" fmla="*/ 1386239 w 2000651"/>
                  <a:gd name="connsiteY3" fmla="*/ 1722906 h 1829336"/>
                  <a:gd name="connsiteX4" fmla="*/ 13016 w 2000651"/>
                  <a:gd name="connsiteY4" fmla="*/ 1829336 h 1829336"/>
                  <a:gd name="connsiteX0" fmla="*/ 12380 w 2035511"/>
                  <a:gd name="connsiteY0" fmla="*/ 1815872 h 1815872"/>
                  <a:gd name="connsiteX1" fmla="*/ 338913 w 2035511"/>
                  <a:gd name="connsiteY1" fmla="*/ 0 h 1815872"/>
                  <a:gd name="connsiteX2" fmla="*/ 1994594 w 2035511"/>
                  <a:gd name="connsiteY2" fmla="*/ 33957 h 1815872"/>
                  <a:gd name="connsiteX3" fmla="*/ 1421099 w 2035511"/>
                  <a:gd name="connsiteY3" fmla="*/ 1722906 h 1815872"/>
                  <a:gd name="connsiteX4" fmla="*/ 12380 w 2035511"/>
                  <a:gd name="connsiteY4" fmla="*/ 1815872 h 1815872"/>
                  <a:gd name="connsiteX0" fmla="*/ 5155 w 2028286"/>
                  <a:gd name="connsiteY0" fmla="*/ 1815872 h 1815872"/>
                  <a:gd name="connsiteX1" fmla="*/ 331688 w 2028286"/>
                  <a:gd name="connsiteY1" fmla="*/ 0 h 1815872"/>
                  <a:gd name="connsiteX2" fmla="*/ 1987369 w 2028286"/>
                  <a:gd name="connsiteY2" fmla="*/ 33957 h 1815872"/>
                  <a:gd name="connsiteX3" fmla="*/ 1413874 w 2028286"/>
                  <a:gd name="connsiteY3" fmla="*/ 1722906 h 1815872"/>
                  <a:gd name="connsiteX4" fmla="*/ 5155 w 2028286"/>
                  <a:gd name="connsiteY4" fmla="*/ 1815872 h 1815872"/>
                  <a:gd name="connsiteX0" fmla="*/ 5155 w 2007722"/>
                  <a:gd name="connsiteY0" fmla="*/ 1815872 h 1815872"/>
                  <a:gd name="connsiteX1" fmla="*/ 331688 w 2007722"/>
                  <a:gd name="connsiteY1" fmla="*/ 0 h 1815872"/>
                  <a:gd name="connsiteX2" fmla="*/ 1987369 w 2007722"/>
                  <a:gd name="connsiteY2" fmla="*/ 33957 h 1815872"/>
                  <a:gd name="connsiteX3" fmla="*/ 1413874 w 2007722"/>
                  <a:gd name="connsiteY3" fmla="*/ 1722906 h 1815872"/>
                  <a:gd name="connsiteX4" fmla="*/ 5155 w 2007722"/>
                  <a:gd name="connsiteY4" fmla="*/ 1815872 h 1815872"/>
                  <a:gd name="connsiteX0" fmla="*/ 5155 w 1998294"/>
                  <a:gd name="connsiteY0" fmla="*/ 1815872 h 1815872"/>
                  <a:gd name="connsiteX1" fmla="*/ 331688 w 1998294"/>
                  <a:gd name="connsiteY1" fmla="*/ 0 h 1815872"/>
                  <a:gd name="connsiteX2" fmla="*/ 1987369 w 1998294"/>
                  <a:gd name="connsiteY2" fmla="*/ 33957 h 1815872"/>
                  <a:gd name="connsiteX3" fmla="*/ 1413874 w 1998294"/>
                  <a:gd name="connsiteY3" fmla="*/ 1722906 h 1815872"/>
                  <a:gd name="connsiteX4" fmla="*/ 5155 w 1998294"/>
                  <a:gd name="connsiteY4" fmla="*/ 1815872 h 1815872"/>
                  <a:gd name="connsiteX0" fmla="*/ 5155 w 1998558"/>
                  <a:gd name="connsiteY0" fmla="*/ 1815872 h 1815872"/>
                  <a:gd name="connsiteX1" fmla="*/ 331688 w 1998558"/>
                  <a:gd name="connsiteY1" fmla="*/ 0 h 1815872"/>
                  <a:gd name="connsiteX2" fmla="*/ 1987369 w 1998558"/>
                  <a:gd name="connsiteY2" fmla="*/ 33957 h 1815872"/>
                  <a:gd name="connsiteX3" fmla="*/ 1413874 w 1998558"/>
                  <a:gd name="connsiteY3" fmla="*/ 1722906 h 1815872"/>
                  <a:gd name="connsiteX4" fmla="*/ 5155 w 1998558"/>
                  <a:gd name="connsiteY4" fmla="*/ 1815872 h 1815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8558" h="1815872">
                    <a:moveTo>
                      <a:pt x="5155" y="1815872"/>
                    </a:moveTo>
                    <a:cubicBezTo>
                      <a:pt x="-62371" y="1804398"/>
                      <a:pt x="559903" y="130490"/>
                      <a:pt x="331688" y="0"/>
                    </a:cubicBezTo>
                    <a:lnTo>
                      <a:pt x="1987369" y="33957"/>
                    </a:lnTo>
                    <a:cubicBezTo>
                      <a:pt x="2078026" y="263690"/>
                      <a:pt x="1593391" y="1562620"/>
                      <a:pt x="1413874" y="1722906"/>
                    </a:cubicBezTo>
                    <a:lnTo>
                      <a:pt x="5155" y="1815872"/>
                    </a:lnTo>
                    <a:close/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Rectangle: Rounded Corners 60">
                <a:extLst>
                  <a:ext uri="{FF2B5EF4-FFF2-40B4-BE49-F238E27FC236}">
                    <a16:creationId xmlns:a16="http://schemas.microsoft.com/office/drawing/2014/main" id="{0E9B32C9-73DE-428D-967E-3A9AE131A9FA}"/>
                  </a:ext>
                </a:extLst>
              </p:cNvPr>
              <p:cNvSpPr/>
              <p:nvPr/>
            </p:nvSpPr>
            <p:spPr>
              <a:xfrm rot="20321668">
                <a:off x="7980527" y="3567557"/>
                <a:ext cx="2329217" cy="1987655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  <a:gd name="connsiteX0" fmla="*/ 1604656 w 1888356"/>
                  <a:gd name="connsiteY0" fmla="*/ 753719 h 1680053"/>
                  <a:gd name="connsiteX1" fmla="*/ 0 w 1888356"/>
                  <a:gd name="connsiteY1" fmla="*/ 0 h 1680053"/>
                  <a:gd name="connsiteX2" fmla="*/ 1853631 w 1888356"/>
                  <a:gd name="connsiteY2" fmla="*/ 15735 h 1680053"/>
                  <a:gd name="connsiteX3" fmla="*/ 1249255 w 1888356"/>
                  <a:gd name="connsiteY3" fmla="*/ 1680053 h 1680053"/>
                  <a:gd name="connsiteX4" fmla="*/ 1604656 w 1888356"/>
                  <a:gd name="connsiteY4" fmla="*/ 753719 h 1680053"/>
                  <a:gd name="connsiteX0" fmla="*/ 252971 w 1888356"/>
                  <a:gd name="connsiteY0" fmla="*/ 1807839 h 1807839"/>
                  <a:gd name="connsiteX1" fmla="*/ 0 w 1888356"/>
                  <a:gd name="connsiteY1" fmla="*/ 0 h 1807839"/>
                  <a:gd name="connsiteX2" fmla="*/ 1853631 w 1888356"/>
                  <a:gd name="connsiteY2" fmla="*/ 15735 h 1807839"/>
                  <a:gd name="connsiteX3" fmla="*/ 1249255 w 1888356"/>
                  <a:gd name="connsiteY3" fmla="*/ 1680053 h 1807839"/>
                  <a:gd name="connsiteX4" fmla="*/ 252971 w 1888356"/>
                  <a:gd name="connsiteY4" fmla="*/ 1807839 h 1807839"/>
                  <a:gd name="connsiteX0" fmla="*/ 59330 w 1694715"/>
                  <a:gd name="connsiteY0" fmla="*/ 1792104 h 1792104"/>
                  <a:gd name="connsiteX1" fmla="*/ 30576 w 1694715"/>
                  <a:gd name="connsiteY1" fmla="*/ 3550 h 1792104"/>
                  <a:gd name="connsiteX2" fmla="*/ 1659990 w 1694715"/>
                  <a:gd name="connsiteY2" fmla="*/ 0 h 1792104"/>
                  <a:gd name="connsiteX3" fmla="*/ 1055614 w 1694715"/>
                  <a:gd name="connsiteY3" fmla="*/ 1664318 h 1792104"/>
                  <a:gd name="connsiteX4" fmla="*/ 59330 w 1694715"/>
                  <a:gd name="connsiteY4" fmla="*/ 1792104 h 1792104"/>
                  <a:gd name="connsiteX0" fmla="*/ 62627 w 1698012"/>
                  <a:gd name="connsiteY0" fmla="*/ 1826061 h 1826061"/>
                  <a:gd name="connsiteX1" fmla="*/ 7606 w 1698012"/>
                  <a:gd name="connsiteY1" fmla="*/ 0 h 1826061"/>
                  <a:gd name="connsiteX2" fmla="*/ 1663287 w 1698012"/>
                  <a:gd name="connsiteY2" fmla="*/ 33957 h 1826061"/>
                  <a:gd name="connsiteX3" fmla="*/ 1058911 w 1698012"/>
                  <a:gd name="connsiteY3" fmla="*/ 1698275 h 1826061"/>
                  <a:gd name="connsiteX4" fmla="*/ 62627 w 1698012"/>
                  <a:gd name="connsiteY4" fmla="*/ 1826061 h 1826061"/>
                  <a:gd name="connsiteX0" fmla="*/ 53583 w 1769189"/>
                  <a:gd name="connsiteY0" fmla="*/ 1822039 h 1822039"/>
                  <a:gd name="connsiteX1" fmla="*/ 78783 w 1769189"/>
                  <a:gd name="connsiteY1" fmla="*/ 0 h 1822039"/>
                  <a:gd name="connsiteX2" fmla="*/ 1734464 w 1769189"/>
                  <a:gd name="connsiteY2" fmla="*/ 33957 h 1822039"/>
                  <a:gd name="connsiteX3" fmla="*/ 1130088 w 1769189"/>
                  <a:gd name="connsiteY3" fmla="*/ 1698275 h 1822039"/>
                  <a:gd name="connsiteX4" fmla="*/ 53583 w 1769189"/>
                  <a:gd name="connsiteY4" fmla="*/ 1822039 h 1822039"/>
                  <a:gd name="connsiteX0" fmla="*/ 21276 w 1736882"/>
                  <a:gd name="connsiteY0" fmla="*/ 1822039 h 1822039"/>
                  <a:gd name="connsiteX1" fmla="*/ 46476 w 1736882"/>
                  <a:gd name="connsiteY1" fmla="*/ 0 h 1822039"/>
                  <a:gd name="connsiteX2" fmla="*/ 1702157 w 1736882"/>
                  <a:gd name="connsiteY2" fmla="*/ 33957 h 1822039"/>
                  <a:gd name="connsiteX3" fmla="*/ 1097781 w 1736882"/>
                  <a:gd name="connsiteY3" fmla="*/ 1698275 h 1822039"/>
                  <a:gd name="connsiteX4" fmla="*/ 21276 w 1736882"/>
                  <a:gd name="connsiteY4" fmla="*/ 1822039 h 1822039"/>
                  <a:gd name="connsiteX0" fmla="*/ 14706 w 1917022"/>
                  <a:gd name="connsiteY0" fmla="*/ 1776487 h 1776487"/>
                  <a:gd name="connsiteX1" fmla="*/ 226616 w 1917022"/>
                  <a:gd name="connsiteY1" fmla="*/ 0 h 1776487"/>
                  <a:gd name="connsiteX2" fmla="*/ 1882297 w 1917022"/>
                  <a:gd name="connsiteY2" fmla="*/ 33957 h 1776487"/>
                  <a:gd name="connsiteX3" fmla="*/ 1277921 w 1917022"/>
                  <a:gd name="connsiteY3" fmla="*/ 1698275 h 1776487"/>
                  <a:gd name="connsiteX4" fmla="*/ 14706 w 1917022"/>
                  <a:gd name="connsiteY4" fmla="*/ 1776487 h 1776487"/>
                  <a:gd name="connsiteX0" fmla="*/ 14706 w 1920102"/>
                  <a:gd name="connsiteY0" fmla="*/ 1776487 h 1776487"/>
                  <a:gd name="connsiteX1" fmla="*/ 226616 w 1920102"/>
                  <a:gd name="connsiteY1" fmla="*/ 0 h 1776487"/>
                  <a:gd name="connsiteX2" fmla="*/ 1882297 w 1920102"/>
                  <a:gd name="connsiteY2" fmla="*/ 33957 h 1776487"/>
                  <a:gd name="connsiteX3" fmla="*/ 1350924 w 1920102"/>
                  <a:gd name="connsiteY3" fmla="*/ 1685851 h 1776487"/>
                  <a:gd name="connsiteX4" fmla="*/ 14706 w 1920102"/>
                  <a:gd name="connsiteY4" fmla="*/ 1776487 h 1776487"/>
                  <a:gd name="connsiteX0" fmla="*/ 8297 w 2386618"/>
                  <a:gd name="connsiteY0" fmla="*/ 1902036 h 1902036"/>
                  <a:gd name="connsiteX1" fmla="*/ 693132 w 2386618"/>
                  <a:gd name="connsiteY1" fmla="*/ 0 h 1902036"/>
                  <a:gd name="connsiteX2" fmla="*/ 2348813 w 2386618"/>
                  <a:gd name="connsiteY2" fmla="*/ 33957 h 1902036"/>
                  <a:gd name="connsiteX3" fmla="*/ 1817440 w 2386618"/>
                  <a:gd name="connsiteY3" fmla="*/ 1685851 h 1902036"/>
                  <a:gd name="connsiteX4" fmla="*/ 8297 w 2386618"/>
                  <a:gd name="connsiteY4" fmla="*/ 1902036 h 1902036"/>
                  <a:gd name="connsiteX0" fmla="*/ 8297 w 2397654"/>
                  <a:gd name="connsiteY0" fmla="*/ 1902036 h 1968705"/>
                  <a:gd name="connsiteX1" fmla="*/ 693132 w 2397654"/>
                  <a:gd name="connsiteY1" fmla="*/ 0 h 1968705"/>
                  <a:gd name="connsiteX2" fmla="*/ 2348813 w 2397654"/>
                  <a:gd name="connsiteY2" fmla="*/ 33957 h 1968705"/>
                  <a:gd name="connsiteX3" fmla="*/ 2003913 w 2397654"/>
                  <a:gd name="connsiteY3" fmla="*/ 1968705 h 1968705"/>
                  <a:gd name="connsiteX4" fmla="*/ 8297 w 2397654"/>
                  <a:gd name="connsiteY4" fmla="*/ 1902036 h 1968705"/>
                  <a:gd name="connsiteX0" fmla="*/ 8297 w 2422547"/>
                  <a:gd name="connsiteY0" fmla="*/ 1902036 h 1968705"/>
                  <a:gd name="connsiteX1" fmla="*/ 693132 w 2422547"/>
                  <a:gd name="connsiteY1" fmla="*/ 0 h 1968705"/>
                  <a:gd name="connsiteX2" fmla="*/ 2375673 w 2422547"/>
                  <a:gd name="connsiteY2" fmla="*/ 136948 h 1968705"/>
                  <a:gd name="connsiteX3" fmla="*/ 2003913 w 2422547"/>
                  <a:gd name="connsiteY3" fmla="*/ 1968705 h 1968705"/>
                  <a:gd name="connsiteX4" fmla="*/ 8297 w 2422547"/>
                  <a:gd name="connsiteY4" fmla="*/ 1902036 h 1968705"/>
                  <a:gd name="connsiteX0" fmla="*/ 8297 w 2423541"/>
                  <a:gd name="connsiteY0" fmla="*/ 1902036 h 1934182"/>
                  <a:gd name="connsiteX1" fmla="*/ 693132 w 2423541"/>
                  <a:gd name="connsiteY1" fmla="*/ 0 h 1934182"/>
                  <a:gd name="connsiteX2" fmla="*/ 2375673 w 2423541"/>
                  <a:gd name="connsiteY2" fmla="*/ 136948 h 1934182"/>
                  <a:gd name="connsiteX3" fmla="*/ 2017757 w 2423541"/>
                  <a:gd name="connsiteY3" fmla="*/ 1934182 h 1934182"/>
                  <a:gd name="connsiteX4" fmla="*/ 8297 w 2423541"/>
                  <a:gd name="connsiteY4" fmla="*/ 1902036 h 1934182"/>
                  <a:gd name="connsiteX0" fmla="*/ 8193 w 2423437"/>
                  <a:gd name="connsiteY0" fmla="*/ 1902036 h 1934182"/>
                  <a:gd name="connsiteX1" fmla="*/ 693028 w 2423437"/>
                  <a:gd name="connsiteY1" fmla="*/ 0 h 1934182"/>
                  <a:gd name="connsiteX2" fmla="*/ 2375569 w 2423437"/>
                  <a:gd name="connsiteY2" fmla="*/ 136948 h 1934182"/>
                  <a:gd name="connsiteX3" fmla="*/ 2017653 w 2423437"/>
                  <a:gd name="connsiteY3" fmla="*/ 1934182 h 1934182"/>
                  <a:gd name="connsiteX4" fmla="*/ 8193 w 2423437"/>
                  <a:gd name="connsiteY4" fmla="*/ 1902036 h 1934182"/>
                  <a:gd name="connsiteX0" fmla="*/ 8193 w 2344322"/>
                  <a:gd name="connsiteY0" fmla="*/ 1902036 h 1934182"/>
                  <a:gd name="connsiteX1" fmla="*/ 693028 w 2344322"/>
                  <a:gd name="connsiteY1" fmla="*/ 0 h 1934182"/>
                  <a:gd name="connsiteX2" fmla="*/ 2289171 w 2344322"/>
                  <a:gd name="connsiteY2" fmla="*/ 128042 h 1934182"/>
                  <a:gd name="connsiteX3" fmla="*/ 2017653 w 2344322"/>
                  <a:gd name="connsiteY3" fmla="*/ 1934182 h 1934182"/>
                  <a:gd name="connsiteX4" fmla="*/ 8193 w 2344322"/>
                  <a:gd name="connsiteY4" fmla="*/ 1902036 h 1934182"/>
                  <a:gd name="connsiteX0" fmla="*/ 8193 w 2337410"/>
                  <a:gd name="connsiteY0" fmla="*/ 1902036 h 1933146"/>
                  <a:gd name="connsiteX1" fmla="*/ 693028 w 2337410"/>
                  <a:gd name="connsiteY1" fmla="*/ 0 h 1933146"/>
                  <a:gd name="connsiteX2" fmla="*/ 2289171 w 2337410"/>
                  <a:gd name="connsiteY2" fmla="*/ 128042 h 1933146"/>
                  <a:gd name="connsiteX3" fmla="*/ 1936279 w 2337410"/>
                  <a:gd name="connsiteY3" fmla="*/ 1933146 h 1933146"/>
                  <a:gd name="connsiteX4" fmla="*/ 8193 w 2337410"/>
                  <a:gd name="connsiteY4" fmla="*/ 1902036 h 1933146"/>
                  <a:gd name="connsiteX0" fmla="*/ 0 w 2329217"/>
                  <a:gd name="connsiteY0" fmla="*/ 1902036 h 1933146"/>
                  <a:gd name="connsiteX1" fmla="*/ 684835 w 2329217"/>
                  <a:gd name="connsiteY1" fmla="*/ 0 h 1933146"/>
                  <a:gd name="connsiteX2" fmla="*/ 2280978 w 2329217"/>
                  <a:gd name="connsiteY2" fmla="*/ 128042 h 1933146"/>
                  <a:gd name="connsiteX3" fmla="*/ 1928086 w 2329217"/>
                  <a:gd name="connsiteY3" fmla="*/ 1933146 h 1933146"/>
                  <a:gd name="connsiteX4" fmla="*/ 0 w 2329217"/>
                  <a:gd name="connsiteY4" fmla="*/ 1902036 h 1933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217" h="1933146">
                    <a:moveTo>
                      <a:pt x="0" y="1902036"/>
                    </a:moveTo>
                    <a:cubicBezTo>
                      <a:pt x="189844" y="1962614"/>
                      <a:pt x="927249" y="135875"/>
                      <a:pt x="684835" y="0"/>
                    </a:cubicBezTo>
                    <a:lnTo>
                      <a:pt x="2280978" y="128042"/>
                    </a:lnTo>
                    <a:cubicBezTo>
                      <a:pt x="2484158" y="281133"/>
                      <a:pt x="1983248" y="1845013"/>
                      <a:pt x="1928086" y="1933146"/>
                    </a:cubicBezTo>
                    <a:lnTo>
                      <a:pt x="0" y="1902036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Rectangle: Rounded Corners 60">
                <a:extLst>
                  <a:ext uri="{FF2B5EF4-FFF2-40B4-BE49-F238E27FC236}">
                    <a16:creationId xmlns:a16="http://schemas.microsoft.com/office/drawing/2014/main" id="{51DE21F9-518B-44A4-AD0A-9A564B1C0BE6}"/>
                  </a:ext>
                </a:extLst>
              </p:cNvPr>
              <p:cNvSpPr/>
              <p:nvPr/>
            </p:nvSpPr>
            <p:spPr>
              <a:xfrm rot="20321668">
                <a:off x="2136489" y="2245775"/>
                <a:ext cx="4552323" cy="106943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22399 w 3821808"/>
                  <a:gd name="connsiteY0" fmla="*/ 753719 h 1031409"/>
                  <a:gd name="connsiteX1" fmla="*/ 17743 w 3821808"/>
                  <a:gd name="connsiteY1" fmla="*/ 0 h 1031409"/>
                  <a:gd name="connsiteX2" fmla="*/ 2215687 w 3821808"/>
                  <a:gd name="connsiteY2" fmla="*/ 286331 h 1031409"/>
                  <a:gd name="connsiteX3" fmla="*/ 3803897 w 3821808"/>
                  <a:gd name="connsiteY3" fmla="*/ 1031409 h 1031409"/>
                  <a:gd name="connsiteX4" fmla="*/ 1622399 w 3821808"/>
                  <a:gd name="connsiteY4" fmla="*/ 753719 h 1031409"/>
                  <a:gd name="connsiteX0" fmla="*/ 1622399 w 3822232"/>
                  <a:gd name="connsiteY0" fmla="*/ 753719 h 1031409"/>
                  <a:gd name="connsiteX1" fmla="*/ 17743 w 3822232"/>
                  <a:gd name="connsiteY1" fmla="*/ 0 h 1031409"/>
                  <a:gd name="connsiteX2" fmla="*/ 2255798 w 3822232"/>
                  <a:gd name="connsiteY2" fmla="*/ 288219 h 1031409"/>
                  <a:gd name="connsiteX3" fmla="*/ 3803897 w 3822232"/>
                  <a:gd name="connsiteY3" fmla="*/ 1031409 h 1031409"/>
                  <a:gd name="connsiteX4" fmla="*/ 1622399 w 3822232"/>
                  <a:gd name="connsiteY4" fmla="*/ 753719 h 1031409"/>
                  <a:gd name="connsiteX0" fmla="*/ 1622399 w 3804694"/>
                  <a:gd name="connsiteY0" fmla="*/ 753719 h 1031409"/>
                  <a:gd name="connsiteX1" fmla="*/ 17743 w 3804694"/>
                  <a:gd name="connsiteY1" fmla="*/ 0 h 1031409"/>
                  <a:gd name="connsiteX2" fmla="*/ 2255798 w 3804694"/>
                  <a:gd name="connsiteY2" fmla="*/ 288219 h 1031409"/>
                  <a:gd name="connsiteX3" fmla="*/ 3803897 w 3804694"/>
                  <a:gd name="connsiteY3" fmla="*/ 1031409 h 1031409"/>
                  <a:gd name="connsiteX4" fmla="*/ 1622399 w 3804694"/>
                  <a:gd name="connsiteY4" fmla="*/ 753719 h 1031409"/>
                  <a:gd name="connsiteX0" fmla="*/ 1622399 w 3846792"/>
                  <a:gd name="connsiteY0" fmla="*/ 753719 h 995630"/>
                  <a:gd name="connsiteX1" fmla="*/ 17743 w 3846792"/>
                  <a:gd name="connsiteY1" fmla="*/ 0 h 995630"/>
                  <a:gd name="connsiteX2" fmla="*/ 2255798 w 3846792"/>
                  <a:gd name="connsiteY2" fmla="*/ 288219 h 995630"/>
                  <a:gd name="connsiteX3" fmla="*/ 3846019 w 3846792"/>
                  <a:gd name="connsiteY3" fmla="*/ 995630 h 995630"/>
                  <a:gd name="connsiteX4" fmla="*/ 1622399 w 3846792"/>
                  <a:gd name="connsiteY4" fmla="*/ 753719 h 995630"/>
                  <a:gd name="connsiteX0" fmla="*/ 1622399 w 3846831"/>
                  <a:gd name="connsiteY0" fmla="*/ 753719 h 995630"/>
                  <a:gd name="connsiteX1" fmla="*/ 17743 w 3846831"/>
                  <a:gd name="connsiteY1" fmla="*/ 0 h 995630"/>
                  <a:gd name="connsiteX2" fmla="*/ 2324187 w 3846831"/>
                  <a:gd name="connsiteY2" fmla="*/ 287664 h 995630"/>
                  <a:gd name="connsiteX3" fmla="*/ 3846019 w 3846831"/>
                  <a:gd name="connsiteY3" fmla="*/ 995630 h 995630"/>
                  <a:gd name="connsiteX4" fmla="*/ 1622399 w 3846831"/>
                  <a:gd name="connsiteY4" fmla="*/ 753719 h 995630"/>
                  <a:gd name="connsiteX0" fmla="*/ 1992766 w 4217198"/>
                  <a:gd name="connsiteY0" fmla="*/ 769047 h 1010958"/>
                  <a:gd name="connsiteX1" fmla="*/ 388110 w 4217198"/>
                  <a:gd name="connsiteY1" fmla="*/ 15328 h 1010958"/>
                  <a:gd name="connsiteX2" fmla="*/ 2694554 w 4217198"/>
                  <a:gd name="connsiteY2" fmla="*/ 302992 h 1010958"/>
                  <a:gd name="connsiteX3" fmla="*/ 4216386 w 4217198"/>
                  <a:gd name="connsiteY3" fmla="*/ 1010958 h 1010958"/>
                  <a:gd name="connsiteX4" fmla="*/ 1992766 w 4217198"/>
                  <a:gd name="connsiteY4" fmla="*/ 769047 h 1010958"/>
                  <a:gd name="connsiteX0" fmla="*/ 2331713 w 4556145"/>
                  <a:gd name="connsiteY0" fmla="*/ 828092 h 1070003"/>
                  <a:gd name="connsiteX1" fmla="*/ 353283 w 4556145"/>
                  <a:gd name="connsiteY1" fmla="*/ 14289 h 1070003"/>
                  <a:gd name="connsiteX2" fmla="*/ 3033501 w 4556145"/>
                  <a:gd name="connsiteY2" fmla="*/ 362037 h 1070003"/>
                  <a:gd name="connsiteX3" fmla="*/ 4555333 w 4556145"/>
                  <a:gd name="connsiteY3" fmla="*/ 1070003 h 1070003"/>
                  <a:gd name="connsiteX4" fmla="*/ 2331713 w 4556145"/>
                  <a:gd name="connsiteY4" fmla="*/ 828092 h 1070003"/>
                  <a:gd name="connsiteX0" fmla="*/ 2352717 w 4554210"/>
                  <a:gd name="connsiteY0" fmla="*/ 822189 h 1070101"/>
                  <a:gd name="connsiteX1" fmla="*/ 351348 w 4554210"/>
                  <a:gd name="connsiteY1" fmla="*/ 14387 h 1070101"/>
                  <a:gd name="connsiteX2" fmla="*/ 3031566 w 4554210"/>
                  <a:gd name="connsiteY2" fmla="*/ 362135 h 1070101"/>
                  <a:gd name="connsiteX3" fmla="*/ 4553398 w 4554210"/>
                  <a:gd name="connsiteY3" fmla="*/ 1070101 h 1070101"/>
                  <a:gd name="connsiteX4" fmla="*/ 2352717 w 4554210"/>
                  <a:gd name="connsiteY4" fmla="*/ 822189 h 1070101"/>
                  <a:gd name="connsiteX0" fmla="*/ 2353726 w 4555219"/>
                  <a:gd name="connsiteY0" fmla="*/ 821531 h 1069443"/>
                  <a:gd name="connsiteX1" fmla="*/ 352357 w 4555219"/>
                  <a:gd name="connsiteY1" fmla="*/ 13729 h 1069443"/>
                  <a:gd name="connsiteX2" fmla="*/ 3032575 w 4555219"/>
                  <a:gd name="connsiteY2" fmla="*/ 361477 h 1069443"/>
                  <a:gd name="connsiteX3" fmla="*/ 4554407 w 4555219"/>
                  <a:gd name="connsiteY3" fmla="*/ 1069443 h 1069443"/>
                  <a:gd name="connsiteX4" fmla="*/ 2353726 w 4555219"/>
                  <a:gd name="connsiteY4" fmla="*/ 821531 h 1069443"/>
                  <a:gd name="connsiteX0" fmla="*/ 2353726 w 4580994"/>
                  <a:gd name="connsiteY0" fmla="*/ 821531 h 1011092"/>
                  <a:gd name="connsiteX1" fmla="*/ 352357 w 4580994"/>
                  <a:gd name="connsiteY1" fmla="*/ 13729 h 1011092"/>
                  <a:gd name="connsiteX2" fmla="*/ 3032575 w 4580994"/>
                  <a:gd name="connsiteY2" fmla="*/ 361477 h 1011092"/>
                  <a:gd name="connsiteX3" fmla="*/ 4580197 w 4580994"/>
                  <a:gd name="connsiteY3" fmla="*/ 1011091 h 1011092"/>
                  <a:gd name="connsiteX4" fmla="*/ 2353726 w 4580994"/>
                  <a:gd name="connsiteY4" fmla="*/ 821531 h 1011092"/>
                  <a:gd name="connsiteX0" fmla="*/ 2353726 w 4580975"/>
                  <a:gd name="connsiteY0" fmla="*/ 821531 h 1011090"/>
                  <a:gd name="connsiteX1" fmla="*/ 352357 w 4580975"/>
                  <a:gd name="connsiteY1" fmla="*/ 13729 h 1011090"/>
                  <a:gd name="connsiteX2" fmla="*/ 2999098 w 4580975"/>
                  <a:gd name="connsiteY2" fmla="*/ 307941 h 1011090"/>
                  <a:gd name="connsiteX3" fmla="*/ 4580197 w 4580975"/>
                  <a:gd name="connsiteY3" fmla="*/ 1011091 h 1011090"/>
                  <a:gd name="connsiteX4" fmla="*/ 2353726 w 4580975"/>
                  <a:gd name="connsiteY4" fmla="*/ 821531 h 1011090"/>
                  <a:gd name="connsiteX0" fmla="*/ 2368491 w 4579621"/>
                  <a:gd name="connsiteY0" fmla="*/ 785628 h 1011657"/>
                  <a:gd name="connsiteX1" fmla="*/ 351003 w 4579621"/>
                  <a:gd name="connsiteY1" fmla="*/ 14294 h 1011657"/>
                  <a:gd name="connsiteX2" fmla="*/ 2997744 w 4579621"/>
                  <a:gd name="connsiteY2" fmla="*/ 308506 h 1011657"/>
                  <a:gd name="connsiteX3" fmla="*/ 4578843 w 4579621"/>
                  <a:gd name="connsiteY3" fmla="*/ 1011656 h 1011657"/>
                  <a:gd name="connsiteX4" fmla="*/ 2368491 w 4579621"/>
                  <a:gd name="connsiteY4" fmla="*/ 785628 h 1011657"/>
                  <a:gd name="connsiteX0" fmla="*/ 2338758 w 4549888"/>
                  <a:gd name="connsiteY0" fmla="*/ 774761 h 1000788"/>
                  <a:gd name="connsiteX1" fmla="*/ 321270 w 4549888"/>
                  <a:gd name="connsiteY1" fmla="*/ 3427 h 1000788"/>
                  <a:gd name="connsiteX2" fmla="*/ 2968011 w 4549888"/>
                  <a:gd name="connsiteY2" fmla="*/ 297639 h 1000788"/>
                  <a:gd name="connsiteX3" fmla="*/ 4549110 w 4549888"/>
                  <a:gd name="connsiteY3" fmla="*/ 1000789 h 1000788"/>
                  <a:gd name="connsiteX4" fmla="*/ 2338758 w 4549888"/>
                  <a:gd name="connsiteY4" fmla="*/ 774761 h 1000788"/>
                  <a:gd name="connsiteX0" fmla="*/ 2341195 w 4552325"/>
                  <a:gd name="connsiteY0" fmla="*/ 778285 h 1004314"/>
                  <a:gd name="connsiteX1" fmla="*/ 323707 w 4552325"/>
                  <a:gd name="connsiteY1" fmla="*/ 6951 h 1004314"/>
                  <a:gd name="connsiteX2" fmla="*/ 2970448 w 4552325"/>
                  <a:gd name="connsiteY2" fmla="*/ 301163 h 1004314"/>
                  <a:gd name="connsiteX3" fmla="*/ 4551547 w 4552325"/>
                  <a:gd name="connsiteY3" fmla="*/ 1004313 h 1004314"/>
                  <a:gd name="connsiteX4" fmla="*/ 2341195 w 4552325"/>
                  <a:gd name="connsiteY4" fmla="*/ 778285 h 1004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2325" h="1004314">
                    <a:moveTo>
                      <a:pt x="2341195" y="778285"/>
                    </a:moveTo>
                    <a:cubicBezTo>
                      <a:pt x="2125148" y="668487"/>
                      <a:pt x="-994514" y="-79595"/>
                      <a:pt x="323707" y="6951"/>
                    </a:cubicBezTo>
                    <a:lnTo>
                      <a:pt x="2970448" y="301163"/>
                    </a:lnTo>
                    <a:cubicBezTo>
                      <a:pt x="3173628" y="454254"/>
                      <a:pt x="4590262" y="919003"/>
                      <a:pt x="4551547" y="1004313"/>
                    </a:cubicBezTo>
                    <a:lnTo>
                      <a:pt x="2341195" y="778285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Rectangle: Rounded Corners 60">
                <a:extLst>
                  <a:ext uri="{FF2B5EF4-FFF2-40B4-BE49-F238E27FC236}">
                    <a16:creationId xmlns:a16="http://schemas.microsoft.com/office/drawing/2014/main" id="{0237891D-593F-48C6-9ED3-54C277830CD7}"/>
                  </a:ext>
                </a:extLst>
              </p:cNvPr>
              <p:cNvSpPr/>
              <p:nvPr/>
            </p:nvSpPr>
            <p:spPr>
              <a:xfrm rot="20321668">
                <a:off x="4599851" y="2340267"/>
                <a:ext cx="3780570" cy="1019372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22399 w 3821808"/>
                  <a:gd name="connsiteY0" fmla="*/ 753719 h 1031409"/>
                  <a:gd name="connsiteX1" fmla="*/ 17743 w 3821808"/>
                  <a:gd name="connsiteY1" fmla="*/ 0 h 1031409"/>
                  <a:gd name="connsiteX2" fmla="*/ 2215687 w 3821808"/>
                  <a:gd name="connsiteY2" fmla="*/ 286331 h 1031409"/>
                  <a:gd name="connsiteX3" fmla="*/ 3803897 w 3821808"/>
                  <a:gd name="connsiteY3" fmla="*/ 1031409 h 1031409"/>
                  <a:gd name="connsiteX4" fmla="*/ 1622399 w 3821808"/>
                  <a:gd name="connsiteY4" fmla="*/ 753719 h 1031409"/>
                  <a:gd name="connsiteX0" fmla="*/ 1622399 w 3822232"/>
                  <a:gd name="connsiteY0" fmla="*/ 753719 h 1031409"/>
                  <a:gd name="connsiteX1" fmla="*/ 17743 w 3822232"/>
                  <a:gd name="connsiteY1" fmla="*/ 0 h 1031409"/>
                  <a:gd name="connsiteX2" fmla="*/ 2255798 w 3822232"/>
                  <a:gd name="connsiteY2" fmla="*/ 288219 h 1031409"/>
                  <a:gd name="connsiteX3" fmla="*/ 3803897 w 3822232"/>
                  <a:gd name="connsiteY3" fmla="*/ 1031409 h 1031409"/>
                  <a:gd name="connsiteX4" fmla="*/ 1622399 w 3822232"/>
                  <a:gd name="connsiteY4" fmla="*/ 753719 h 1031409"/>
                  <a:gd name="connsiteX0" fmla="*/ 1622399 w 3804694"/>
                  <a:gd name="connsiteY0" fmla="*/ 753719 h 1031409"/>
                  <a:gd name="connsiteX1" fmla="*/ 17743 w 3804694"/>
                  <a:gd name="connsiteY1" fmla="*/ 0 h 1031409"/>
                  <a:gd name="connsiteX2" fmla="*/ 2255798 w 3804694"/>
                  <a:gd name="connsiteY2" fmla="*/ 288219 h 1031409"/>
                  <a:gd name="connsiteX3" fmla="*/ 3803897 w 3804694"/>
                  <a:gd name="connsiteY3" fmla="*/ 1031409 h 1031409"/>
                  <a:gd name="connsiteX4" fmla="*/ 1622399 w 3804694"/>
                  <a:gd name="connsiteY4" fmla="*/ 753719 h 1031409"/>
                  <a:gd name="connsiteX0" fmla="*/ 1622399 w 3846792"/>
                  <a:gd name="connsiteY0" fmla="*/ 753719 h 995630"/>
                  <a:gd name="connsiteX1" fmla="*/ 17743 w 3846792"/>
                  <a:gd name="connsiteY1" fmla="*/ 0 h 995630"/>
                  <a:gd name="connsiteX2" fmla="*/ 2255798 w 3846792"/>
                  <a:gd name="connsiteY2" fmla="*/ 288219 h 995630"/>
                  <a:gd name="connsiteX3" fmla="*/ 3846019 w 3846792"/>
                  <a:gd name="connsiteY3" fmla="*/ 995630 h 995630"/>
                  <a:gd name="connsiteX4" fmla="*/ 1622399 w 3846792"/>
                  <a:gd name="connsiteY4" fmla="*/ 753719 h 995630"/>
                  <a:gd name="connsiteX0" fmla="*/ 1622399 w 3846831"/>
                  <a:gd name="connsiteY0" fmla="*/ 753719 h 995630"/>
                  <a:gd name="connsiteX1" fmla="*/ 17743 w 3846831"/>
                  <a:gd name="connsiteY1" fmla="*/ 0 h 995630"/>
                  <a:gd name="connsiteX2" fmla="*/ 2324187 w 3846831"/>
                  <a:gd name="connsiteY2" fmla="*/ 287664 h 995630"/>
                  <a:gd name="connsiteX3" fmla="*/ 3846019 w 3846831"/>
                  <a:gd name="connsiteY3" fmla="*/ 995630 h 995630"/>
                  <a:gd name="connsiteX4" fmla="*/ 1622399 w 3846831"/>
                  <a:gd name="connsiteY4" fmla="*/ 753719 h 995630"/>
                  <a:gd name="connsiteX0" fmla="*/ 1992766 w 4217198"/>
                  <a:gd name="connsiteY0" fmla="*/ 769047 h 1010958"/>
                  <a:gd name="connsiteX1" fmla="*/ 388110 w 4217198"/>
                  <a:gd name="connsiteY1" fmla="*/ 15328 h 1010958"/>
                  <a:gd name="connsiteX2" fmla="*/ 2694554 w 4217198"/>
                  <a:gd name="connsiteY2" fmla="*/ 302992 h 1010958"/>
                  <a:gd name="connsiteX3" fmla="*/ 4216386 w 4217198"/>
                  <a:gd name="connsiteY3" fmla="*/ 1010958 h 1010958"/>
                  <a:gd name="connsiteX4" fmla="*/ 1992766 w 4217198"/>
                  <a:gd name="connsiteY4" fmla="*/ 769047 h 1010958"/>
                  <a:gd name="connsiteX0" fmla="*/ 1752886 w 3977318"/>
                  <a:gd name="connsiteY0" fmla="*/ 756320 h 998231"/>
                  <a:gd name="connsiteX1" fmla="*/ 148230 w 3977318"/>
                  <a:gd name="connsiteY1" fmla="*/ 2601 h 998231"/>
                  <a:gd name="connsiteX2" fmla="*/ 2454674 w 3977318"/>
                  <a:gd name="connsiteY2" fmla="*/ 290265 h 998231"/>
                  <a:gd name="connsiteX3" fmla="*/ 3976506 w 3977318"/>
                  <a:gd name="connsiteY3" fmla="*/ 998231 h 998231"/>
                  <a:gd name="connsiteX4" fmla="*/ 1752886 w 3977318"/>
                  <a:gd name="connsiteY4" fmla="*/ 756320 h 998231"/>
                  <a:gd name="connsiteX0" fmla="*/ 1723108 w 3947540"/>
                  <a:gd name="connsiteY0" fmla="*/ 756628 h 998539"/>
                  <a:gd name="connsiteX1" fmla="*/ 118452 w 3947540"/>
                  <a:gd name="connsiteY1" fmla="*/ 2909 h 998539"/>
                  <a:gd name="connsiteX2" fmla="*/ 2424896 w 3947540"/>
                  <a:gd name="connsiteY2" fmla="*/ 290573 h 998539"/>
                  <a:gd name="connsiteX3" fmla="*/ 3946728 w 3947540"/>
                  <a:gd name="connsiteY3" fmla="*/ 998539 h 998539"/>
                  <a:gd name="connsiteX4" fmla="*/ 1723108 w 3947540"/>
                  <a:gd name="connsiteY4" fmla="*/ 756628 h 998539"/>
                  <a:gd name="connsiteX0" fmla="*/ 1716856 w 3941288"/>
                  <a:gd name="connsiteY0" fmla="*/ 758766 h 1000677"/>
                  <a:gd name="connsiteX1" fmla="*/ 112200 w 3941288"/>
                  <a:gd name="connsiteY1" fmla="*/ 5047 h 1000677"/>
                  <a:gd name="connsiteX2" fmla="*/ 2418644 w 3941288"/>
                  <a:gd name="connsiteY2" fmla="*/ 292711 h 1000677"/>
                  <a:gd name="connsiteX3" fmla="*/ 3940476 w 3941288"/>
                  <a:gd name="connsiteY3" fmla="*/ 1000677 h 1000677"/>
                  <a:gd name="connsiteX4" fmla="*/ 1716856 w 3941288"/>
                  <a:gd name="connsiteY4" fmla="*/ 758766 h 1000677"/>
                  <a:gd name="connsiteX0" fmla="*/ 2015767 w 3928543"/>
                  <a:gd name="connsiteY0" fmla="*/ 795852 h 1000430"/>
                  <a:gd name="connsiteX1" fmla="*/ 99455 w 3928543"/>
                  <a:gd name="connsiteY1" fmla="*/ 4800 h 1000430"/>
                  <a:gd name="connsiteX2" fmla="*/ 2405899 w 3928543"/>
                  <a:gd name="connsiteY2" fmla="*/ 292464 h 1000430"/>
                  <a:gd name="connsiteX3" fmla="*/ 3927731 w 3928543"/>
                  <a:gd name="connsiteY3" fmla="*/ 1000430 h 1000430"/>
                  <a:gd name="connsiteX4" fmla="*/ 2015767 w 3928543"/>
                  <a:gd name="connsiteY4" fmla="*/ 795852 h 1000430"/>
                  <a:gd name="connsiteX0" fmla="*/ 2038580 w 3927692"/>
                  <a:gd name="connsiteY0" fmla="*/ 804465 h 1000376"/>
                  <a:gd name="connsiteX1" fmla="*/ 98604 w 3927692"/>
                  <a:gd name="connsiteY1" fmla="*/ 4746 h 1000376"/>
                  <a:gd name="connsiteX2" fmla="*/ 2405048 w 3927692"/>
                  <a:gd name="connsiteY2" fmla="*/ 292410 h 1000376"/>
                  <a:gd name="connsiteX3" fmla="*/ 3926880 w 3927692"/>
                  <a:gd name="connsiteY3" fmla="*/ 1000376 h 1000376"/>
                  <a:gd name="connsiteX4" fmla="*/ 2038580 w 3927692"/>
                  <a:gd name="connsiteY4" fmla="*/ 804465 h 1000376"/>
                  <a:gd name="connsiteX0" fmla="*/ 2043574 w 3932686"/>
                  <a:gd name="connsiteY0" fmla="*/ 804624 h 1000535"/>
                  <a:gd name="connsiteX1" fmla="*/ 103598 w 3932686"/>
                  <a:gd name="connsiteY1" fmla="*/ 4905 h 1000535"/>
                  <a:gd name="connsiteX2" fmla="*/ 2410042 w 3932686"/>
                  <a:gd name="connsiteY2" fmla="*/ 292569 h 1000535"/>
                  <a:gd name="connsiteX3" fmla="*/ 3931874 w 3932686"/>
                  <a:gd name="connsiteY3" fmla="*/ 1000535 h 1000535"/>
                  <a:gd name="connsiteX4" fmla="*/ 2043574 w 3932686"/>
                  <a:gd name="connsiteY4" fmla="*/ 804624 h 1000535"/>
                  <a:gd name="connsiteX0" fmla="*/ 2067285 w 3931728"/>
                  <a:gd name="connsiteY0" fmla="*/ 794524 h 1000603"/>
                  <a:gd name="connsiteX1" fmla="*/ 102640 w 3931728"/>
                  <a:gd name="connsiteY1" fmla="*/ 4973 h 1000603"/>
                  <a:gd name="connsiteX2" fmla="*/ 2409084 w 3931728"/>
                  <a:gd name="connsiteY2" fmla="*/ 292637 h 1000603"/>
                  <a:gd name="connsiteX3" fmla="*/ 3930916 w 3931728"/>
                  <a:gd name="connsiteY3" fmla="*/ 1000603 h 1000603"/>
                  <a:gd name="connsiteX4" fmla="*/ 2067285 w 3931728"/>
                  <a:gd name="connsiteY4" fmla="*/ 794524 h 1000603"/>
                  <a:gd name="connsiteX0" fmla="*/ 2002043 w 3866486"/>
                  <a:gd name="connsiteY0" fmla="*/ 790857 h 996936"/>
                  <a:gd name="connsiteX1" fmla="*/ 37398 w 3866486"/>
                  <a:gd name="connsiteY1" fmla="*/ 1306 h 996936"/>
                  <a:gd name="connsiteX2" fmla="*/ 2343842 w 3866486"/>
                  <a:gd name="connsiteY2" fmla="*/ 288970 h 996936"/>
                  <a:gd name="connsiteX3" fmla="*/ 3865674 w 3866486"/>
                  <a:gd name="connsiteY3" fmla="*/ 996936 h 996936"/>
                  <a:gd name="connsiteX4" fmla="*/ 2002043 w 3866486"/>
                  <a:gd name="connsiteY4" fmla="*/ 790857 h 996936"/>
                  <a:gd name="connsiteX0" fmla="*/ 1993960 w 3858403"/>
                  <a:gd name="connsiteY0" fmla="*/ 794238 h 1000317"/>
                  <a:gd name="connsiteX1" fmla="*/ 37538 w 3858403"/>
                  <a:gd name="connsiteY1" fmla="*/ 1298 h 1000317"/>
                  <a:gd name="connsiteX2" fmla="*/ 2335759 w 3858403"/>
                  <a:gd name="connsiteY2" fmla="*/ 292351 h 1000317"/>
                  <a:gd name="connsiteX3" fmla="*/ 3857591 w 3858403"/>
                  <a:gd name="connsiteY3" fmla="*/ 1000317 h 1000317"/>
                  <a:gd name="connsiteX4" fmla="*/ 1993960 w 3858403"/>
                  <a:gd name="connsiteY4" fmla="*/ 794238 h 1000317"/>
                  <a:gd name="connsiteX0" fmla="*/ 2005298 w 3869741"/>
                  <a:gd name="connsiteY0" fmla="*/ 766516 h 972595"/>
                  <a:gd name="connsiteX1" fmla="*/ 37340 w 3869741"/>
                  <a:gd name="connsiteY1" fmla="*/ 1355 h 972595"/>
                  <a:gd name="connsiteX2" fmla="*/ 2347097 w 3869741"/>
                  <a:gd name="connsiteY2" fmla="*/ 264629 h 972595"/>
                  <a:gd name="connsiteX3" fmla="*/ 3868929 w 3869741"/>
                  <a:gd name="connsiteY3" fmla="*/ 972595 h 972595"/>
                  <a:gd name="connsiteX4" fmla="*/ 2005298 w 3869741"/>
                  <a:gd name="connsiteY4" fmla="*/ 766516 h 972595"/>
                  <a:gd name="connsiteX0" fmla="*/ 2005298 w 3869684"/>
                  <a:gd name="connsiteY0" fmla="*/ 766516 h 972595"/>
                  <a:gd name="connsiteX1" fmla="*/ 37340 w 3869684"/>
                  <a:gd name="connsiteY1" fmla="*/ 1355 h 972595"/>
                  <a:gd name="connsiteX2" fmla="*/ 2242562 w 3869684"/>
                  <a:gd name="connsiteY2" fmla="*/ 245546 h 972595"/>
                  <a:gd name="connsiteX3" fmla="*/ 3868929 w 3869684"/>
                  <a:gd name="connsiteY3" fmla="*/ 972595 h 972595"/>
                  <a:gd name="connsiteX4" fmla="*/ 2005298 w 3869684"/>
                  <a:gd name="connsiteY4" fmla="*/ 766516 h 972595"/>
                  <a:gd name="connsiteX0" fmla="*/ 2005298 w 3809550"/>
                  <a:gd name="connsiteY0" fmla="*/ 766516 h 969762"/>
                  <a:gd name="connsiteX1" fmla="*/ 37340 w 3809550"/>
                  <a:gd name="connsiteY1" fmla="*/ 1355 h 969762"/>
                  <a:gd name="connsiteX2" fmla="*/ 2242562 w 3809550"/>
                  <a:gd name="connsiteY2" fmla="*/ 245546 h 969762"/>
                  <a:gd name="connsiteX3" fmla="*/ 3808764 w 3809550"/>
                  <a:gd name="connsiteY3" fmla="*/ 969762 h 969762"/>
                  <a:gd name="connsiteX4" fmla="*/ 2005298 w 3809550"/>
                  <a:gd name="connsiteY4" fmla="*/ 766516 h 969762"/>
                  <a:gd name="connsiteX0" fmla="*/ 2005298 w 3808799"/>
                  <a:gd name="connsiteY0" fmla="*/ 766516 h 969762"/>
                  <a:gd name="connsiteX1" fmla="*/ 37340 w 3808799"/>
                  <a:gd name="connsiteY1" fmla="*/ 1355 h 969762"/>
                  <a:gd name="connsiteX2" fmla="*/ 2242562 w 3808799"/>
                  <a:gd name="connsiteY2" fmla="*/ 245546 h 969762"/>
                  <a:gd name="connsiteX3" fmla="*/ 3808764 w 3808799"/>
                  <a:gd name="connsiteY3" fmla="*/ 969762 h 969762"/>
                  <a:gd name="connsiteX4" fmla="*/ 2005298 w 3808799"/>
                  <a:gd name="connsiteY4" fmla="*/ 766516 h 969762"/>
                  <a:gd name="connsiteX0" fmla="*/ 2005298 w 3808795"/>
                  <a:gd name="connsiteY0" fmla="*/ 766516 h 969762"/>
                  <a:gd name="connsiteX1" fmla="*/ 37340 w 3808795"/>
                  <a:gd name="connsiteY1" fmla="*/ 1355 h 969762"/>
                  <a:gd name="connsiteX2" fmla="*/ 2242562 w 3808795"/>
                  <a:gd name="connsiteY2" fmla="*/ 245546 h 969762"/>
                  <a:gd name="connsiteX3" fmla="*/ 3808764 w 3808795"/>
                  <a:gd name="connsiteY3" fmla="*/ 969762 h 969762"/>
                  <a:gd name="connsiteX4" fmla="*/ 2005298 w 3808795"/>
                  <a:gd name="connsiteY4" fmla="*/ 766516 h 969762"/>
                  <a:gd name="connsiteX0" fmla="*/ 2020087 w 3808542"/>
                  <a:gd name="connsiteY0" fmla="*/ 767224 h 969761"/>
                  <a:gd name="connsiteX1" fmla="*/ 37087 w 3808542"/>
                  <a:gd name="connsiteY1" fmla="*/ 1354 h 969761"/>
                  <a:gd name="connsiteX2" fmla="*/ 2242309 w 3808542"/>
                  <a:gd name="connsiteY2" fmla="*/ 245545 h 969761"/>
                  <a:gd name="connsiteX3" fmla="*/ 3808511 w 3808542"/>
                  <a:gd name="connsiteY3" fmla="*/ 969761 h 969761"/>
                  <a:gd name="connsiteX4" fmla="*/ 2020087 w 3808542"/>
                  <a:gd name="connsiteY4" fmla="*/ 767224 h 969761"/>
                  <a:gd name="connsiteX0" fmla="*/ 1987617 w 3776072"/>
                  <a:gd name="connsiteY0" fmla="*/ 765870 h 968407"/>
                  <a:gd name="connsiteX1" fmla="*/ 4617 w 3776072"/>
                  <a:gd name="connsiteY1" fmla="*/ 0 h 968407"/>
                  <a:gd name="connsiteX2" fmla="*/ 2209839 w 3776072"/>
                  <a:gd name="connsiteY2" fmla="*/ 244191 h 968407"/>
                  <a:gd name="connsiteX3" fmla="*/ 3776041 w 3776072"/>
                  <a:gd name="connsiteY3" fmla="*/ 968407 h 968407"/>
                  <a:gd name="connsiteX4" fmla="*/ 1987617 w 3776072"/>
                  <a:gd name="connsiteY4" fmla="*/ 765870 h 968407"/>
                  <a:gd name="connsiteX0" fmla="*/ 1992219 w 3780674"/>
                  <a:gd name="connsiteY0" fmla="*/ 754759 h 957296"/>
                  <a:gd name="connsiteX1" fmla="*/ 4604 w 3780674"/>
                  <a:gd name="connsiteY1" fmla="*/ 0 h 957296"/>
                  <a:gd name="connsiteX2" fmla="*/ 2214441 w 3780674"/>
                  <a:gd name="connsiteY2" fmla="*/ 233080 h 957296"/>
                  <a:gd name="connsiteX3" fmla="*/ 3780643 w 3780674"/>
                  <a:gd name="connsiteY3" fmla="*/ 957296 h 957296"/>
                  <a:gd name="connsiteX4" fmla="*/ 1992219 w 3780674"/>
                  <a:gd name="connsiteY4" fmla="*/ 754759 h 957296"/>
                  <a:gd name="connsiteX0" fmla="*/ 2034850 w 3780570"/>
                  <a:gd name="connsiteY0" fmla="*/ 744255 h 957296"/>
                  <a:gd name="connsiteX1" fmla="*/ 4500 w 3780570"/>
                  <a:gd name="connsiteY1" fmla="*/ 0 h 957296"/>
                  <a:gd name="connsiteX2" fmla="*/ 2214337 w 3780570"/>
                  <a:gd name="connsiteY2" fmla="*/ 233080 h 957296"/>
                  <a:gd name="connsiteX3" fmla="*/ 3780539 w 3780570"/>
                  <a:gd name="connsiteY3" fmla="*/ 957296 h 957296"/>
                  <a:gd name="connsiteX4" fmla="*/ 2034850 w 3780570"/>
                  <a:gd name="connsiteY4" fmla="*/ 744255 h 957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0570" h="957296">
                    <a:moveTo>
                      <a:pt x="2034850" y="744255"/>
                    </a:moveTo>
                    <a:cubicBezTo>
                      <a:pt x="1692289" y="565720"/>
                      <a:pt x="-101352" y="17199"/>
                      <a:pt x="4500" y="0"/>
                    </a:cubicBezTo>
                    <a:lnTo>
                      <a:pt x="2214337" y="233080"/>
                    </a:lnTo>
                    <a:cubicBezTo>
                      <a:pt x="2253659" y="263750"/>
                      <a:pt x="3788638" y="908779"/>
                      <a:pt x="3780539" y="957296"/>
                    </a:cubicBezTo>
                    <a:lnTo>
                      <a:pt x="2034850" y="744255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6" fill="hold"/>
                                        <p:tgtEl>
                                          <p:spTgt spid="3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Q</a:t>
            </a: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uincy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6A78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Q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uail Finds a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Q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uilt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1138579-AE90-4595-BB68-0E3CBA8D8EAA}"/>
              </a:ext>
            </a:extLst>
          </p:cNvPr>
          <p:cNvGrpSpPr/>
          <p:nvPr/>
        </p:nvGrpSpPr>
        <p:grpSpPr>
          <a:xfrm flipH="1">
            <a:off x="302426" y="1294698"/>
            <a:ext cx="5311391" cy="5281870"/>
            <a:chOff x="3746250" y="653726"/>
            <a:chExt cx="5311391" cy="5281870"/>
          </a:xfrm>
        </p:grpSpPr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1225D640-1091-465E-B79E-E7F20FF906C1}"/>
                </a:ext>
              </a:extLst>
            </p:cNvPr>
            <p:cNvSpPr/>
            <p:nvPr/>
          </p:nvSpPr>
          <p:spPr>
            <a:xfrm>
              <a:off x="6652591" y="3984925"/>
              <a:ext cx="2405050" cy="1463375"/>
            </a:xfrm>
            <a:custGeom>
              <a:avLst/>
              <a:gdLst>
                <a:gd name="connsiteX0" fmla="*/ 0 w 1170610"/>
                <a:gd name="connsiteY0" fmla="*/ 0 h 958136"/>
                <a:gd name="connsiteX1" fmla="*/ 1170610 w 1170610"/>
                <a:gd name="connsiteY1" fmla="*/ 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1170610"/>
                <a:gd name="connsiteY0" fmla="*/ 0 h 958136"/>
                <a:gd name="connsiteX1" fmla="*/ 1140130 w 1170610"/>
                <a:gd name="connsiteY1" fmla="*/ 4572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0 w 2405050"/>
                <a:gd name="connsiteY3" fmla="*/ 958136 h 1392476"/>
                <a:gd name="connsiteX4" fmla="*/ 0 w 2405050"/>
                <a:gd name="connsiteY4" fmla="*/ 0 h 139247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1752269 w 2405050"/>
                <a:gd name="connsiteY3" fmla="*/ 1082375 h 1392476"/>
                <a:gd name="connsiteX4" fmla="*/ 0 w 2405050"/>
                <a:gd name="connsiteY4" fmla="*/ 958136 h 1392476"/>
                <a:gd name="connsiteX5" fmla="*/ 0 w 2405050"/>
                <a:gd name="connsiteY5" fmla="*/ 0 h 1392476"/>
                <a:gd name="connsiteX0" fmla="*/ 0 w 2405050"/>
                <a:gd name="connsiteY0" fmla="*/ 0 h 1435161"/>
                <a:gd name="connsiteX1" fmla="*/ 1140130 w 2405050"/>
                <a:gd name="connsiteY1" fmla="*/ 45720 h 1435161"/>
                <a:gd name="connsiteX2" fmla="*/ 2405050 w 2405050"/>
                <a:gd name="connsiteY2" fmla="*/ 1392476 h 1435161"/>
                <a:gd name="connsiteX3" fmla="*/ 1752269 w 2405050"/>
                <a:gd name="connsiteY3" fmla="*/ 1082375 h 1435161"/>
                <a:gd name="connsiteX4" fmla="*/ 0 w 2405050"/>
                <a:gd name="connsiteY4" fmla="*/ 958136 h 1435161"/>
                <a:gd name="connsiteX5" fmla="*/ 0 w 2405050"/>
                <a:gd name="connsiteY5" fmla="*/ 0 h 1435161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0 w 2405050"/>
                <a:gd name="connsiteY5" fmla="*/ 958136 h 1532047"/>
                <a:gd name="connsiteX6" fmla="*/ 0 w 2405050"/>
                <a:gd name="connsiteY6" fmla="*/ 0 h 1532047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1356029 w 2405050"/>
                <a:gd name="connsiteY5" fmla="*/ 1074755 h 1532047"/>
                <a:gd name="connsiteX6" fmla="*/ 0 w 2405050"/>
                <a:gd name="connsiteY6" fmla="*/ 958136 h 1532047"/>
                <a:gd name="connsiteX7" fmla="*/ 0 w 2405050"/>
                <a:gd name="connsiteY7" fmla="*/ 0 h 1532047"/>
                <a:gd name="connsiteX0" fmla="*/ 0 w 2405050"/>
                <a:gd name="connsiteY0" fmla="*/ 0 h 1463483"/>
                <a:gd name="connsiteX1" fmla="*/ 1140130 w 2405050"/>
                <a:gd name="connsiteY1" fmla="*/ 45720 h 1463483"/>
                <a:gd name="connsiteX2" fmla="*/ 2405050 w 2405050"/>
                <a:gd name="connsiteY2" fmla="*/ 1392476 h 1463483"/>
                <a:gd name="connsiteX3" fmla="*/ 1752269 w 2405050"/>
                <a:gd name="connsiteY3" fmla="*/ 1082375 h 1463483"/>
                <a:gd name="connsiteX4" fmla="*/ 2018969 w 2405050"/>
                <a:gd name="connsiteY4" fmla="*/ 1463375 h 1463483"/>
                <a:gd name="connsiteX5" fmla="*/ 1356029 w 2405050"/>
                <a:gd name="connsiteY5" fmla="*/ 1074755 h 1463483"/>
                <a:gd name="connsiteX6" fmla="*/ 0 w 2405050"/>
                <a:gd name="connsiteY6" fmla="*/ 958136 h 1463483"/>
                <a:gd name="connsiteX7" fmla="*/ 0 w 2405050"/>
                <a:gd name="connsiteY7" fmla="*/ 0 h 1463483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0 w 2405050"/>
                <a:gd name="connsiteY7" fmla="*/ 958136 h 1463375"/>
                <a:gd name="connsiteX8" fmla="*/ 0 w 2405050"/>
                <a:gd name="connsiteY8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5050" h="1463375">
                  <a:moveTo>
                    <a:pt x="0" y="0"/>
                  </a:moveTo>
                  <a:lnTo>
                    <a:pt x="1140130" y="45720"/>
                  </a:lnTo>
                  <a:lnTo>
                    <a:pt x="2405050" y="1392476"/>
                  </a:lnTo>
                  <a:cubicBezTo>
                    <a:pt x="2075696" y="1649789"/>
                    <a:pt x="1883503" y="1068902"/>
                    <a:pt x="1752269" y="1082375"/>
                  </a:cubicBezTo>
                  <a:cubicBezTo>
                    <a:pt x="1716709" y="1067135"/>
                    <a:pt x="2168829" y="1349075"/>
                    <a:pt x="2018969" y="1463375"/>
                  </a:cubicBezTo>
                  <a:cubicBezTo>
                    <a:pt x="1831009" y="1463375"/>
                    <a:pt x="1543989" y="1128095"/>
                    <a:pt x="1356029" y="1074755"/>
                  </a:cubicBezTo>
                  <a:cubicBezTo>
                    <a:pt x="1277289" y="1067135"/>
                    <a:pt x="1861489" y="1288115"/>
                    <a:pt x="1516049" y="1349075"/>
                  </a:cubicBezTo>
                  <a:cubicBezTo>
                    <a:pt x="1147749" y="1331295"/>
                    <a:pt x="1152829" y="1077295"/>
                    <a:pt x="1020749" y="1044275"/>
                  </a:cubicBezTo>
                  <a:cubicBezTo>
                    <a:pt x="1140129" y="1079835"/>
                    <a:pt x="1297554" y="1462491"/>
                    <a:pt x="540689" y="968075"/>
                  </a:cubicBezTo>
                  <a:lnTo>
                    <a:pt x="0" y="958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D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26">
              <a:extLst>
                <a:ext uri="{FF2B5EF4-FFF2-40B4-BE49-F238E27FC236}">
                  <a16:creationId xmlns:a16="http://schemas.microsoft.com/office/drawing/2014/main" id="{87067A62-5D87-4383-9492-B92A66789393}"/>
                </a:ext>
              </a:extLst>
            </p:cNvPr>
            <p:cNvSpPr/>
            <p:nvPr/>
          </p:nvSpPr>
          <p:spPr>
            <a:xfrm>
              <a:off x="5460547" y="4792980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D49D0B89-FA68-4CD5-80F3-591393924456}"/>
                </a:ext>
              </a:extLst>
            </p:cNvPr>
            <p:cNvSpPr/>
            <p:nvPr/>
          </p:nvSpPr>
          <p:spPr>
            <a:xfrm>
              <a:off x="5095272" y="5431116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BAFA6BF3-86A9-4CEC-8044-1BFEB1EA34A8}"/>
                </a:ext>
              </a:extLst>
            </p:cNvPr>
            <p:cNvSpPr/>
            <p:nvPr/>
          </p:nvSpPr>
          <p:spPr>
            <a:xfrm>
              <a:off x="6265399" y="4897212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25A2B6D5-EC26-4BDA-A7E0-017A300FC3E4}"/>
                </a:ext>
              </a:extLst>
            </p:cNvPr>
            <p:cNvSpPr/>
            <p:nvPr/>
          </p:nvSpPr>
          <p:spPr>
            <a:xfrm>
              <a:off x="5999655" y="5508752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BA430FF1-E188-45D5-B265-2E7999ABBCAC}"/>
                </a:ext>
              </a:extLst>
            </p:cNvPr>
            <p:cNvSpPr/>
            <p:nvPr/>
          </p:nvSpPr>
          <p:spPr>
            <a:xfrm rot="1487059">
              <a:off x="3746250" y="653726"/>
              <a:ext cx="1084064" cy="373399"/>
            </a:xfrm>
            <a:custGeom>
              <a:avLst/>
              <a:gdLst>
                <a:gd name="connsiteX0" fmla="*/ 0 w 501605"/>
                <a:gd name="connsiteY0" fmla="*/ 0 h 170550"/>
                <a:gd name="connsiteX1" fmla="*/ 501605 w 501605"/>
                <a:gd name="connsiteY1" fmla="*/ 0 h 170550"/>
                <a:gd name="connsiteX2" fmla="*/ 501605 w 501605"/>
                <a:gd name="connsiteY2" fmla="*/ 170550 h 170550"/>
                <a:gd name="connsiteX3" fmla="*/ 0 w 501605"/>
                <a:gd name="connsiteY3" fmla="*/ 170550 h 170550"/>
                <a:gd name="connsiteX4" fmla="*/ 0 w 501605"/>
                <a:gd name="connsiteY4" fmla="*/ 0 h 170550"/>
                <a:gd name="connsiteX0" fmla="*/ 123825 w 625430"/>
                <a:gd name="connsiteY0" fmla="*/ 0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4" fmla="*/ 123825 w 625430"/>
                <a:gd name="connsiteY4" fmla="*/ 0 h 203887"/>
                <a:gd name="connsiteX0" fmla="*/ 0 w 625430"/>
                <a:gd name="connsiteY0" fmla="*/ 203887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0" fmla="*/ 0 w 1020718"/>
                <a:gd name="connsiteY0" fmla="*/ 33337 h 34237"/>
                <a:gd name="connsiteX1" fmla="*/ 1020718 w 1020718"/>
                <a:gd name="connsiteY1" fmla="*/ 34237 h 34237"/>
                <a:gd name="connsiteX2" fmla="*/ 625430 w 1020718"/>
                <a:gd name="connsiteY2" fmla="*/ 0 h 34237"/>
                <a:gd name="connsiteX3" fmla="*/ 0 w 1020718"/>
                <a:gd name="connsiteY3" fmla="*/ 33337 h 34237"/>
                <a:gd name="connsiteX0" fmla="*/ 0 w 1020718"/>
                <a:gd name="connsiteY0" fmla="*/ 0 h 95250"/>
                <a:gd name="connsiteX1" fmla="*/ 1020718 w 1020718"/>
                <a:gd name="connsiteY1" fmla="*/ 900 h 95250"/>
                <a:gd name="connsiteX2" fmla="*/ 973093 w 1020718"/>
                <a:gd name="connsiteY2" fmla="*/ 95250 h 95250"/>
                <a:gd name="connsiteX3" fmla="*/ 0 w 1020718"/>
                <a:gd name="connsiteY3" fmla="*/ 0 h 95250"/>
                <a:gd name="connsiteX0" fmla="*/ 33423 w 1054141"/>
                <a:gd name="connsiteY0" fmla="*/ 162683 h 257933"/>
                <a:gd name="connsiteX1" fmla="*/ 1054141 w 1054141"/>
                <a:gd name="connsiteY1" fmla="*/ 163583 h 257933"/>
                <a:gd name="connsiteX2" fmla="*/ 1006516 w 1054141"/>
                <a:gd name="connsiteY2" fmla="*/ 257933 h 257933"/>
                <a:gd name="connsiteX3" fmla="*/ 33423 w 1054141"/>
                <a:gd name="connsiteY3" fmla="*/ 162683 h 257933"/>
                <a:gd name="connsiteX0" fmla="*/ 33423 w 1054141"/>
                <a:gd name="connsiteY0" fmla="*/ 162683 h 295553"/>
                <a:gd name="connsiteX1" fmla="*/ 1054141 w 1054141"/>
                <a:gd name="connsiteY1" fmla="*/ 163583 h 295553"/>
                <a:gd name="connsiteX2" fmla="*/ 1006516 w 1054141"/>
                <a:gd name="connsiteY2" fmla="*/ 257933 h 295553"/>
                <a:gd name="connsiteX3" fmla="*/ 33423 w 1054141"/>
                <a:gd name="connsiteY3" fmla="*/ 162683 h 295553"/>
                <a:gd name="connsiteX0" fmla="*/ 31597 w 1114228"/>
                <a:gd name="connsiteY0" fmla="*/ 166465 h 294184"/>
                <a:gd name="connsiteX1" fmla="*/ 1114228 w 1114228"/>
                <a:gd name="connsiteY1" fmla="*/ 153078 h 294184"/>
                <a:gd name="connsiteX2" fmla="*/ 1066603 w 1114228"/>
                <a:gd name="connsiteY2" fmla="*/ 247428 h 294184"/>
                <a:gd name="connsiteX3" fmla="*/ 31597 w 1114228"/>
                <a:gd name="connsiteY3" fmla="*/ 166465 h 294184"/>
                <a:gd name="connsiteX0" fmla="*/ 4525 w 1087156"/>
                <a:gd name="connsiteY0" fmla="*/ 206665 h 334384"/>
                <a:gd name="connsiteX1" fmla="*/ 1087156 w 1087156"/>
                <a:gd name="connsiteY1" fmla="*/ 193278 h 334384"/>
                <a:gd name="connsiteX2" fmla="*/ 1039531 w 1087156"/>
                <a:gd name="connsiteY2" fmla="*/ 287628 h 334384"/>
                <a:gd name="connsiteX3" fmla="*/ 4525 w 1087156"/>
                <a:gd name="connsiteY3" fmla="*/ 206665 h 334384"/>
                <a:gd name="connsiteX0" fmla="*/ 1533 w 1084164"/>
                <a:gd name="connsiteY0" fmla="*/ 206665 h 332322"/>
                <a:gd name="connsiteX1" fmla="*/ 1084164 w 1084164"/>
                <a:gd name="connsiteY1" fmla="*/ 193278 h 332322"/>
                <a:gd name="connsiteX2" fmla="*/ 1036539 w 1084164"/>
                <a:gd name="connsiteY2" fmla="*/ 287628 h 332322"/>
                <a:gd name="connsiteX3" fmla="*/ 1533 w 1084164"/>
                <a:gd name="connsiteY3" fmla="*/ 206665 h 332322"/>
                <a:gd name="connsiteX0" fmla="*/ 1433 w 1084064"/>
                <a:gd name="connsiteY0" fmla="*/ 273738 h 399395"/>
                <a:gd name="connsiteX1" fmla="*/ 1084064 w 1084064"/>
                <a:gd name="connsiteY1" fmla="*/ 260351 h 399395"/>
                <a:gd name="connsiteX2" fmla="*/ 1036439 w 1084064"/>
                <a:gd name="connsiteY2" fmla="*/ 354701 h 399395"/>
                <a:gd name="connsiteX3" fmla="*/ 1433 w 1084064"/>
                <a:gd name="connsiteY3" fmla="*/ 273738 h 399395"/>
                <a:gd name="connsiteX0" fmla="*/ 1433 w 1084064"/>
                <a:gd name="connsiteY0" fmla="*/ 273738 h 354701"/>
                <a:gd name="connsiteX1" fmla="*/ 1084064 w 1084064"/>
                <a:gd name="connsiteY1" fmla="*/ 260351 h 354701"/>
                <a:gd name="connsiteX2" fmla="*/ 1036439 w 1084064"/>
                <a:gd name="connsiteY2" fmla="*/ 354701 h 354701"/>
                <a:gd name="connsiteX3" fmla="*/ 1433 w 1084064"/>
                <a:gd name="connsiteY3" fmla="*/ 273738 h 354701"/>
                <a:gd name="connsiteX0" fmla="*/ 1433 w 1084064"/>
                <a:gd name="connsiteY0" fmla="*/ 273738 h 365320"/>
                <a:gd name="connsiteX1" fmla="*/ 1084064 w 1084064"/>
                <a:gd name="connsiteY1" fmla="*/ 260351 h 365320"/>
                <a:gd name="connsiteX2" fmla="*/ 1036439 w 1084064"/>
                <a:gd name="connsiteY2" fmla="*/ 354701 h 365320"/>
                <a:gd name="connsiteX3" fmla="*/ 1433 w 1084064"/>
                <a:gd name="connsiteY3" fmla="*/ 273738 h 365320"/>
                <a:gd name="connsiteX0" fmla="*/ 1433 w 1084064"/>
                <a:gd name="connsiteY0" fmla="*/ 273738 h 360358"/>
                <a:gd name="connsiteX1" fmla="*/ 1084064 w 1084064"/>
                <a:gd name="connsiteY1" fmla="*/ 260351 h 360358"/>
                <a:gd name="connsiteX2" fmla="*/ 1036439 w 1084064"/>
                <a:gd name="connsiteY2" fmla="*/ 354701 h 360358"/>
                <a:gd name="connsiteX3" fmla="*/ 1433 w 1084064"/>
                <a:gd name="connsiteY3" fmla="*/ 273738 h 360358"/>
                <a:gd name="connsiteX0" fmla="*/ 1433 w 1084064"/>
                <a:gd name="connsiteY0" fmla="*/ 273738 h 373399"/>
                <a:gd name="connsiteX1" fmla="*/ 1084064 w 1084064"/>
                <a:gd name="connsiteY1" fmla="*/ 260351 h 373399"/>
                <a:gd name="connsiteX2" fmla="*/ 1036439 w 1084064"/>
                <a:gd name="connsiteY2" fmla="*/ 354701 h 373399"/>
                <a:gd name="connsiteX3" fmla="*/ 1433 w 1084064"/>
                <a:gd name="connsiteY3" fmla="*/ 273738 h 37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064" h="373399">
                  <a:moveTo>
                    <a:pt x="1433" y="273738"/>
                  </a:moveTo>
                  <a:cubicBezTo>
                    <a:pt x="-39328" y="-183163"/>
                    <a:pt x="800975" y="17163"/>
                    <a:pt x="1084064" y="260351"/>
                  </a:cubicBezTo>
                  <a:lnTo>
                    <a:pt x="1036439" y="354701"/>
                  </a:lnTo>
                  <a:cubicBezTo>
                    <a:pt x="212013" y="-81862"/>
                    <a:pt x="187686" y="619813"/>
                    <a:pt x="1433" y="273738"/>
                  </a:cubicBezTo>
                  <a:close/>
                </a:path>
              </a:pathLst>
            </a:custGeom>
            <a:solidFill>
              <a:srgbClr val="99999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18">
              <a:extLst>
                <a:ext uri="{FF2B5EF4-FFF2-40B4-BE49-F238E27FC236}">
                  <a16:creationId xmlns:a16="http://schemas.microsoft.com/office/drawing/2014/main" id="{515016F3-B2FA-4D5C-893C-48CA7302DA03}"/>
                </a:ext>
              </a:extLst>
            </p:cNvPr>
            <p:cNvSpPr/>
            <p:nvPr/>
          </p:nvSpPr>
          <p:spPr>
            <a:xfrm rot="20331122">
              <a:off x="4013618" y="875254"/>
              <a:ext cx="2095660" cy="2922118"/>
            </a:xfrm>
            <a:custGeom>
              <a:avLst/>
              <a:gdLst>
                <a:gd name="connsiteX0" fmla="*/ 0 w 1402080"/>
                <a:gd name="connsiteY0" fmla="*/ 1250636 h 2501271"/>
                <a:gd name="connsiteX1" fmla="*/ 701040 w 1402080"/>
                <a:gd name="connsiteY1" fmla="*/ 0 h 2501271"/>
                <a:gd name="connsiteX2" fmla="*/ 1402080 w 1402080"/>
                <a:gd name="connsiteY2" fmla="*/ 1250636 h 2501271"/>
                <a:gd name="connsiteX3" fmla="*/ 701040 w 1402080"/>
                <a:gd name="connsiteY3" fmla="*/ 2501272 h 2501271"/>
                <a:gd name="connsiteX4" fmla="*/ 0 w 1402080"/>
                <a:gd name="connsiteY4" fmla="*/ 1250636 h 2501271"/>
                <a:gd name="connsiteX0" fmla="*/ 0 w 1402080"/>
                <a:gd name="connsiteY0" fmla="*/ 1250793 h 2501429"/>
                <a:gd name="connsiteX1" fmla="*/ 701040 w 1402080"/>
                <a:gd name="connsiteY1" fmla="*/ 157 h 2501429"/>
                <a:gd name="connsiteX2" fmla="*/ 1402080 w 1402080"/>
                <a:gd name="connsiteY2" fmla="*/ 1250793 h 2501429"/>
                <a:gd name="connsiteX3" fmla="*/ 701040 w 1402080"/>
                <a:gd name="connsiteY3" fmla="*/ 2501429 h 2501429"/>
                <a:gd name="connsiteX4" fmla="*/ 0 w 1402080"/>
                <a:gd name="connsiteY4" fmla="*/ 1250793 h 2501429"/>
                <a:gd name="connsiteX0" fmla="*/ 0 w 1269858"/>
                <a:gd name="connsiteY0" fmla="*/ 1058503 h 2504363"/>
                <a:gd name="connsiteX1" fmla="*/ 568818 w 1269858"/>
                <a:gd name="connsiteY1" fmla="*/ 1827 h 2504363"/>
                <a:gd name="connsiteX2" fmla="*/ 1269858 w 1269858"/>
                <a:gd name="connsiteY2" fmla="*/ 1252463 h 2504363"/>
                <a:gd name="connsiteX3" fmla="*/ 568818 w 1269858"/>
                <a:gd name="connsiteY3" fmla="*/ 2503099 h 2504363"/>
                <a:gd name="connsiteX4" fmla="*/ 0 w 1269858"/>
                <a:gd name="connsiteY4" fmla="*/ 1058503 h 2504363"/>
                <a:gd name="connsiteX0" fmla="*/ 0 w 1269858"/>
                <a:gd name="connsiteY0" fmla="*/ 1060975 h 2506835"/>
                <a:gd name="connsiteX1" fmla="*/ 568818 w 1269858"/>
                <a:gd name="connsiteY1" fmla="*/ 4299 h 2506835"/>
                <a:gd name="connsiteX2" fmla="*/ 1269858 w 1269858"/>
                <a:gd name="connsiteY2" fmla="*/ 1254935 h 2506835"/>
                <a:gd name="connsiteX3" fmla="*/ 568818 w 1269858"/>
                <a:gd name="connsiteY3" fmla="*/ 2505571 h 2506835"/>
                <a:gd name="connsiteX4" fmla="*/ 0 w 1269858"/>
                <a:gd name="connsiteY4" fmla="*/ 1060975 h 2506835"/>
                <a:gd name="connsiteX0" fmla="*/ 44273 w 1314131"/>
                <a:gd name="connsiteY0" fmla="*/ 1060975 h 2506835"/>
                <a:gd name="connsiteX1" fmla="*/ 613091 w 1314131"/>
                <a:gd name="connsiteY1" fmla="*/ 4299 h 2506835"/>
                <a:gd name="connsiteX2" fmla="*/ 1314131 w 1314131"/>
                <a:gd name="connsiteY2" fmla="*/ 1254935 h 2506835"/>
                <a:gd name="connsiteX3" fmla="*/ 613091 w 1314131"/>
                <a:gd name="connsiteY3" fmla="*/ 2505571 h 2506835"/>
                <a:gd name="connsiteX4" fmla="*/ 44273 w 1314131"/>
                <a:gd name="connsiteY4" fmla="*/ 1060975 h 2506835"/>
                <a:gd name="connsiteX0" fmla="*/ 464212 w 1734070"/>
                <a:gd name="connsiteY0" fmla="*/ 1060975 h 2791488"/>
                <a:gd name="connsiteX1" fmla="*/ 1033030 w 1734070"/>
                <a:gd name="connsiteY1" fmla="*/ 4299 h 2791488"/>
                <a:gd name="connsiteX2" fmla="*/ 1734070 w 1734070"/>
                <a:gd name="connsiteY2" fmla="*/ 1254935 h 2791488"/>
                <a:gd name="connsiteX3" fmla="*/ 1033030 w 1734070"/>
                <a:gd name="connsiteY3" fmla="*/ 2505571 h 2791488"/>
                <a:gd name="connsiteX4" fmla="*/ 15156 w 1734070"/>
                <a:gd name="connsiteY4" fmla="*/ 2676012 h 2791488"/>
                <a:gd name="connsiteX5" fmla="*/ 464212 w 1734070"/>
                <a:gd name="connsiteY5" fmla="*/ 1060975 h 2791488"/>
                <a:gd name="connsiteX0" fmla="*/ 460280 w 1730138"/>
                <a:gd name="connsiteY0" fmla="*/ 1060975 h 2791488"/>
                <a:gd name="connsiteX1" fmla="*/ 1029098 w 1730138"/>
                <a:gd name="connsiteY1" fmla="*/ 4299 h 2791488"/>
                <a:gd name="connsiteX2" fmla="*/ 1730138 w 1730138"/>
                <a:gd name="connsiteY2" fmla="*/ 1254935 h 2791488"/>
                <a:gd name="connsiteX3" fmla="*/ 1029098 w 1730138"/>
                <a:gd name="connsiteY3" fmla="*/ 2505571 h 2791488"/>
                <a:gd name="connsiteX4" fmla="*/ 11224 w 1730138"/>
                <a:gd name="connsiteY4" fmla="*/ 2676012 h 2791488"/>
                <a:gd name="connsiteX5" fmla="*/ 460280 w 1730138"/>
                <a:gd name="connsiteY5" fmla="*/ 1060975 h 2791488"/>
                <a:gd name="connsiteX0" fmla="*/ 458582 w 1728440"/>
                <a:gd name="connsiteY0" fmla="*/ 1060975 h 2791488"/>
                <a:gd name="connsiteX1" fmla="*/ 1027400 w 1728440"/>
                <a:gd name="connsiteY1" fmla="*/ 4299 h 2791488"/>
                <a:gd name="connsiteX2" fmla="*/ 1728440 w 1728440"/>
                <a:gd name="connsiteY2" fmla="*/ 1254935 h 2791488"/>
                <a:gd name="connsiteX3" fmla="*/ 1027400 w 1728440"/>
                <a:gd name="connsiteY3" fmla="*/ 2505571 h 2791488"/>
                <a:gd name="connsiteX4" fmla="*/ 9526 w 1728440"/>
                <a:gd name="connsiteY4" fmla="*/ 2676012 h 2791488"/>
                <a:gd name="connsiteX5" fmla="*/ 458582 w 1728440"/>
                <a:gd name="connsiteY5" fmla="*/ 1060975 h 2791488"/>
                <a:gd name="connsiteX0" fmla="*/ 463907 w 1733765"/>
                <a:gd name="connsiteY0" fmla="*/ 1060975 h 2791488"/>
                <a:gd name="connsiteX1" fmla="*/ 1032725 w 1733765"/>
                <a:gd name="connsiteY1" fmla="*/ 4299 h 2791488"/>
                <a:gd name="connsiteX2" fmla="*/ 1733765 w 1733765"/>
                <a:gd name="connsiteY2" fmla="*/ 1254935 h 2791488"/>
                <a:gd name="connsiteX3" fmla="*/ 1032725 w 1733765"/>
                <a:gd name="connsiteY3" fmla="*/ 2505571 h 2791488"/>
                <a:gd name="connsiteX4" fmla="*/ 14851 w 1733765"/>
                <a:gd name="connsiteY4" fmla="*/ 2676012 h 2791488"/>
                <a:gd name="connsiteX5" fmla="*/ 463907 w 1733765"/>
                <a:gd name="connsiteY5" fmla="*/ 1060975 h 2791488"/>
                <a:gd name="connsiteX0" fmla="*/ 463907 w 1733765"/>
                <a:gd name="connsiteY0" fmla="*/ 1056782 h 2787295"/>
                <a:gd name="connsiteX1" fmla="*/ 1032725 w 1733765"/>
                <a:gd name="connsiteY1" fmla="*/ 106 h 2787295"/>
                <a:gd name="connsiteX2" fmla="*/ 1733765 w 1733765"/>
                <a:gd name="connsiteY2" fmla="*/ 1250742 h 2787295"/>
                <a:gd name="connsiteX3" fmla="*/ 1032725 w 1733765"/>
                <a:gd name="connsiteY3" fmla="*/ 2501378 h 2787295"/>
                <a:gd name="connsiteX4" fmla="*/ 14851 w 1733765"/>
                <a:gd name="connsiteY4" fmla="*/ 2671819 h 2787295"/>
                <a:gd name="connsiteX5" fmla="*/ 463907 w 1733765"/>
                <a:gd name="connsiteY5" fmla="*/ 1056782 h 2787295"/>
                <a:gd name="connsiteX0" fmla="*/ 461161 w 1731019"/>
                <a:gd name="connsiteY0" fmla="*/ 1069042 h 2799555"/>
                <a:gd name="connsiteX1" fmla="*/ 325679 w 1731019"/>
                <a:gd name="connsiteY1" fmla="*/ 648432 h 2799555"/>
                <a:gd name="connsiteX2" fmla="*/ 1029979 w 1731019"/>
                <a:gd name="connsiteY2" fmla="*/ 12366 h 2799555"/>
                <a:gd name="connsiteX3" fmla="*/ 1731019 w 1731019"/>
                <a:gd name="connsiteY3" fmla="*/ 1263002 h 2799555"/>
                <a:gd name="connsiteX4" fmla="*/ 1029979 w 1731019"/>
                <a:gd name="connsiteY4" fmla="*/ 2513638 h 2799555"/>
                <a:gd name="connsiteX5" fmla="*/ 12105 w 1731019"/>
                <a:gd name="connsiteY5" fmla="*/ 2684079 h 2799555"/>
                <a:gd name="connsiteX6" fmla="*/ 461161 w 1731019"/>
                <a:gd name="connsiteY6" fmla="*/ 1069042 h 2799555"/>
                <a:gd name="connsiteX0" fmla="*/ 461161 w 1731019"/>
                <a:gd name="connsiteY0" fmla="*/ 1062733 h 2793246"/>
                <a:gd name="connsiteX1" fmla="*/ 325679 w 1731019"/>
                <a:gd name="connsiteY1" fmla="*/ 642123 h 2793246"/>
                <a:gd name="connsiteX2" fmla="*/ 1029979 w 1731019"/>
                <a:gd name="connsiteY2" fmla="*/ 6057 h 2793246"/>
                <a:gd name="connsiteX3" fmla="*/ 1731019 w 1731019"/>
                <a:gd name="connsiteY3" fmla="*/ 1256693 h 2793246"/>
                <a:gd name="connsiteX4" fmla="*/ 1029979 w 1731019"/>
                <a:gd name="connsiteY4" fmla="*/ 2507329 h 2793246"/>
                <a:gd name="connsiteX5" fmla="*/ 12105 w 1731019"/>
                <a:gd name="connsiteY5" fmla="*/ 2677770 h 2793246"/>
                <a:gd name="connsiteX6" fmla="*/ 461161 w 1731019"/>
                <a:gd name="connsiteY6" fmla="*/ 1062733 h 2793246"/>
                <a:gd name="connsiteX0" fmla="*/ 461161 w 1731019"/>
                <a:gd name="connsiteY0" fmla="*/ 1063410 h 2793923"/>
                <a:gd name="connsiteX1" fmla="*/ 325679 w 1731019"/>
                <a:gd name="connsiteY1" fmla="*/ 642800 h 2793923"/>
                <a:gd name="connsiteX2" fmla="*/ 1029979 w 1731019"/>
                <a:gd name="connsiteY2" fmla="*/ 6734 h 2793923"/>
                <a:gd name="connsiteX3" fmla="*/ 1731019 w 1731019"/>
                <a:gd name="connsiteY3" fmla="*/ 1257370 h 2793923"/>
                <a:gd name="connsiteX4" fmla="*/ 1029979 w 1731019"/>
                <a:gd name="connsiteY4" fmla="*/ 2508006 h 2793923"/>
                <a:gd name="connsiteX5" fmla="*/ 12105 w 1731019"/>
                <a:gd name="connsiteY5" fmla="*/ 2678447 h 2793923"/>
                <a:gd name="connsiteX6" fmla="*/ 461161 w 1731019"/>
                <a:gd name="connsiteY6" fmla="*/ 1063410 h 2793923"/>
                <a:gd name="connsiteX0" fmla="*/ 461161 w 1731019"/>
                <a:gd name="connsiteY0" fmla="*/ 1064011 h 2794524"/>
                <a:gd name="connsiteX1" fmla="*/ 325679 w 1731019"/>
                <a:gd name="connsiteY1" fmla="*/ 643401 h 2794524"/>
                <a:gd name="connsiteX2" fmla="*/ 1029979 w 1731019"/>
                <a:gd name="connsiteY2" fmla="*/ 7335 h 2794524"/>
                <a:gd name="connsiteX3" fmla="*/ 1731019 w 1731019"/>
                <a:gd name="connsiteY3" fmla="*/ 1257971 h 2794524"/>
                <a:gd name="connsiteX4" fmla="*/ 1029979 w 1731019"/>
                <a:gd name="connsiteY4" fmla="*/ 2508607 h 2794524"/>
                <a:gd name="connsiteX5" fmla="*/ 12105 w 1731019"/>
                <a:gd name="connsiteY5" fmla="*/ 2679048 h 2794524"/>
                <a:gd name="connsiteX6" fmla="*/ 461161 w 1731019"/>
                <a:gd name="connsiteY6" fmla="*/ 1064011 h 2794524"/>
                <a:gd name="connsiteX0" fmla="*/ 461161 w 1926501"/>
                <a:gd name="connsiteY0" fmla="*/ 1102935 h 2808876"/>
                <a:gd name="connsiteX1" fmla="*/ 325679 w 1926501"/>
                <a:gd name="connsiteY1" fmla="*/ 682325 h 2808876"/>
                <a:gd name="connsiteX2" fmla="*/ 1029979 w 1926501"/>
                <a:gd name="connsiteY2" fmla="*/ 46259 h 2808876"/>
                <a:gd name="connsiteX3" fmla="*/ 1926501 w 1926501"/>
                <a:gd name="connsiteY3" fmla="*/ 2058814 h 2808876"/>
                <a:gd name="connsiteX4" fmla="*/ 1029979 w 1926501"/>
                <a:gd name="connsiteY4" fmla="*/ 2547531 h 2808876"/>
                <a:gd name="connsiteX5" fmla="*/ 12105 w 1926501"/>
                <a:gd name="connsiteY5" fmla="*/ 2717972 h 2808876"/>
                <a:gd name="connsiteX6" fmla="*/ 461161 w 1926501"/>
                <a:gd name="connsiteY6" fmla="*/ 1102935 h 2808876"/>
                <a:gd name="connsiteX0" fmla="*/ 461161 w 1926501"/>
                <a:gd name="connsiteY0" fmla="*/ 1102935 h 2913133"/>
                <a:gd name="connsiteX1" fmla="*/ 325679 w 1926501"/>
                <a:gd name="connsiteY1" fmla="*/ 682325 h 2913133"/>
                <a:gd name="connsiteX2" fmla="*/ 1029979 w 1926501"/>
                <a:gd name="connsiteY2" fmla="*/ 46259 h 2913133"/>
                <a:gd name="connsiteX3" fmla="*/ 1926501 w 1926501"/>
                <a:gd name="connsiteY3" fmla="*/ 2058814 h 2913133"/>
                <a:gd name="connsiteX4" fmla="*/ 1064432 w 1926501"/>
                <a:gd name="connsiteY4" fmla="*/ 2838647 h 2913133"/>
                <a:gd name="connsiteX5" fmla="*/ 12105 w 1926501"/>
                <a:gd name="connsiteY5" fmla="*/ 2717972 h 2913133"/>
                <a:gd name="connsiteX6" fmla="*/ 461161 w 1926501"/>
                <a:gd name="connsiteY6" fmla="*/ 1102935 h 2913133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080985 h 2895234"/>
                <a:gd name="connsiteX1" fmla="*/ 325679 w 2095660"/>
                <a:gd name="connsiteY1" fmla="*/ 660375 h 2895234"/>
                <a:gd name="connsiteX2" fmla="*/ 1029979 w 2095660"/>
                <a:gd name="connsiteY2" fmla="*/ 24309 h 2895234"/>
                <a:gd name="connsiteX3" fmla="*/ 2095660 w 2095660"/>
                <a:gd name="connsiteY3" fmla="*/ 1979746 h 2895234"/>
                <a:gd name="connsiteX4" fmla="*/ 1064432 w 2095660"/>
                <a:gd name="connsiteY4" fmla="*/ 2816697 h 2895234"/>
                <a:gd name="connsiteX5" fmla="*/ 12105 w 2095660"/>
                <a:gd name="connsiteY5" fmla="*/ 2696022 h 2895234"/>
                <a:gd name="connsiteX6" fmla="*/ 461161 w 2095660"/>
                <a:gd name="connsiteY6" fmla="*/ 1080985 h 2895234"/>
                <a:gd name="connsiteX0" fmla="*/ 461161 w 2095660"/>
                <a:gd name="connsiteY0" fmla="*/ 1081171 h 2895420"/>
                <a:gd name="connsiteX1" fmla="*/ 325679 w 2095660"/>
                <a:gd name="connsiteY1" fmla="*/ 660561 h 2895420"/>
                <a:gd name="connsiteX2" fmla="*/ 1029979 w 2095660"/>
                <a:gd name="connsiteY2" fmla="*/ 24495 h 2895420"/>
                <a:gd name="connsiteX3" fmla="*/ 2095660 w 2095660"/>
                <a:gd name="connsiteY3" fmla="*/ 1979932 h 2895420"/>
                <a:gd name="connsiteX4" fmla="*/ 1064432 w 2095660"/>
                <a:gd name="connsiteY4" fmla="*/ 2816883 h 2895420"/>
                <a:gd name="connsiteX5" fmla="*/ 12105 w 2095660"/>
                <a:gd name="connsiteY5" fmla="*/ 2696208 h 2895420"/>
                <a:gd name="connsiteX6" fmla="*/ 461161 w 2095660"/>
                <a:gd name="connsiteY6" fmla="*/ 1081171 h 2895420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6988 h 2871237"/>
                <a:gd name="connsiteX1" fmla="*/ 325679 w 2095660"/>
                <a:gd name="connsiteY1" fmla="*/ 636378 h 2871237"/>
                <a:gd name="connsiteX2" fmla="*/ 1029979 w 2095660"/>
                <a:gd name="connsiteY2" fmla="*/ 312 h 2871237"/>
                <a:gd name="connsiteX3" fmla="*/ 2095660 w 2095660"/>
                <a:gd name="connsiteY3" fmla="*/ 1955749 h 2871237"/>
                <a:gd name="connsiteX4" fmla="*/ 1064432 w 2095660"/>
                <a:gd name="connsiteY4" fmla="*/ 2792700 h 2871237"/>
                <a:gd name="connsiteX5" fmla="*/ 12105 w 2095660"/>
                <a:gd name="connsiteY5" fmla="*/ 2672025 h 2871237"/>
                <a:gd name="connsiteX6" fmla="*/ 461161 w 2095660"/>
                <a:gd name="connsiteY6" fmla="*/ 1056988 h 2871237"/>
                <a:gd name="connsiteX0" fmla="*/ 461161 w 2110435"/>
                <a:gd name="connsiteY0" fmla="*/ 1065250 h 2879499"/>
                <a:gd name="connsiteX1" fmla="*/ 325679 w 2110435"/>
                <a:gd name="connsiteY1" fmla="*/ 644640 h 2879499"/>
                <a:gd name="connsiteX2" fmla="*/ 1029979 w 2110435"/>
                <a:gd name="connsiteY2" fmla="*/ 8574 h 2879499"/>
                <a:gd name="connsiteX3" fmla="*/ 1671438 w 2110435"/>
                <a:gd name="connsiteY3" fmla="*/ 397216 h 2879499"/>
                <a:gd name="connsiteX4" fmla="*/ 2095660 w 2110435"/>
                <a:gd name="connsiteY4" fmla="*/ 1964011 h 2879499"/>
                <a:gd name="connsiteX5" fmla="*/ 1064432 w 2110435"/>
                <a:gd name="connsiteY5" fmla="*/ 2800962 h 2879499"/>
                <a:gd name="connsiteX6" fmla="*/ 12105 w 2110435"/>
                <a:gd name="connsiteY6" fmla="*/ 2680287 h 2879499"/>
                <a:gd name="connsiteX7" fmla="*/ 461161 w 2110435"/>
                <a:gd name="connsiteY7" fmla="*/ 1065250 h 2879499"/>
                <a:gd name="connsiteX0" fmla="*/ 461161 w 2105963"/>
                <a:gd name="connsiteY0" fmla="*/ 1065250 h 2879499"/>
                <a:gd name="connsiteX1" fmla="*/ 325679 w 2105963"/>
                <a:gd name="connsiteY1" fmla="*/ 644640 h 2879499"/>
                <a:gd name="connsiteX2" fmla="*/ 1029979 w 2105963"/>
                <a:gd name="connsiteY2" fmla="*/ 8574 h 2879499"/>
                <a:gd name="connsiteX3" fmla="*/ 1671438 w 2105963"/>
                <a:gd name="connsiteY3" fmla="*/ 397216 h 2879499"/>
                <a:gd name="connsiteX4" fmla="*/ 2095660 w 2105963"/>
                <a:gd name="connsiteY4" fmla="*/ 1964011 h 2879499"/>
                <a:gd name="connsiteX5" fmla="*/ 1064432 w 2105963"/>
                <a:gd name="connsiteY5" fmla="*/ 2800962 h 2879499"/>
                <a:gd name="connsiteX6" fmla="*/ 12105 w 2105963"/>
                <a:gd name="connsiteY6" fmla="*/ 2680287 h 2879499"/>
                <a:gd name="connsiteX7" fmla="*/ 461161 w 2105963"/>
                <a:gd name="connsiteY7" fmla="*/ 1065250 h 2879499"/>
                <a:gd name="connsiteX0" fmla="*/ 461161 w 2095660"/>
                <a:gd name="connsiteY0" fmla="*/ 1065250 h 2879499"/>
                <a:gd name="connsiteX1" fmla="*/ 325679 w 2095660"/>
                <a:gd name="connsiteY1" fmla="*/ 644640 h 2879499"/>
                <a:gd name="connsiteX2" fmla="*/ 1029979 w 2095660"/>
                <a:gd name="connsiteY2" fmla="*/ 8574 h 2879499"/>
                <a:gd name="connsiteX3" fmla="*/ 1671438 w 2095660"/>
                <a:gd name="connsiteY3" fmla="*/ 397216 h 2879499"/>
                <a:gd name="connsiteX4" fmla="*/ 2095660 w 2095660"/>
                <a:gd name="connsiteY4" fmla="*/ 1964011 h 2879499"/>
                <a:gd name="connsiteX5" fmla="*/ 1064432 w 2095660"/>
                <a:gd name="connsiteY5" fmla="*/ 2800962 h 2879499"/>
                <a:gd name="connsiteX6" fmla="*/ 12105 w 2095660"/>
                <a:gd name="connsiteY6" fmla="*/ 2680287 h 2879499"/>
                <a:gd name="connsiteX7" fmla="*/ 461161 w 2095660"/>
                <a:gd name="connsiteY7" fmla="*/ 1065250 h 2879499"/>
                <a:gd name="connsiteX0" fmla="*/ 461161 w 2095660"/>
                <a:gd name="connsiteY0" fmla="*/ 1060090 h 2874339"/>
                <a:gd name="connsiteX1" fmla="*/ 325679 w 2095660"/>
                <a:gd name="connsiteY1" fmla="*/ 639480 h 2874339"/>
                <a:gd name="connsiteX2" fmla="*/ 1029979 w 2095660"/>
                <a:gd name="connsiteY2" fmla="*/ 3414 h 2874339"/>
                <a:gd name="connsiteX3" fmla="*/ 1671438 w 2095660"/>
                <a:gd name="connsiteY3" fmla="*/ 392056 h 2874339"/>
                <a:gd name="connsiteX4" fmla="*/ 2095660 w 2095660"/>
                <a:gd name="connsiteY4" fmla="*/ 1958851 h 2874339"/>
                <a:gd name="connsiteX5" fmla="*/ 1064432 w 2095660"/>
                <a:gd name="connsiteY5" fmla="*/ 2795802 h 2874339"/>
                <a:gd name="connsiteX6" fmla="*/ 12105 w 2095660"/>
                <a:gd name="connsiteY6" fmla="*/ 2675127 h 2874339"/>
                <a:gd name="connsiteX7" fmla="*/ 461161 w 2095660"/>
                <a:gd name="connsiteY7" fmla="*/ 1060090 h 2874339"/>
                <a:gd name="connsiteX0" fmla="*/ 461161 w 2095660"/>
                <a:gd name="connsiteY0" fmla="*/ 1081297 h 2895546"/>
                <a:gd name="connsiteX1" fmla="*/ 325679 w 2095660"/>
                <a:gd name="connsiteY1" fmla="*/ 660687 h 2895546"/>
                <a:gd name="connsiteX2" fmla="*/ 1038226 w 2095660"/>
                <a:gd name="connsiteY2" fmla="*/ 3301 h 2895546"/>
                <a:gd name="connsiteX3" fmla="*/ 1671438 w 2095660"/>
                <a:gd name="connsiteY3" fmla="*/ 413263 h 2895546"/>
                <a:gd name="connsiteX4" fmla="*/ 2095660 w 2095660"/>
                <a:gd name="connsiteY4" fmla="*/ 1980058 h 2895546"/>
                <a:gd name="connsiteX5" fmla="*/ 1064432 w 2095660"/>
                <a:gd name="connsiteY5" fmla="*/ 2817009 h 2895546"/>
                <a:gd name="connsiteX6" fmla="*/ 12105 w 2095660"/>
                <a:gd name="connsiteY6" fmla="*/ 2696334 h 2895546"/>
                <a:gd name="connsiteX7" fmla="*/ 461161 w 2095660"/>
                <a:gd name="connsiteY7" fmla="*/ 1081297 h 2895546"/>
                <a:gd name="connsiteX0" fmla="*/ 461161 w 2095660"/>
                <a:gd name="connsiteY0" fmla="*/ 1089939 h 2904188"/>
                <a:gd name="connsiteX1" fmla="*/ 325679 w 2095660"/>
                <a:gd name="connsiteY1" fmla="*/ 669329 h 2904188"/>
                <a:gd name="connsiteX2" fmla="*/ 1038226 w 2095660"/>
                <a:gd name="connsiteY2" fmla="*/ 11943 h 2904188"/>
                <a:gd name="connsiteX3" fmla="*/ 1671438 w 2095660"/>
                <a:gd name="connsiteY3" fmla="*/ 421905 h 2904188"/>
                <a:gd name="connsiteX4" fmla="*/ 2095660 w 2095660"/>
                <a:gd name="connsiteY4" fmla="*/ 1988700 h 2904188"/>
                <a:gd name="connsiteX5" fmla="*/ 1064432 w 2095660"/>
                <a:gd name="connsiteY5" fmla="*/ 2825651 h 2904188"/>
                <a:gd name="connsiteX6" fmla="*/ 12105 w 2095660"/>
                <a:gd name="connsiteY6" fmla="*/ 2704976 h 2904188"/>
                <a:gd name="connsiteX7" fmla="*/ 461161 w 2095660"/>
                <a:gd name="connsiteY7" fmla="*/ 1089939 h 2904188"/>
                <a:gd name="connsiteX0" fmla="*/ 461161 w 2095660"/>
                <a:gd name="connsiteY0" fmla="*/ 1084853 h 2899102"/>
                <a:gd name="connsiteX1" fmla="*/ 325679 w 2095660"/>
                <a:gd name="connsiteY1" fmla="*/ 664243 h 2899102"/>
                <a:gd name="connsiteX2" fmla="*/ 1038226 w 2095660"/>
                <a:gd name="connsiteY2" fmla="*/ 6857 h 2899102"/>
                <a:gd name="connsiteX3" fmla="*/ 1651726 w 2095660"/>
                <a:gd name="connsiteY3" fmla="*/ 425534 h 2899102"/>
                <a:gd name="connsiteX4" fmla="*/ 2095660 w 2095660"/>
                <a:gd name="connsiteY4" fmla="*/ 1983614 h 2899102"/>
                <a:gd name="connsiteX5" fmla="*/ 1064432 w 2095660"/>
                <a:gd name="connsiteY5" fmla="*/ 2820565 h 2899102"/>
                <a:gd name="connsiteX6" fmla="*/ 12105 w 2095660"/>
                <a:gd name="connsiteY6" fmla="*/ 2699890 h 2899102"/>
                <a:gd name="connsiteX7" fmla="*/ 461161 w 2095660"/>
                <a:gd name="connsiteY7" fmla="*/ 1084853 h 2899102"/>
                <a:gd name="connsiteX0" fmla="*/ 461161 w 2095660"/>
                <a:gd name="connsiteY0" fmla="*/ 1078245 h 2892494"/>
                <a:gd name="connsiteX1" fmla="*/ 325679 w 2095660"/>
                <a:gd name="connsiteY1" fmla="*/ 657635 h 2892494"/>
                <a:gd name="connsiteX2" fmla="*/ 1038226 w 2095660"/>
                <a:gd name="connsiteY2" fmla="*/ 249 h 2892494"/>
                <a:gd name="connsiteX3" fmla="*/ 1651726 w 2095660"/>
                <a:gd name="connsiteY3" fmla="*/ 418926 h 2892494"/>
                <a:gd name="connsiteX4" fmla="*/ 2095660 w 2095660"/>
                <a:gd name="connsiteY4" fmla="*/ 1977006 h 2892494"/>
                <a:gd name="connsiteX5" fmla="*/ 1064432 w 2095660"/>
                <a:gd name="connsiteY5" fmla="*/ 2813957 h 2892494"/>
                <a:gd name="connsiteX6" fmla="*/ 12105 w 2095660"/>
                <a:gd name="connsiteY6" fmla="*/ 2693282 h 2892494"/>
                <a:gd name="connsiteX7" fmla="*/ 461161 w 2095660"/>
                <a:gd name="connsiteY7" fmla="*/ 1078245 h 2892494"/>
                <a:gd name="connsiteX0" fmla="*/ 461161 w 2095660"/>
                <a:gd name="connsiteY0" fmla="*/ 1078608 h 2892857"/>
                <a:gd name="connsiteX1" fmla="*/ 325679 w 2095660"/>
                <a:gd name="connsiteY1" fmla="*/ 657998 h 2892857"/>
                <a:gd name="connsiteX2" fmla="*/ 1038226 w 2095660"/>
                <a:gd name="connsiteY2" fmla="*/ 612 h 2892857"/>
                <a:gd name="connsiteX3" fmla="*/ 1651726 w 2095660"/>
                <a:gd name="connsiteY3" fmla="*/ 419289 h 2892857"/>
                <a:gd name="connsiteX4" fmla="*/ 2095660 w 2095660"/>
                <a:gd name="connsiteY4" fmla="*/ 1977369 h 2892857"/>
                <a:gd name="connsiteX5" fmla="*/ 1064432 w 2095660"/>
                <a:gd name="connsiteY5" fmla="*/ 2814320 h 2892857"/>
                <a:gd name="connsiteX6" fmla="*/ 12105 w 2095660"/>
                <a:gd name="connsiteY6" fmla="*/ 2693645 h 2892857"/>
                <a:gd name="connsiteX7" fmla="*/ 461161 w 2095660"/>
                <a:gd name="connsiteY7" fmla="*/ 1078608 h 2892857"/>
                <a:gd name="connsiteX0" fmla="*/ 461161 w 2095660"/>
                <a:gd name="connsiteY0" fmla="*/ 1137552 h 2951801"/>
                <a:gd name="connsiteX1" fmla="*/ 325679 w 2095660"/>
                <a:gd name="connsiteY1" fmla="*/ 716942 h 2951801"/>
                <a:gd name="connsiteX2" fmla="*/ 1038226 w 2095660"/>
                <a:gd name="connsiteY2" fmla="*/ 59556 h 2951801"/>
                <a:gd name="connsiteX3" fmla="*/ 2095660 w 2095660"/>
                <a:gd name="connsiteY3" fmla="*/ 2036313 h 2951801"/>
                <a:gd name="connsiteX4" fmla="*/ 1064432 w 2095660"/>
                <a:gd name="connsiteY4" fmla="*/ 2873264 h 2951801"/>
                <a:gd name="connsiteX5" fmla="*/ 12105 w 2095660"/>
                <a:gd name="connsiteY5" fmla="*/ 2752589 h 2951801"/>
                <a:gd name="connsiteX6" fmla="*/ 461161 w 2095660"/>
                <a:gd name="connsiteY6" fmla="*/ 1137552 h 2951801"/>
                <a:gd name="connsiteX0" fmla="*/ 461161 w 2095660"/>
                <a:gd name="connsiteY0" fmla="*/ 1091895 h 2906144"/>
                <a:gd name="connsiteX1" fmla="*/ 325679 w 2095660"/>
                <a:gd name="connsiteY1" fmla="*/ 671285 h 2906144"/>
                <a:gd name="connsiteX2" fmla="*/ 1038226 w 2095660"/>
                <a:gd name="connsiteY2" fmla="*/ 13899 h 2906144"/>
                <a:gd name="connsiteX3" fmla="*/ 2095660 w 2095660"/>
                <a:gd name="connsiteY3" fmla="*/ 1990656 h 2906144"/>
                <a:gd name="connsiteX4" fmla="*/ 1064432 w 2095660"/>
                <a:gd name="connsiteY4" fmla="*/ 2827607 h 2906144"/>
                <a:gd name="connsiteX5" fmla="*/ 12105 w 2095660"/>
                <a:gd name="connsiteY5" fmla="*/ 2706932 h 2906144"/>
                <a:gd name="connsiteX6" fmla="*/ 461161 w 2095660"/>
                <a:gd name="connsiteY6" fmla="*/ 1091895 h 2906144"/>
                <a:gd name="connsiteX0" fmla="*/ 461161 w 2125159"/>
                <a:gd name="connsiteY0" fmla="*/ 1084805 h 2899054"/>
                <a:gd name="connsiteX1" fmla="*/ 325679 w 2125159"/>
                <a:gd name="connsiteY1" fmla="*/ 664195 h 2899054"/>
                <a:gd name="connsiteX2" fmla="*/ 1038226 w 2125159"/>
                <a:gd name="connsiteY2" fmla="*/ 6809 h 2899054"/>
                <a:gd name="connsiteX3" fmla="*/ 1712171 w 2125159"/>
                <a:gd name="connsiteY3" fmla="*/ 982422 h 2899054"/>
                <a:gd name="connsiteX4" fmla="*/ 2095660 w 2125159"/>
                <a:gd name="connsiteY4" fmla="*/ 1983566 h 2899054"/>
                <a:gd name="connsiteX5" fmla="*/ 1064432 w 2125159"/>
                <a:gd name="connsiteY5" fmla="*/ 2820517 h 2899054"/>
                <a:gd name="connsiteX6" fmla="*/ 12105 w 2125159"/>
                <a:gd name="connsiteY6" fmla="*/ 2699842 h 2899054"/>
                <a:gd name="connsiteX7" fmla="*/ 461161 w 2125159"/>
                <a:gd name="connsiteY7" fmla="*/ 1084805 h 2899054"/>
                <a:gd name="connsiteX0" fmla="*/ 461161 w 2125159"/>
                <a:gd name="connsiteY0" fmla="*/ 1107869 h 2922118"/>
                <a:gd name="connsiteX1" fmla="*/ 325679 w 2125159"/>
                <a:gd name="connsiteY1" fmla="*/ 687259 h 2922118"/>
                <a:gd name="connsiteX2" fmla="*/ 1038226 w 2125159"/>
                <a:gd name="connsiteY2" fmla="*/ 29873 h 2922118"/>
                <a:gd name="connsiteX3" fmla="*/ 1712171 w 2125159"/>
                <a:gd name="connsiteY3" fmla="*/ 1005486 h 2922118"/>
                <a:gd name="connsiteX4" fmla="*/ 2095660 w 2125159"/>
                <a:gd name="connsiteY4" fmla="*/ 2006630 h 2922118"/>
                <a:gd name="connsiteX5" fmla="*/ 1064432 w 2125159"/>
                <a:gd name="connsiteY5" fmla="*/ 2843581 h 2922118"/>
                <a:gd name="connsiteX6" fmla="*/ 12105 w 2125159"/>
                <a:gd name="connsiteY6" fmla="*/ 2722906 h 2922118"/>
                <a:gd name="connsiteX7" fmla="*/ 461161 w 2125159"/>
                <a:gd name="connsiteY7" fmla="*/ 1107869 h 2922118"/>
                <a:gd name="connsiteX0" fmla="*/ 461161 w 2095660"/>
                <a:gd name="connsiteY0" fmla="*/ 1107869 h 2922118"/>
                <a:gd name="connsiteX1" fmla="*/ 325679 w 2095660"/>
                <a:gd name="connsiteY1" fmla="*/ 687259 h 2922118"/>
                <a:gd name="connsiteX2" fmla="*/ 1038226 w 2095660"/>
                <a:gd name="connsiteY2" fmla="*/ 29873 h 2922118"/>
                <a:gd name="connsiteX3" fmla="*/ 1712171 w 2095660"/>
                <a:gd name="connsiteY3" fmla="*/ 1005486 h 2922118"/>
                <a:gd name="connsiteX4" fmla="*/ 2095660 w 2095660"/>
                <a:gd name="connsiteY4" fmla="*/ 2006630 h 2922118"/>
                <a:gd name="connsiteX5" fmla="*/ 1064432 w 2095660"/>
                <a:gd name="connsiteY5" fmla="*/ 2843581 h 2922118"/>
                <a:gd name="connsiteX6" fmla="*/ 12105 w 2095660"/>
                <a:gd name="connsiteY6" fmla="*/ 2722906 h 2922118"/>
                <a:gd name="connsiteX7" fmla="*/ 461161 w 2095660"/>
                <a:gd name="connsiteY7" fmla="*/ 1107869 h 292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660" h="2922118">
                  <a:moveTo>
                    <a:pt x="461161" y="1107869"/>
                  </a:moveTo>
                  <a:cubicBezTo>
                    <a:pt x="513423" y="768595"/>
                    <a:pt x="230876" y="863372"/>
                    <a:pt x="325679" y="687259"/>
                  </a:cubicBezTo>
                  <a:cubicBezTo>
                    <a:pt x="493773" y="237198"/>
                    <a:pt x="471301" y="-105420"/>
                    <a:pt x="1038226" y="29873"/>
                  </a:cubicBezTo>
                  <a:cubicBezTo>
                    <a:pt x="1605151" y="165166"/>
                    <a:pt x="1535932" y="676027"/>
                    <a:pt x="1712171" y="1005486"/>
                  </a:cubicBezTo>
                  <a:cubicBezTo>
                    <a:pt x="1888410" y="1334945"/>
                    <a:pt x="1946791" y="1739374"/>
                    <a:pt x="2095660" y="2006630"/>
                  </a:cubicBezTo>
                  <a:cubicBezTo>
                    <a:pt x="2095660" y="2697337"/>
                    <a:pt x="1411691" y="2724202"/>
                    <a:pt x="1064432" y="2843581"/>
                  </a:cubicBezTo>
                  <a:cubicBezTo>
                    <a:pt x="717173" y="2962960"/>
                    <a:pt x="106908" y="2963672"/>
                    <a:pt x="12105" y="2722906"/>
                  </a:cubicBezTo>
                  <a:cubicBezTo>
                    <a:pt x="-82698" y="2482140"/>
                    <a:pt x="408899" y="1447143"/>
                    <a:pt x="461161" y="110786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000">
                  <a:srgbClr val="8C8C8C"/>
                </a:gs>
              </a:gsLst>
              <a:lin ang="540000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48">
              <a:extLst>
                <a:ext uri="{FF2B5EF4-FFF2-40B4-BE49-F238E27FC236}">
                  <a16:creationId xmlns:a16="http://schemas.microsoft.com/office/drawing/2014/main" id="{D6ED1BBC-EFB1-415B-91A5-E706C55FC5D5}"/>
                </a:ext>
              </a:extLst>
            </p:cNvPr>
            <p:cNvSpPr/>
            <p:nvPr/>
          </p:nvSpPr>
          <p:spPr>
            <a:xfrm rot="4194289">
              <a:off x="4524567" y="1392850"/>
              <a:ext cx="1518196" cy="2271407"/>
            </a:xfrm>
            <a:custGeom>
              <a:avLst/>
              <a:gdLst>
                <a:gd name="connsiteX0" fmla="*/ 0 w 2504376"/>
                <a:gd name="connsiteY0" fmla="*/ 838372 h 1676743"/>
                <a:gd name="connsiteX1" fmla="*/ 1252188 w 2504376"/>
                <a:gd name="connsiteY1" fmla="*/ 0 h 1676743"/>
                <a:gd name="connsiteX2" fmla="*/ 2504376 w 2504376"/>
                <a:gd name="connsiteY2" fmla="*/ 838372 h 1676743"/>
                <a:gd name="connsiteX3" fmla="*/ 1252188 w 2504376"/>
                <a:gd name="connsiteY3" fmla="*/ 1676744 h 1676743"/>
                <a:gd name="connsiteX4" fmla="*/ 0 w 2504376"/>
                <a:gd name="connsiteY4" fmla="*/ 838372 h 1676743"/>
                <a:gd name="connsiteX0" fmla="*/ 0 w 1408711"/>
                <a:gd name="connsiteY0" fmla="*/ 861677 h 1723354"/>
                <a:gd name="connsiteX1" fmla="*/ 1252188 w 1408711"/>
                <a:gd name="connsiteY1" fmla="*/ 23305 h 1723354"/>
                <a:gd name="connsiteX2" fmla="*/ 1252188 w 1408711"/>
                <a:gd name="connsiteY2" fmla="*/ 1700049 h 1723354"/>
                <a:gd name="connsiteX3" fmla="*/ 0 w 1408711"/>
                <a:gd name="connsiteY3" fmla="*/ 861677 h 1723354"/>
                <a:gd name="connsiteX0" fmla="*/ 221 w 1476407"/>
                <a:gd name="connsiteY0" fmla="*/ 866887 h 1948107"/>
                <a:gd name="connsiteX1" fmla="*/ 1252409 w 1476407"/>
                <a:gd name="connsiteY1" fmla="*/ 28515 h 1948107"/>
                <a:gd name="connsiteX2" fmla="*/ 1358297 w 1476407"/>
                <a:gd name="connsiteY2" fmla="*/ 1933323 h 1948107"/>
                <a:gd name="connsiteX3" fmla="*/ 221 w 1476407"/>
                <a:gd name="connsiteY3" fmla="*/ 866887 h 1948107"/>
                <a:gd name="connsiteX0" fmla="*/ 812 w 1444645"/>
                <a:gd name="connsiteY0" fmla="*/ 1057730 h 2146099"/>
                <a:gd name="connsiteX1" fmla="*/ 1162239 w 1444645"/>
                <a:gd name="connsiteY1" fmla="*/ 23874 h 2146099"/>
                <a:gd name="connsiteX2" fmla="*/ 1358888 w 1444645"/>
                <a:gd name="connsiteY2" fmla="*/ 2124166 h 2146099"/>
                <a:gd name="connsiteX3" fmla="*/ 812 w 1444645"/>
                <a:gd name="connsiteY3" fmla="*/ 1057730 h 2146099"/>
                <a:gd name="connsiteX0" fmla="*/ 78933 w 1510062"/>
                <a:gd name="connsiteY0" fmla="*/ 1056563 h 2223284"/>
                <a:gd name="connsiteX1" fmla="*/ 1240360 w 1510062"/>
                <a:gd name="connsiteY1" fmla="*/ 22707 h 2223284"/>
                <a:gd name="connsiteX2" fmla="*/ 1437009 w 1510062"/>
                <a:gd name="connsiteY2" fmla="*/ 2122999 h 2223284"/>
                <a:gd name="connsiteX3" fmla="*/ 251136 w 1510062"/>
                <a:gd name="connsiteY3" fmla="*/ 1802977 h 2223284"/>
                <a:gd name="connsiteX4" fmla="*/ 78933 w 1510062"/>
                <a:gd name="connsiteY4" fmla="*/ 1056563 h 2223284"/>
                <a:gd name="connsiteX0" fmla="*/ 78933 w 1510062"/>
                <a:gd name="connsiteY0" fmla="*/ 1056563 h 2201545"/>
                <a:gd name="connsiteX1" fmla="*/ 1240360 w 1510062"/>
                <a:gd name="connsiteY1" fmla="*/ 22707 h 2201545"/>
                <a:gd name="connsiteX2" fmla="*/ 1437009 w 1510062"/>
                <a:gd name="connsiteY2" fmla="*/ 2122999 h 2201545"/>
                <a:gd name="connsiteX3" fmla="*/ 251136 w 1510062"/>
                <a:gd name="connsiteY3" fmla="*/ 1802977 h 2201545"/>
                <a:gd name="connsiteX4" fmla="*/ 78933 w 1510062"/>
                <a:gd name="connsiteY4" fmla="*/ 1056563 h 2201545"/>
                <a:gd name="connsiteX0" fmla="*/ 78933 w 1474505"/>
                <a:gd name="connsiteY0" fmla="*/ 1056563 h 2152947"/>
                <a:gd name="connsiteX1" fmla="*/ 1240360 w 1474505"/>
                <a:gd name="connsiteY1" fmla="*/ 22707 h 2152947"/>
                <a:gd name="connsiteX2" fmla="*/ 1437009 w 1474505"/>
                <a:gd name="connsiteY2" fmla="*/ 2122999 h 2152947"/>
                <a:gd name="connsiteX3" fmla="*/ 251136 w 1474505"/>
                <a:gd name="connsiteY3" fmla="*/ 1802977 h 2152947"/>
                <a:gd name="connsiteX4" fmla="*/ 78933 w 1474505"/>
                <a:gd name="connsiteY4" fmla="*/ 1056563 h 2152947"/>
                <a:gd name="connsiteX0" fmla="*/ 78933 w 1474505"/>
                <a:gd name="connsiteY0" fmla="*/ 1056563 h 2162405"/>
                <a:gd name="connsiteX1" fmla="*/ 1240360 w 1474505"/>
                <a:gd name="connsiteY1" fmla="*/ 22707 h 2162405"/>
                <a:gd name="connsiteX2" fmla="*/ 1437009 w 1474505"/>
                <a:gd name="connsiteY2" fmla="*/ 2122999 h 2162405"/>
                <a:gd name="connsiteX3" fmla="*/ 251136 w 1474505"/>
                <a:gd name="connsiteY3" fmla="*/ 1802977 h 2162405"/>
                <a:gd name="connsiteX4" fmla="*/ 78933 w 1474505"/>
                <a:gd name="connsiteY4" fmla="*/ 1056563 h 2162405"/>
                <a:gd name="connsiteX0" fmla="*/ 78933 w 1468759"/>
                <a:gd name="connsiteY0" fmla="*/ 1056563 h 2150329"/>
                <a:gd name="connsiteX1" fmla="*/ 1240360 w 1468759"/>
                <a:gd name="connsiteY1" fmla="*/ 22707 h 2150329"/>
                <a:gd name="connsiteX2" fmla="*/ 1437009 w 1468759"/>
                <a:gd name="connsiteY2" fmla="*/ 2122999 h 2150329"/>
                <a:gd name="connsiteX3" fmla="*/ 251136 w 1468759"/>
                <a:gd name="connsiteY3" fmla="*/ 1802977 h 2150329"/>
                <a:gd name="connsiteX4" fmla="*/ 78933 w 1468759"/>
                <a:gd name="connsiteY4" fmla="*/ 1056563 h 2150329"/>
                <a:gd name="connsiteX0" fmla="*/ 62414 w 1532922"/>
                <a:gd name="connsiteY0" fmla="*/ 630340 h 2196465"/>
                <a:gd name="connsiteX1" fmla="*/ 1302094 w 1532922"/>
                <a:gd name="connsiteY1" fmla="*/ 68843 h 2196465"/>
                <a:gd name="connsiteX2" fmla="*/ 1498743 w 1532922"/>
                <a:gd name="connsiteY2" fmla="*/ 2169135 h 2196465"/>
                <a:gd name="connsiteX3" fmla="*/ 312870 w 1532922"/>
                <a:gd name="connsiteY3" fmla="*/ 1849113 h 2196465"/>
                <a:gd name="connsiteX4" fmla="*/ 62414 w 1532922"/>
                <a:gd name="connsiteY4" fmla="*/ 630340 h 2196465"/>
                <a:gd name="connsiteX0" fmla="*/ 211512 w 1682020"/>
                <a:gd name="connsiteY0" fmla="*/ 617915 h 2184040"/>
                <a:gd name="connsiteX1" fmla="*/ 1451192 w 1682020"/>
                <a:gd name="connsiteY1" fmla="*/ 56418 h 2184040"/>
                <a:gd name="connsiteX2" fmla="*/ 1647841 w 1682020"/>
                <a:gd name="connsiteY2" fmla="*/ 2156710 h 2184040"/>
                <a:gd name="connsiteX3" fmla="*/ 461968 w 1682020"/>
                <a:gd name="connsiteY3" fmla="*/ 1836688 h 2184040"/>
                <a:gd name="connsiteX4" fmla="*/ 211512 w 1682020"/>
                <a:gd name="connsiteY4" fmla="*/ 617915 h 2184040"/>
                <a:gd name="connsiteX0" fmla="*/ 222566 w 1693074"/>
                <a:gd name="connsiteY0" fmla="*/ 619795 h 2185920"/>
                <a:gd name="connsiteX1" fmla="*/ 1462246 w 1693074"/>
                <a:gd name="connsiteY1" fmla="*/ 58298 h 2185920"/>
                <a:gd name="connsiteX2" fmla="*/ 1658895 w 1693074"/>
                <a:gd name="connsiteY2" fmla="*/ 2158590 h 2185920"/>
                <a:gd name="connsiteX3" fmla="*/ 473022 w 1693074"/>
                <a:gd name="connsiteY3" fmla="*/ 1838568 h 2185920"/>
                <a:gd name="connsiteX4" fmla="*/ 222566 w 1693074"/>
                <a:gd name="connsiteY4" fmla="*/ 619795 h 2185920"/>
                <a:gd name="connsiteX0" fmla="*/ 222566 w 1681930"/>
                <a:gd name="connsiteY0" fmla="*/ 562262 h 2128387"/>
                <a:gd name="connsiteX1" fmla="*/ 1462246 w 1681930"/>
                <a:gd name="connsiteY1" fmla="*/ 765 h 2128387"/>
                <a:gd name="connsiteX2" fmla="*/ 1658895 w 1681930"/>
                <a:gd name="connsiteY2" fmla="*/ 2101057 h 2128387"/>
                <a:gd name="connsiteX3" fmla="*/ 473022 w 1681930"/>
                <a:gd name="connsiteY3" fmla="*/ 1781035 h 2128387"/>
                <a:gd name="connsiteX4" fmla="*/ 222566 w 1681930"/>
                <a:gd name="connsiteY4" fmla="*/ 562262 h 2128387"/>
                <a:gd name="connsiteX0" fmla="*/ 222566 w 1683069"/>
                <a:gd name="connsiteY0" fmla="*/ 575145 h 2141270"/>
                <a:gd name="connsiteX1" fmla="*/ 1462246 w 1683069"/>
                <a:gd name="connsiteY1" fmla="*/ 13648 h 2141270"/>
                <a:gd name="connsiteX2" fmla="*/ 1658895 w 1683069"/>
                <a:gd name="connsiteY2" fmla="*/ 2113940 h 2141270"/>
                <a:gd name="connsiteX3" fmla="*/ 473022 w 1683069"/>
                <a:gd name="connsiteY3" fmla="*/ 1793918 h 2141270"/>
                <a:gd name="connsiteX4" fmla="*/ 222566 w 1683069"/>
                <a:gd name="connsiteY4" fmla="*/ 575145 h 2141270"/>
                <a:gd name="connsiteX0" fmla="*/ 224524 w 1686024"/>
                <a:gd name="connsiteY0" fmla="*/ 599655 h 2188850"/>
                <a:gd name="connsiteX1" fmla="*/ 1455477 w 1686024"/>
                <a:gd name="connsiteY1" fmla="*/ 61228 h 2188850"/>
                <a:gd name="connsiteX2" fmla="*/ 1652126 w 1686024"/>
                <a:gd name="connsiteY2" fmla="*/ 2161520 h 2188850"/>
                <a:gd name="connsiteX3" fmla="*/ 466253 w 1686024"/>
                <a:gd name="connsiteY3" fmla="*/ 1841498 h 2188850"/>
                <a:gd name="connsiteX4" fmla="*/ 224524 w 1686024"/>
                <a:gd name="connsiteY4" fmla="*/ 599655 h 2188850"/>
                <a:gd name="connsiteX0" fmla="*/ 224524 w 1670709"/>
                <a:gd name="connsiteY0" fmla="*/ 573268 h 2162463"/>
                <a:gd name="connsiteX1" fmla="*/ 1455477 w 1670709"/>
                <a:gd name="connsiteY1" fmla="*/ 34841 h 2162463"/>
                <a:gd name="connsiteX2" fmla="*/ 1652126 w 1670709"/>
                <a:gd name="connsiteY2" fmla="*/ 2135133 h 2162463"/>
                <a:gd name="connsiteX3" fmla="*/ 466253 w 1670709"/>
                <a:gd name="connsiteY3" fmla="*/ 1815111 h 2162463"/>
                <a:gd name="connsiteX4" fmla="*/ 224524 w 1670709"/>
                <a:gd name="connsiteY4" fmla="*/ 573268 h 2162463"/>
                <a:gd name="connsiteX0" fmla="*/ 224524 w 1669029"/>
                <a:gd name="connsiteY0" fmla="*/ 559816 h 2149011"/>
                <a:gd name="connsiteX1" fmla="*/ 1455477 w 1669029"/>
                <a:gd name="connsiteY1" fmla="*/ 21389 h 2149011"/>
                <a:gd name="connsiteX2" fmla="*/ 1652126 w 1669029"/>
                <a:gd name="connsiteY2" fmla="*/ 2121681 h 2149011"/>
                <a:gd name="connsiteX3" fmla="*/ 466253 w 1669029"/>
                <a:gd name="connsiteY3" fmla="*/ 1801659 h 2149011"/>
                <a:gd name="connsiteX4" fmla="*/ 224524 w 1669029"/>
                <a:gd name="connsiteY4" fmla="*/ 559816 h 2149011"/>
                <a:gd name="connsiteX0" fmla="*/ 113165 w 1557670"/>
                <a:gd name="connsiteY0" fmla="*/ 559816 h 2149011"/>
                <a:gd name="connsiteX1" fmla="*/ 1344118 w 1557670"/>
                <a:gd name="connsiteY1" fmla="*/ 21389 h 2149011"/>
                <a:gd name="connsiteX2" fmla="*/ 1540767 w 1557670"/>
                <a:gd name="connsiteY2" fmla="*/ 2121681 h 2149011"/>
                <a:gd name="connsiteX3" fmla="*/ 354894 w 1557670"/>
                <a:gd name="connsiteY3" fmla="*/ 1801659 h 2149011"/>
                <a:gd name="connsiteX4" fmla="*/ 113165 w 1557670"/>
                <a:gd name="connsiteY4" fmla="*/ 559816 h 2149011"/>
                <a:gd name="connsiteX0" fmla="*/ 129725 w 1574230"/>
                <a:gd name="connsiteY0" fmla="*/ 559816 h 2149011"/>
                <a:gd name="connsiteX1" fmla="*/ 1360678 w 1574230"/>
                <a:gd name="connsiteY1" fmla="*/ 21389 h 2149011"/>
                <a:gd name="connsiteX2" fmla="*/ 1557327 w 1574230"/>
                <a:gd name="connsiteY2" fmla="*/ 2121681 h 2149011"/>
                <a:gd name="connsiteX3" fmla="*/ 371454 w 1574230"/>
                <a:gd name="connsiteY3" fmla="*/ 1801659 h 2149011"/>
                <a:gd name="connsiteX4" fmla="*/ 129725 w 1574230"/>
                <a:gd name="connsiteY4" fmla="*/ 559816 h 2149011"/>
                <a:gd name="connsiteX0" fmla="*/ 86395 w 1530900"/>
                <a:gd name="connsiteY0" fmla="*/ 558358 h 2147553"/>
                <a:gd name="connsiteX1" fmla="*/ 1317348 w 1530900"/>
                <a:gd name="connsiteY1" fmla="*/ 19931 h 2147553"/>
                <a:gd name="connsiteX2" fmla="*/ 1513997 w 1530900"/>
                <a:gd name="connsiteY2" fmla="*/ 2120223 h 2147553"/>
                <a:gd name="connsiteX3" fmla="*/ 328124 w 1530900"/>
                <a:gd name="connsiteY3" fmla="*/ 1800201 h 2147553"/>
                <a:gd name="connsiteX4" fmla="*/ 86395 w 1530900"/>
                <a:gd name="connsiteY4" fmla="*/ 558358 h 2147553"/>
                <a:gd name="connsiteX0" fmla="*/ 73691 w 1518196"/>
                <a:gd name="connsiteY0" fmla="*/ 558358 h 2147553"/>
                <a:gd name="connsiteX1" fmla="*/ 1304644 w 1518196"/>
                <a:gd name="connsiteY1" fmla="*/ 19931 h 2147553"/>
                <a:gd name="connsiteX2" fmla="*/ 1501293 w 1518196"/>
                <a:gd name="connsiteY2" fmla="*/ 2120223 h 2147553"/>
                <a:gd name="connsiteX3" fmla="*/ 315420 w 1518196"/>
                <a:gd name="connsiteY3" fmla="*/ 1800201 h 2147553"/>
                <a:gd name="connsiteX4" fmla="*/ 73691 w 1518196"/>
                <a:gd name="connsiteY4" fmla="*/ 558358 h 214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196" h="2147553">
                  <a:moveTo>
                    <a:pt x="73691" y="558358"/>
                  </a:moveTo>
                  <a:cubicBezTo>
                    <a:pt x="477971" y="450982"/>
                    <a:pt x="1207505" y="-112090"/>
                    <a:pt x="1304644" y="19931"/>
                  </a:cubicBezTo>
                  <a:cubicBezTo>
                    <a:pt x="1401783" y="151952"/>
                    <a:pt x="1572495" y="1999624"/>
                    <a:pt x="1501293" y="2120223"/>
                  </a:cubicBezTo>
                  <a:cubicBezTo>
                    <a:pt x="1430091" y="2240822"/>
                    <a:pt x="667724" y="1930957"/>
                    <a:pt x="315420" y="1800201"/>
                  </a:cubicBezTo>
                  <a:cubicBezTo>
                    <a:pt x="1096746" y="1246601"/>
                    <a:pt x="-330589" y="665734"/>
                    <a:pt x="73691" y="558358"/>
                  </a:cubicBezTo>
                  <a:close/>
                </a:path>
              </a:pathLst>
            </a:custGeom>
            <a:solidFill>
              <a:srgbClr val="BABED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19">
              <a:extLst>
                <a:ext uri="{FF2B5EF4-FFF2-40B4-BE49-F238E27FC236}">
                  <a16:creationId xmlns:a16="http://schemas.microsoft.com/office/drawing/2014/main" id="{C4D31246-120B-4147-83FF-F17B18B68819}"/>
                </a:ext>
              </a:extLst>
            </p:cNvPr>
            <p:cNvSpPr/>
            <p:nvPr/>
          </p:nvSpPr>
          <p:spPr>
            <a:xfrm>
              <a:off x="4414829" y="2828887"/>
              <a:ext cx="3408372" cy="2456539"/>
            </a:xfrm>
            <a:custGeom>
              <a:avLst/>
              <a:gdLst>
                <a:gd name="connsiteX0" fmla="*/ 0 w 1915465"/>
                <a:gd name="connsiteY0" fmla="*/ 0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0 w 1915465"/>
                <a:gd name="connsiteY4" fmla="*/ 0 h 1220118"/>
                <a:gd name="connsiteX0" fmla="*/ 1028121 w 1915465"/>
                <a:gd name="connsiteY0" fmla="*/ 166018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1028121 w 1915465"/>
                <a:gd name="connsiteY4" fmla="*/ 166018 h 1220118"/>
                <a:gd name="connsiteX0" fmla="*/ 1219200 w 2106544"/>
                <a:gd name="connsiteY0" fmla="*/ 166018 h 1220118"/>
                <a:gd name="connsiteX1" fmla="*/ 2106544 w 2106544"/>
                <a:gd name="connsiteY1" fmla="*/ 0 h 1220118"/>
                <a:gd name="connsiteX2" fmla="*/ 2106544 w 2106544"/>
                <a:gd name="connsiteY2" fmla="*/ 1220118 h 1220118"/>
                <a:gd name="connsiteX3" fmla="*/ 0 w 2106544"/>
                <a:gd name="connsiteY3" fmla="*/ 343818 h 1220118"/>
                <a:gd name="connsiteX4" fmla="*/ 1219200 w 2106544"/>
                <a:gd name="connsiteY4" fmla="*/ 166018 h 1220118"/>
                <a:gd name="connsiteX0" fmla="*/ 1219200 w 2106544"/>
                <a:gd name="connsiteY0" fmla="*/ 365627 h 1419727"/>
                <a:gd name="connsiteX1" fmla="*/ 2106544 w 2106544"/>
                <a:gd name="connsiteY1" fmla="*/ 199609 h 1419727"/>
                <a:gd name="connsiteX2" fmla="*/ 2106544 w 2106544"/>
                <a:gd name="connsiteY2" fmla="*/ 1419727 h 1419727"/>
                <a:gd name="connsiteX3" fmla="*/ 0 w 2106544"/>
                <a:gd name="connsiteY3" fmla="*/ 543427 h 1419727"/>
                <a:gd name="connsiteX4" fmla="*/ 1219200 w 2106544"/>
                <a:gd name="connsiteY4" fmla="*/ 365627 h 1419727"/>
                <a:gd name="connsiteX0" fmla="*/ 1219200 w 2106544"/>
                <a:gd name="connsiteY0" fmla="*/ 504689 h 1558789"/>
                <a:gd name="connsiteX1" fmla="*/ 2106544 w 2106544"/>
                <a:gd name="connsiteY1" fmla="*/ 338671 h 1558789"/>
                <a:gd name="connsiteX2" fmla="*/ 2106544 w 2106544"/>
                <a:gd name="connsiteY2" fmla="*/ 1558789 h 1558789"/>
                <a:gd name="connsiteX3" fmla="*/ 0 w 2106544"/>
                <a:gd name="connsiteY3" fmla="*/ 682489 h 1558789"/>
                <a:gd name="connsiteX4" fmla="*/ 1219200 w 2106544"/>
                <a:gd name="connsiteY4" fmla="*/ 504689 h 1558789"/>
                <a:gd name="connsiteX0" fmla="*/ 1223972 w 2111316"/>
                <a:gd name="connsiteY0" fmla="*/ 432620 h 1486720"/>
                <a:gd name="connsiteX1" fmla="*/ 2111316 w 2111316"/>
                <a:gd name="connsiteY1" fmla="*/ 266602 h 1486720"/>
                <a:gd name="connsiteX2" fmla="*/ 2111316 w 2111316"/>
                <a:gd name="connsiteY2" fmla="*/ 1486720 h 1486720"/>
                <a:gd name="connsiteX3" fmla="*/ 4772 w 2111316"/>
                <a:gd name="connsiteY3" fmla="*/ 610420 h 1486720"/>
                <a:gd name="connsiteX4" fmla="*/ 1223972 w 2111316"/>
                <a:gd name="connsiteY4" fmla="*/ 432620 h 1486720"/>
                <a:gd name="connsiteX0" fmla="*/ 1223972 w 2111316"/>
                <a:gd name="connsiteY0" fmla="*/ 511212 h 1565312"/>
                <a:gd name="connsiteX1" fmla="*/ 2111316 w 2111316"/>
                <a:gd name="connsiteY1" fmla="*/ 345194 h 1565312"/>
                <a:gd name="connsiteX2" fmla="*/ 2111316 w 2111316"/>
                <a:gd name="connsiteY2" fmla="*/ 1565312 h 1565312"/>
                <a:gd name="connsiteX3" fmla="*/ 4772 w 2111316"/>
                <a:gd name="connsiteY3" fmla="*/ 689012 h 1565312"/>
                <a:gd name="connsiteX4" fmla="*/ 1223972 w 2111316"/>
                <a:gd name="connsiteY4" fmla="*/ 511212 h 15653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375099"/>
                <a:gd name="connsiteY0" fmla="*/ 511212 h 2340012"/>
                <a:gd name="connsiteX1" fmla="*/ 2111316 w 2375099"/>
                <a:gd name="connsiteY1" fmla="*/ 345194 h 2340012"/>
                <a:gd name="connsiteX2" fmla="*/ 2354272 w 2375099"/>
                <a:gd name="connsiteY2" fmla="*/ 2340012 h 2340012"/>
                <a:gd name="connsiteX3" fmla="*/ 1514416 w 2375099"/>
                <a:gd name="connsiteY3" fmla="*/ 2251112 h 2340012"/>
                <a:gd name="connsiteX4" fmla="*/ 4772 w 2375099"/>
                <a:gd name="connsiteY4" fmla="*/ 689012 h 2340012"/>
                <a:gd name="connsiteX5" fmla="*/ 1223972 w 2375099"/>
                <a:gd name="connsiteY5" fmla="*/ 511212 h 2340012"/>
                <a:gd name="connsiteX0" fmla="*/ 1223972 w 2375099"/>
                <a:gd name="connsiteY0" fmla="*/ 511212 h 2425726"/>
                <a:gd name="connsiteX1" fmla="*/ 2111316 w 2375099"/>
                <a:gd name="connsiteY1" fmla="*/ 345194 h 2425726"/>
                <a:gd name="connsiteX2" fmla="*/ 2354272 w 2375099"/>
                <a:gd name="connsiteY2" fmla="*/ 2340012 h 2425726"/>
                <a:gd name="connsiteX3" fmla="*/ 1514416 w 2375099"/>
                <a:gd name="connsiteY3" fmla="*/ 2251112 h 2425726"/>
                <a:gd name="connsiteX4" fmla="*/ 4772 w 2375099"/>
                <a:gd name="connsiteY4" fmla="*/ 689012 h 2425726"/>
                <a:gd name="connsiteX5" fmla="*/ 1223972 w 2375099"/>
                <a:gd name="connsiteY5" fmla="*/ 511212 h 2425726"/>
                <a:gd name="connsiteX0" fmla="*/ 1223972 w 2375099"/>
                <a:gd name="connsiteY0" fmla="*/ 511212 h 2419020"/>
                <a:gd name="connsiteX1" fmla="*/ 2111316 w 2375099"/>
                <a:gd name="connsiteY1" fmla="*/ 345194 h 2419020"/>
                <a:gd name="connsiteX2" fmla="*/ 2354272 w 2375099"/>
                <a:gd name="connsiteY2" fmla="*/ 2340012 h 2419020"/>
                <a:gd name="connsiteX3" fmla="*/ 1514416 w 2375099"/>
                <a:gd name="connsiteY3" fmla="*/ 2213012 h 2419020"/>
                <a:gd name="connsiteX4" fmla="*/ 4772 w 2375099"/>
                <a:gd name="connsiteY4" fmla="*/ 689012 h 2419020"/>
                <a:gd name="connsiteX5" fmla="*/ 1223972 w 2375099"/>
                <a:gd name="connsiteY5" fmla="*/ 511212 h 2419020"/>
                <a:gd name="connsiteX0" fmla="*/ 1223972 w 2375099"/>
                <a:gd name="connsiteY0" fmla="*/ 511212 h 2456538"/>
                <a:gd name="connsiteX1" fmla="*/ 2111316 w 2375099"/>
                <a:gd name="connsiteY1" fmla="*/ 345194 h 2456538"/>
                <a:gd name="connsiteX2" fmla="*/ 2354272 w 2375099"/>
                <a:gd name="connsiteY2" fmla="*/ 2340012 h 2456538"/>
                <a:gd name="connsiteX3" fmla="*/ 1514416 w 2375099"/>
                <a:gd name="connsiteY3" fmla="*/ 2213012 h 2456538"/>
                <a:gd name="connsiteX4" fmla="*/ 4772 w 2375099"/>
                <a:gd name="connsiteY4" fmla="*/ 689012 h 2456538"/>
                <a:gd name="connsiteX5" fmla="*/ 1223972 w 2375099"/>
                <a:gd name="connsiteY5" fmla="*/ 511212 h 2456538"/>
                <a:gd name="connsiteX0" fmla="*/ 1223972 w 3409602"/>
                <a:gd name="connsiteY0" fmla="*/ 511212 h 2456538"/>
                <a:gd name="connsiteX1" fmla="*/ 2111316 w 3409602"/>
                <a:gd name="connsiteY1" fmla="*/ 345194 h 2456538"/>
                <a:gd name="connsiteX2" fmla="*/ 3408372 w 3409602"/>
                <a:gd name="connsiteY2" fmla="*/ 1298612 h 2456538"/>
                <a:gd name="connsiteX3" fmla="*/ 2354272 w 3409602"/>
                <a:gd name="connsiteY3" fmla="*/ 2340012 h 2456538"/>
                <a:gd name="connsiteX4" fmla="*/ 1514416 w 3409602"/>
                <a:gd name="connsiteY4" fmla="*/ 2213012 h 2456538"/>
                <a:gd name="connsiteX5" fmla="*/ 4772 w 3409602"/>
                <a:gd name="connsiteY5" fmla="*/ 689012 h 2456538"/>
                <a:gd name="connsiteX6" fmla="*/ 1223972 w 3409602"/>
                <a:gd name="connsiteY6" fmla="*/ 511212 h 2456538"/>
                <a:gd name="connsiteX0" fmla="*/ 1223972 w 3408372"/>
                <a:gd name="connsiteY0" fmla="*/ 511212 h 2456538"/>
                <a:gd name="connsiteX1" fmla="*/ 2111316 w 3408372"/>
                <a:gd name="connsiteY1" fmla="*/ 345194 h 2456538"/>
                <a:gd name="connsiteX2" fmla="*/ 3408372 w 3408372"/>
                <a:gd name="connsiteY2" fmla="*/ 1298612 h 2456538"/>
                <a:gd name="connsiteX3" fmla="*/ 2354272 w 3408372"/>
                <a:gd name="connsiteY3" fmla="*/ 2340012 h 2456538"/>
                <a:gd name="connsiteX4" fmla="*/ 1514416 w 3408372"/>
                <a:gd name="connsiteY4" fmla="*/ 2213012 h 2456538"/>
                <a:gd name="connsiteX5" fmla="*/ 4772 w 3408372"/>
                <a:gd name="connsiteY5" fmla="*/ 689012 h 2456538"/>
                <a:gd name="connsiteX6" fmla="*/ 1223972 w 3408372"/>
                <a:gd name="connsiteY6" fmla="*/ 511212 h 2456538"/>
                <a:gd name="connsiteX0" fmla="*/ 1223972 w 3408372"/>
                <a:gd name="connsiteY0" fmla="*/ 1448718 h 3394044"/>
                <a:gd name="connsiteX1" fmla="*/ 1336616 w 3408372"/>
                <a:gd name="connsiteY1" fmla="*/ 0 h 3394044"/>
                <a:gd name="connsiteX2" fmla="*/ 3408372 w 3408372"/>
                <a:gd name="connsiteY2" fmla="*/ 2236118 h 3394044"/>
                <a:gd name="connsiteX3" fmla="*/ 2354272 w 3408372"/>
                <a:gd name="connsiteY3" fmla="*/ 3277518 h 3394044"/>
                <a:gd name="connsiteX4" fmla="*/ 1514416 w 3408372"/>
                <a:gd name="connsiteY4" fmla="*/ 3150518 h 3394044"/>
                <a:gd name="connsiteX5" fmla="*/ 4772 w 3408372"/>
                <a:gd name="connsiteY5" fmla="*/ 1626518 h 3394044"/>
                <a:gd name="connsiteX6" fmla="*/ 1223972 w 3408372"/>
                <a:gd name="connsiteY6" fmla="*/ 1448718 h 3394044"/>
                <a:gd name="connsiteX0" fmla="*/ 1223972 w 3408372"/>
                <a:gd name="connsiteY0" fmla="*/ 511213 h 2456539"/>
                <a:gd name="connsiteX1" fmla="*/ 3408372 w 3408372"/>
                <a:gd name="connsiteY1" fmla="*/ 1298613 h 2456539"/>
                <a:gd name="connsiteX2" fmla="*/ 2354272 w 3408372"/>
                <a:gd name="connsiteY2" fmla="*/ 2340013 h 2456539"/>
                <a:gd name="connsiteX3" fmla="*/ 1514416 w 3408372"/>
                <a:gd name="connsiteY3" fmla="*/ 2213013 h 2456539"/>
                <a:gd name="connsiteX4" fmla="*/ 4772 w 3408372"/>
                <a:gd name="connsiteY4" fmla="*/ 689013 h 2456539"/>
                <a:gd name="connsiteX5" fmla="*/ 1223972 w 3408372"/>
                <a:gd name="connsiteY5" fmla="*/ 511213 h 245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8372" h="2456539">
                  <a:moveTo>
                    <a:pt x="1223972" y="511213"/>
                  </a:moveTo>
                  <a:lnTo>
                    <a:pt x="3408372" y="1298613"/>
                  </a:lnTo>
                  <a:cubicBezTo>
                    <a:pt x="3042465" y="2507383"/>
                    <a:pt x="2477315" y="2187613"/>
                    <a:pt x="2354272" y="2340013"/>
                  </a:cubicBezTo>
                  <a:cubicBezTo>
                    <a:pt x="1921920" y="2564380"/>
                    <a:pt x="1743568" y="2433146"/>
                    <a:pt x="1514416" y="2213013"/>
                  </a:cubicBezTo>
                  <a:cubicBezTo>
                    <a:pt x="350801" y="2124113"/>
                    <a:pt x="76187" y="1451013"/>
                    <a:pt x="4772" y="689013"/>
                  </a:cubicBezTo>
                  <a:cubicBezTo>
                    <a:pt x="-84128" y="-276186"/>
                    <a:pt x="1096972" y="-123786"/>
                    <a:pt x="1223972" y="511213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24">
              <a:extLst>
                <a:ext uri="{FF2B5EF4-FFF2-40B4-BE49-F238E27FC236}">
                  <a16:creationId xmlns:a16="http://schemas.microsoft.com/office/drawing/2014/main" id="{C527EE6A-FB2D-437C-9A35-3803D74CD1EE}"/>
                </a:ext>
              </a:extLst>
            </p:cNvPr>
            <p:cNvSpPr/>
            <p:nvPr/>
          </p:nvSpPr>
          <p:spPr>
            <a:xfrm>
              <a:off x="5498117" y="1886710"/>
              <a:ext cx="2383434" cy="2841079"/>
            </a:xfrm>
            <a:custGeom>
              <a:avLst/>
              <a:gdLst>
                <a:gd name="connsiteX0" fmla="*/ 0 w 1347785"/>
                <a:gd name="connsiteY0" fmla="*/ 0 h 1453391"/>
                <a:gd name="connsiteX1" fmla="*/ 1347785 w 1347785"/>
                <a:gd name="connsiteY1" fmla="*/ 0 h 1453391"/>
                <a:gd name="connsiteX2" fmla="*/ 1347785 w 1347785"/>
                <a:gd name="connsiteY2" fmla="*/ 1453391 h 1453391"/>
                <a:gd name="connsiteX3" fmla="*/ 0 w 1347785"/>
                <a:gd name="connsiteY3" fmla="*/ 1453391 h 1453391"/>
                <a:gd name="connsiteX4" fmla="*/ 0 w 1347785"/>
                <a:gd name="connsiteY4" fmla="*/ 0 h 1453391"/>
                <a:gd name="connsiteX0" fmla="*/ 38100 w 1347785"/>
                <a:gd name="connsiteY0" fmla="*/ 0 h 1986791"/>
                <a:gd name="connsiteX1" fmla="*/ 1347785 w 1347785"/>
                <a:gd name="connsiteY1" fmla="*/ 533400 h 1986791"/>
                <a:gd name="connsiteX2" fmla="*/ 1347785 w 1347785"/>
                <a:gd name="connsiteY2" fmla="*/ 1986791 h 1986791"/>
                <a:gd name="connsiteX3" fmla="*/ 0 w 1347785"/>
                <a:gd name="connsiteY3" fmla="*/ 1986791 h 1986791"/>
                <a:gd name="connsiteX4" fmla="*/ 38100 w 1347785"/>
                <a:gd name="connsiteY4" fmla="*/ 0 h 1986791"/>
                <a:gd name="connsiteX0" fmla="*/ 244357 w 1554042"/>
                <a:gd name="connsiteY0" fmla="*/ 0 h 1986791"/>
                <a:gd name="connsiteX1" fmla="*/ 1554042 w 1554042"/>
                <a:gd name="connsiteY1" fmla="*/ 533400 h 1986791"/>
                <a:gd name="connsiteX2" fmla="*/ 1554042 w 1554042"/>
                <a:gd name="connsiteY2" fmla="*/ 1986791 h 1986791"/>
                <a:gd name="connsiteX3" fmla="*/ 206257 w 1554042"/>
                <a:gd name="connsiteY3" fmla="*/ 1986791 h 1986791"/>
                <a:gd name="connsiteX4" fmla="*/ 244357 w 1554042"/>
                <a:gd name="connsiteY4" fmla="*/ 0 h 1986791"/>
                <a:gd name="connsiteX0" fmla="*/ 110322 w 1420007"/>
                <a:gd name="connsiteY0" fmla="*/ 0 h 2697991"/>
                <a:gd name="connsiteX1" fmla="*/ 1420007 w 1420007"/>
                <a:gd name="connsiteY1" fmla="*/ 533400 h 2697991"/>
                <a:gd name="connsiteX2" fmla="*/ 1420007 w 1420007"/>
                <a:gd name="connsiteY2" fmla="*/ 1986791 h 2697991"/>
                <a:gd name="connsiteX3" fmla="*/ 1139022 w 1420007"/>
                <a:gd name="connsiteY3" fmla="*/ 2697991 h 2697991"/>
                <a:gd name="connsiteX4" fmla="*/ 110322 w 1420007"/>
                <a:gd name="connsiteY4" fmla="*/ 0 h 2697991"/>
                <a:gd name="connsiteX0" fmla="*/ 204053 w 1513738"/>
                <a:gd name="connsiteY0" fmla="*/ 0 h 2697991"/>
                <a:gd name="connsiteX1" fmla="*/ 1513738 w 1513738"/>
                <a:gd name="connsiteY1" fmla="*/ 533400 h 2697991"/>
                <a:gd name="connsiteX2" fmla="*/ 1513738 w 1513738"/>
                <a:gd name="connsiteY2" fmla="*/ 1986791 h 2697991"/>
                <a:gd name="connsiteX3" fmla="*/ 1232753 w 1513738"/>
                <a:gd name="connsiteY3" fmla="*/ 2697991 h 2697991"/>
                <a:gd name="connsiteX4" fmla="*/ 204053 w 1513738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1270985 w 1551970"/>
                <a:gd name="connsiteY3" fmla="*/ 2697991 h 2697991"/>
                <a:gd name="connsiteX4" fmla="*/ 242285 w 1551970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978885 w 1551970"/>
                <a:gd name="connsiteY3" fmla="*/ 2342391 h 2697991"/>
                <a:gd name="connsiteX4" fmla="*/ 1270985 w 1551970"/>
                <a:gd name="connsiteY4" fmla="*/ 2697991 h 2697991"/>
                <a:gd name="connsiteX5" fmla="*/ 242285 w 1551970"/>
                <a:gd name="connsiteY5" fmla="*/ 0 h 2697991"/>
                <a:gd name="connsiteX0" fmla="*/ 242285 w 1673226"/>
                <a:gd name="connsiteY0" fmla="*/ 0 h 2835290"/>
                <a:gd name="connsiteX1" fmla="*/ 1551970 w 1673226"/>
                <a:gd name="connsiteY1" fmla="*/ 533400 h 2835290"/>
                <a:gd name="connsiteX2" fmla="*/ 1551970 w 1673226"/>
                <a:gd name="connsiteY2" fmla="*/ 1986791 h 2835290"/>
                <a:gd name="connsiteX3" fmla="*/ 1651985 w 1673226"/>
                <a:gd name="connsiteY3" fmla="*/ 2831341 h 2835290"/>
                <a:gd name="connsiteX4" fmla="*/ 978885 w 1673226"/>
                <a:gd name="connsiteY4" fmla="*/ 2342391 h 2835290"/>
                <a:gd name="connsiteX5" fmla="*/ 1270985 w 1673226"/>
                <a:gd name="connsiteY5" fmla="*/ 2697991 h 2835290"/>
                <a:gd name="connsiteX6" fmla="*/ 242285 w 1673226"/>
                <a:gd name="connsiteY6" fmla="*/ 0 h 2835290"/>
                <a:gd name="connsiteX0" fmla="*/ 242285 w 1673226"/>
                <a:gd name="connsiteY0" fmla="*/ 0 h 2841079"/>
                <a:gd name="connsiteX1" fmla="*/ 1551970 w 1673226"/>
                <a:gd name="connsiteY1" fmla="*/ 533400 h 2841079"/>
                <a:gd name="connsiteX2" fmla="*/ 1551970 w 1673226"/>
                <a:gd name="connsiteY2" fmla="*/ 1986791 h 2841079"/>
                <a:gd name="connsiteX3" fmla="*/ 1651985 w 1673226"/>
                <a:gd name="connsiteY3" fmla="*/ 2831341 h 2841079"/>
                <a:gd name="connsiteX4" fmla="*/ 978885 w 1673226"/>
                <a:gd name="connsiteY4" fmla="*/ 2342391 h 2841079"/>
                <a:gd name="connsiteX5" fmla="*/ 1270985 w 1673226"/>
                <a:gd name="connsiteY5" fmla="*/ 2697991 h 2841079"/>
                <a:gd name="connsiteX6" fmla="*/ 242285 w 1673226"/>
                <a:gd name="connsiteY6" fmla="*/ 0 h 2841079"/>
                <a:gd name="connsiteX0" fmla="*/ 242285 w 1668998"/>
                <a:gd name="connsiteY0" fmla="*/ 0 h 2841079"/>
                <a:gd name="connsiteX1" fmla="*/ 1551970 w 1668998"/>
                <a:gd name="connsiteY1" fmla="*/ 533400 h 2841079"/>
                <a:gd name="connsiteX2" fmla="*/ 1551970 w 1668998"/>
                <a:gd name="connsiteY2" fmla="*/ 1986791 h 2841079"/>
                <a:gd name="connsiteX3" fmla="*/ 1366235 w 1668998"/>
                <a:gd name="connsiteY3" fmla="*/ 2361440 h 2841079"/>
                <a:gd name="connsiteX4" fmla="*/ 1651985 w 1668998"/>
                <a:gd name="connsiteY4" fmla="*/ 2831341 h 2841079"/>
                <a:gd name="connsiteX5" fmla="*/ 978885 w 1668998"/>
                <a:gd name="connsiteY5" fmla="*/ 2342391 h 2841079"/>
                <a:gd name="connsiteX6" fmla="*/ 1270985 w 1668998"/>
                <a:gd name="connsiteY6" fmla="*/ 2697991 h 2841079"/>
                <a:gd name="connsiteX7" fmla="*/ 242285 w 1668998"/>
                <a:gd name="connsiteY7" fmla="*/ 0 h 2841079"/>
                <a:gd name="connsiteX0" fmla="*/ 242285 w 1711151"/>
                <a:gd name="connsiteY0" fmla="*/ 0 h 2841079"/>
                <a:gd name="connsiteX1" fmla="*/ 1551970 w 1711151"/>
                <a:gd name="connsiteY1" fmla="*/ 533400 h 2841079"/>
                <a:gd name="connsiteX2" fmla="*/ 1551970 w 1711151"/>
                <a:gd name="connsiteY2" fmla="*/ 1986791 h 2841079"/>
                <a:gd name="connsiteX3" fmla="*/ 1366235 w 1711151"/>
                <a:gd name="connsiteY3" fmla="*/ 2361440 h 2841079"/>
                <a:gd name="connsiteX4" fmla="*/ 1651985 w 1711151"/>
                <a:gd name="connsiteY4" fmla="*/ 2831341 h 2841079"/>
                <a:gd name="connsiteX5" fmla="*/ 978885 w 1711151"/>
                <a:gd name="connsiteY5" fmla="*/ 2342391 h 2841079"/>
                <a:gd name="connsiteX6" fmla="*/ 1270985 w 1711151"/>
                <a:gd name="connsiteY6" fmla="*/ 2697991 h 2841079"/>
                <a:gd name="connsiteX7" fmla="*/ 242285 w 1711151"/>
                <a:gd name="connsiteY7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68184"/>
                <a:gd name="connsiteY0" fmla="*/ 0 h 2841079"/>
                <a:gd name="connsiteX1" fmla="*/ 1551970 w 2168184"/>
                <a:gd name="connsiteY1" fmla="*/ 533400 h 2841079"/>
                <a:gd name="connsiteX2" fmla="*/ 1551970 w 2168184"/>
                <a:gd name="connsiteY2" fmla="*/ 1986791 h 2841079"/>
                <a:gd name="connsiteX3" fmla="*/ 2153635 w 2168184"/>
                <a:gd name="connsiteY3" fmla="*/ 2818640 h 2841079"/>
                <a:gd name="connsiteX4" fmla="*/ 1366235 w 2168184"/>
                <a:gd name="connsiteY4" fmla="*/ 2361440 h 2841079"/>
                <a:gd name="connsiteX5" fmla="*/ 1651985 w 2168184"/>
                <a:gd name="connsiteY5" fmla="*/ 2831341 h 2841079"/>
                <a:gd name="connsiteX6" fmla="*/ 978885 w 2168184"/>
                <a:gd name="connsiteY6" fmla="*/ 2342391 h 2841079"/>
                <a:gd name="connsiteX7" fmla="*/ 1270985 w 2168184"/>
                <a:gd name="connsiteY7" fmla="*/ 2697991 h 2841079"/>
                <a:gd name="connsiteX8" fmla="*/ 242285 w 2168184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6784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50995"/>
                <a:gd name="connsiteY0" fmla="*/ 0 h 2841079"/>
                <a:gd name="connsiteX1" fmla="*/ 1551970 w 2350995"/>
                <a:gd name="connsiteY1" fmla="*/ 533400 h 2841079"/>
                <a:gd name="connsiteX2" fmla="*/ 2318734 w 2350995"/>
                <a:gd name="connsiteY2" fmla="*/ 2748790 h 2841079"/>
                <a:gd name="connsiteX3" fmla="*/ 1640870 w 2350995"/>
                <a:gd name="connsiteY3" fmla="*/ 2126491 h 2841079"/>
                <a:gd name="connsiteX4" fmla="*/ 2153635 w 2350995"/>
                <a:gd name="connsiteY4" fmla="*/ 2818640 h 2841079"/>
                <a:gd name="connsiteX5" fmla="*/ 1366235 w 2350995"/>
                <a:gd name="connsiteY5" fmla="*/ 2361440 h 2841079"/>
                <a:gd name="connsiteX6" fmla="*/ 1651985 w 2350995"/>
                <a:gd name="connsiteY6" fmla="*/ 2831341 h 2841079"/>
                <a:gd name="connsiteX7" fmla="*/ 978885 w 2350995"/>
                <a:gd name="connsiteY7" fmla="*/ 2342391 h 2841079"/>
                <a:gd name="connsiteX8" fmla="*/ 1270985 w 2350995"/>
                <a:gd name="connsiteY8" fmla="*/ 2697991 h 2841079"/>
                <a:gd name="connsiteX9" fmla="*/ 242285 w 2350995"/>
                <a:gd name="connsiteY9" fmla="*/ 0 h 2841079"/>
                <a:gd name="connsiteX0" fmla="*/ 242285 w 2334147"/>
                <a:gd name="connsiteY0" fmla="*/ 0 h 2841079"/>
                <a:gd name="connsiteX1" fmla="*/ 1551970 w 2334147"/>
                <a:gd name="connsiteY1" fmla="*/ 533400 h 2841079"/>
                <a:gd name="connsiteX2" fmla="*/ 1899634 w 2334147"/>
                <a:gd name="connsiteY2" fmla="*/ 1986790 h 2841079"/>
                <a:gd name="connsiteX3" fmla="*/ 2318734 w 2334147"/>
                <a:gd name="connsiteY3" fmla="*/ 2748790 h 2841079"/>
                <a:gd name="connsiteX4" fmla="*/ 1640870 w 2334147"/>
                <a:gd name="connsiteY4" fmla="*/ 2126491 h 2841079"/>
                <a:gd name="connsiteX5" fmla="*/ 2153635 w 2334147"/>
                <a:gd name="connsiteY5" fmla="*/ 2818640 h 2841079"/>
                <a:gd name="connsiteX6" fmla="*/ 1366235 w 2334147"/>
                <a:gd name="connsiteY6" fmla="*/ 2361440 h 2841079"/>
                <a:gd name="connsiteX7" fmla="*/ 1651985 w 2334147"/>
                <a:gd name="connsiteY7" fmla="*/ 2831341 h 2841079"/>
                <a:gd name="connsiteX8" fmla="*/ 978885 w 2334147"/>
                <a:gd name="connsiteY8" fmla="*/ 2342391 h 2841079"/>
                <a:gd name="connsiteX9" fmla="*/ 1270985 w 2334147"/>
                <a:gd name="connsiteY9" fmla="*/ 2697991 h 2841079"/>
                <a:gd name="connsiteX10" fmla="*/ 242285 w 2334147"/>
                <a:gd name="connsiteY10" fmla="*/ 0 h 2841079"/>
                <a:gd name="connsiteX0" fmla="*/ 242285 w 2350485"/>
                <a:gd name="connsiteY0" fmla="*/ 0 h 2841079"/>
                <a:gd name="connsiteX1" fmla="*/ 1551970 w 2350485"/>
                <a:gd name="connsiteY1" fmla="*/ 533400 h 2841079"/>
                <a:gd name="connsiteX2" fmla="*/ 1899634 w 2350485"/>
                <a:gd name="connsiteY2" fmla="*/ 1986790 h 2841079"/>
                <a:gd name="connsiteX3" fmla="*/ 2318734 w 2350485"/>
                <a:gd name="connsiteY3" fmla="*/ 2748790 h 2841079"/>
                <a:gd name="connsiteX4" fmla="*/ 1640870 w 2350485"/>
                <a:gd name="connsiteY4" fmla="*/ 2126491 h 2841079"/>
                <a:gd name="connsiteX5" fmla="*/ 2153635 w 2350485"/>
                <a:gd name="connsiteY5" fmla="*/ 2818640 h 2841079"/>
                <a:gd name="connsiteX6" fmla="*/ 1366235 w 2350485"/>
                <a:gd name="connsiteY6" fmla="*/ 2361440 h 2841079"/>
                <a:gd name="connsiteX7" fmla="*/ 1651985 w 2350485"/>
                <a:gd name="connsiteY7" fmla="*/ 2831341 h 2841079"/>
                <a:gd name="connsiteX8" fmla="*/ 978885 w 2350485"/>
                <a:gd name="connsiteY8" fmla="*/ 2342391 h 2841079"/>
                <a:gd name="connsiteX9" fmla="*/ 1270985 w 2350485"/>
                <a:gd name="connsiteY9" fmla="*/ 2697991 h 2841079"/>
                <a:gd name="connsiteX10" fmla="*/ 242285 w 2350485"/>
                <a:gd name="connsiteY10" fmla="*/ 0 h 2841079"/>
                <a:gd name="connsiteX0" fmla="*/ 242285 w 2398708"/>
                <a:gd name="connsiteY0" fmla="*/ 0 h 2841079"/>
                <a:gd name="connsiteX1" fmla="*/ 1551970 w 2398708"/>
                <a:gd name="connsiteY1" fmla="*/ 533400 h 2841079"/>
                <a:gd name="connsiteX2" fmla="*/ 2394934 w 2398708"/>
                <a:gd name="connsiteY2" fmla="*/ 2450340 h 2841079"/>
                <a:gd name="connsiteX3" fmla="*/ 1899634 w 2398708"/>
                <a:gd name="connsiteY3" fmla="*/ 1986790 h 2841079"/>
                <a:gd name="connsiteX4" fmla="*/ 2318734 w 2398708"/>
                <a:gd name="connsiteY4" fmla="*/ 2748790 h 2841079"/>
                <a:gd name="connsiteX5" fmla="*/ 1640870 w 2398708"/>
                <a:gd name="connsiteY5" fmla="*/ 2126491 h 2841079"/>
                <a:gd name="connsiteX6" fmla="*/ 2153635 w 2398708"/>
                <a:gd name="connsiteY6" fmla="*/ 2818640 h 2841079"/>
                <a:gd name="connsiteX7" fmla="*/ 1366235 w 2398708"/>
                <a:gd name="connsiteY7" fmla="*/ 2361440 h 2841079"/>
                <a:gd name="connsiteX8" fmla="*/ 1651985 w 2398708"/>
                <a:gd name="connsiteY8" fmla="*/ 2831341 h 2841079"/>
                <a:gd name="connsiteX9" fmla="*/ 978885 w 2398708"/>
                <a:gd name="connsiteY9" fmla="*/ 2342391 h 2841079"/>
                <a:gd name="connsiteX10" fmla="*/ 1270985 w 2398708"/>
                <a:gd name="connsiteY10" fmla="*/ 2697991 h 2841079"/>
                <a:gd name="connsiteX11" fmla="*/ 242285 w 2398708"/>
                <a:gd name="connsiteY11" fmla="*/ 0 h 2841079"/>
                <a:gd name="connsiteX0" fmla="*/ 242285 w 2402280"/>
                <a:gd name="connsiteY0" fmla="*/ 0 h 2841079"/>
                <a:gd name="connsiteX1" fmla="*/ 1551970 w 2402280"/>
                <a:gd name="connsiteY1" fmla="*/ 533400 h 2841079"/>
                <a:gd name="connsiteX2" fmla="*/ 2394934 w 2402280"/>
                <a:gd name="connsiteY2" fmla="*/ 2450340 h 2841079"/>
                <a:gd name="connsiteX3" fmla="*/ 1899634 w 2402280"/>
                <a:gd name="connsiteY3" fmla="*/ 1986790 h 2841079"/>
                <a:gd name="connsiteX4" fmla="*/ 2318734 w 2402280"/>
                <a:gd name="connsiteY4" fmla="*/ 2748790 h 2841079"/>
                <a:gd name="connsiteX5" fmla="*/ 1640870 w 2402280"/>
                <a:gd name="connsiteY5" fmla="*/ 2126491 h 2841079"/>
                <a:gd name="connsiteX6" fmla="*/ 2153635 w 2402280"/>
                <a:gd name="connsiteY6" fmla="*/ 2818640 h 2841079"/>
                <a:gd name="connsiteX7" fmla="*/ 1366235 w 2402280"/>
                <a:gd name="connsiteY7" fmla="*/ 2361440 h 2841079"/>
                <a:gd name="connsiteX8" fmla="*/ 1651985 w 2402280"/>
                <a:gd name="connsiteY8" fmla="*/ 2831341 h 2841079"/>
                <a:gd name="connsiteX9" fmla="*/ 978885 w 2402280"/>
                <a:gd name="connsiteY9" fmla="*/ 2342391 h 2841079"/>
                <a:gd name="connsiteX10" fmla="*/ 1270985 w 2402280"/>
                <a:gd name="connsiteY10" fmla="*/ 2697991 h 2841079"/>
                <a:gd name="connsiteX11" fmla="*/ 242285 w 2402280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3434" h="2841079">
                  <a:moveTo>
                    <a:pt x="242285" y="0"/>
                  </a:moveTo>
                  <a:cubicBezTo>
                    <a:pt x="625825" y="496740"/>
                    <a:pt x="2388584" y="1341460"/>
                    <a:pt x="2375884" y="2564640"/>
                  </a:cubicBezTo>
                  <a:cubicBezTo>
                    <a:pt x="2459228" y="2825922"/>
                    <a:pt x="1823434" y="1825923"/>
                    <a:pt x="1899634" y="1986790"/>
                  </a:cubicBezTo>
                  <a:cubicBezTo>
                    <a:pt x="2260791" y="2392535"/>
                    <a:pt x="2415836" y="2742440"/>
                    <a:pt x="2318734" y="2748790"/>
                  </a:cubicBezTo>
                  <a:cubicBezTo>
                    <a:pt x="2207079" y="2827107"/>
                    <a:pt x="1900163" y="2349799"/>
                    <a:pt x="1636107" y="2121728"/>
                  </a:cubicBezTo>
                  <a:cubicBezTo>
                    <a:pt x="1627376" y="2154410"/>
                    <a:pt x="2241741" y="2653011"/>
                    <a:pt x="2153635" y="2818640"/>
                  </a:cubicBezTo>
                  <a:cubicBezTo>
                    <a:pt x="1798829" y="2906481"/>
                    <a:pt x="1345597" y="2281007"/>
                    <a:pt x="1366235" y="2361440"/>
                  </a:cubicBezTo>
                  <a:cubicBezTo>
                    <a:pt x="1377348" y="2399011"/>
                    <a:pt x="1868943" y="2690054"/>
                    <a:pt x="1651985" y="2831341"/>
                  </a:cubicBezTo>
                  <a:cubicBezTo>
                    <a:pt x="1359621" y="2928708"/>
                    <a:pt x="959835" y="2261958"/>
                    <a:pt x="978885" y="2342391"/>
                  </a:cubicBezTo>
                  <a:lnTo>
                    <a:pt x="1270985" y="2697991"/>
                  </a:lnTo>
                  <a:cubicBezTo>
                    <a:pt x="280385" y="2531027"/>
                    <a:pt x="-380015" y="992464"/>
                    <a:pt x="242285" y="0"/>
                  </a:cubicBezTo>
                  <a:close/>
                </a:path>
              </a:pathLst>
            </a:custGeom>
            <a:solidFill>
              <a:srgbClr val="CAC0B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F751659-0352-4A94-BAC6-9821DC7C7E50}"/>
                </a:ext>
              </a:extLst>
            </p:cNvPr>
            <p:cNvSpPr/>
            <p:nvPr/>
          </p:nvSpPr>
          <p:spPr>
            <a:xfrm>
              <a:off x="6426200" y="2940050"/>
              <a:ext cx="546100" cy="533400"/>
            </a:xfrm>
            <a:custGeom>
              <a:avLst/>
              <a:gdLst>
                <a:gd name="connsiteX0" fmla="*/ 0 w 546100"/>
                <a:gd name="connsiteY0" fmla="*/ 0 h 533400"/>
                <a:gd name="connsiteX1" fmla="*/ 146050 w 546100"/>
                <a:gd name="connsiteY1" fmla="*/ 203200 h 533400"/>
                <a:gd name="connsiteX2" fmla="*/ 311150 w 546100"/>
                <a:gd name="connsiteY2" fmla="*/ 330200 h 533400"/>
                <a:gd name="connsiteX3" fmla="*/ 546100 w 546100"/>
                <a:gd name="connsiteY3" fmla="*/ 533400 h 533400"/>
                <a:gd name="connsiteX4" fmla="*/ 546100 w 546100"/>
                <a:gd name="connsiteY4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00" h="533400">
                  <a:moveTo>
                    <a:pt x="0" y="0"/>
                  </a:moveTo>
                  <a:cubicBezTo>
                    <a:pt x="47096" y="74083"/>
                    <a:pt x="94192" y="148167"/>
                    <a:pt x="146050" y="203200"/>
                  </a:cubicBezTo>
                  <a:cubicBezTo>
                    <a:pt x="197908" y="258233"/>
                    <a:pt x="244475" y="275167"/>
                    <a:pt x="311150" y="330200"/>
                  </a:cubicBezTo>
                  <a:cubicBezTo>
                    <a:pt x="377825" y="385233"/>
                    <a:pt x="546100" y="533400"/>
                    <a:pt x="546100" y="533400"/>
                  </a:cubicBezTo>
                  <a:lnTo>
                    <a:pt x="546100" y="5334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22FF7D6-75AF-47C5-952B-2E405CC7B4E3}"/>
                </a:ext>
              </a:extLst>
            </p:cNvPr>
            <p:cNvSpPr/>
            <p:nvPr/>
          </p:nvSpPr>
          <p:spPr>
            <a:xfrm>
              <a:off x="6261100" y="3276600"/>
              <a:ext cx="311150" cy="336550"/>
            </a:xfrm>
            <a:custGeom>
              <a:avLst/>
              <a:gdLst>
                <a:gd name="connsiteX0" fmla="*/ 0 w 311150"/>
                <a:gd name="connsiteY0" fmla="*/ 0 h 336550"/>
                <a:gd name="connsiteX1" fmla="*/ 127000 w 311150"/>
                <a:gd name="connsiteY1" fmla="*/ 133350 h 336550"/>
                <a:gd name="connsiteX2" fmla="*/ 215900 w 311150"/>
                <a:gd name="connsiteY2" fmla="*/ 273050 h 336550"/>
                <a:gd name="connsiteX3" fmla="*/ 311150 w 311150"/>
                <a:gd name="connsiteY3" fmla="*/ 336550 h 336550"/>
                <a:gd name="connsiteX4" fmla="*/ 311150 w 311150"/>
                <a:gd name="connsiteY4" fmla="*/ 3365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150" h="336550">
                  <a:moveTo>
                    <a:pt x="0" y="0"/>
                  </a:moveTo>
                  <a:cubicBezTo>
                    <a:pt x="45508" y="43921"/>
                    <a:pt x="91017" y="87842"/>
                    <a:pt x="127000" y="133350"/>
                  </a:cubicBezTo>
                  <a:cubicBezTo>
                    <a:pt x="162983" y="178858"/>
                    <a:pt x="185208" y="239183"/>
                    <a:pt x="215900" y="273050"/>
                  </a:cubicBezTo>
                  <a:cubicBezTo>
                    <a:pt x="246592" y="306917"/>
                    <a:pt x="311150" y="336550"/>
                    <a:pt x="311150" y="336550"/>
                  </a:cubicBezTo>
                  <a:lnTo>
                    <a:pt x="311150" y="3365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CD28409-E0C3-4504-BA1E-E27C37C78874}"/>
                </a:ext>
              </a:extLst>
            </p:cNvPr>
            <p:cNvSpPr/>
            <p:nvPr/>
          </p:nvSpPr>
          <p:spPr>
            <a:xfrm>
              <a:off x="6045200" y="3676650"/>
              <a:ext cx="114300" cy="107950"/>
            </a:xfrm>
            <a:custGeom>
              <a:avLst/>
              <a:gdLst>
                <a:gd name="connsiteX0" fmla="*/ 0 w 114300"/>
                <a:gd name="connsiteY0" fmla="*/ 0 h 107950"/>
                <a:gd name="connsiteX1" fmla="*/ 57150 w 114300"/>
                <a:gd name="connsiteY1" fmla="*/ 57150 h 107950"/>
                <a:gd name="connsiteX2" fmla="*/ 114300 w 114300"/>
                <a:gd name="connsiteY2" fmla="*/ 107950 h 107950"/>
                <a:gd name="connsiteX3" fmla="*/ 114300 w 114300"/>
                <a:gd name="connsiteY3" fmla="*/ 10795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7950">
                  <a:moveTo>
                    <a:pt x="0" y="0"/>
                  </a:moveTo>
                  <a:cubicBezTo>
                    <a:pt x="19050" y="19579"/>
                    <a:pt x="38100" y="39158"/>
                    <a:pt x="57150" y="57150"/>
                  </a:cubicBezTo>
                  <a:cubicBezTo>
                    <a:pt x="76200" y="75142"/>
                    <a:pt x="114300" y="107950"/>
                    <a:pt x="114300" y="107950"/>
                  </a:cubicBezTo>
                  <a:lnTo>
                    <a:pt x="114300" y="107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2A19232-CC33-4344-8F8C-81248893ED78}"/>
                </a:ext>
              </a:extLst>
            </p:cNvPr>
            <p:cNvSpPr/>
            <p:nvPr/>
          </p:nvSpPr>
          <p:spPr>
            <a:xfrm>
              <a:off x="4543425" y="3465772"/>
              <a:ext cx="877639" cy="341053"/>
            </a:xfrm>
            <a:custGeom>
              <a:avLst/>
              <a:gdLst>
                <a:gd name="connsiteX0" fmla="*/ 0 w 877639"/>
                <a:gd name="connsiteY0" fmla="*/ 71178 h 341053"/>
                <a:gd name="connsiteX1" fmla="*/ 57150 w 877639"/>
                <a:gd name="connsiteY1" fmla="*/ 207703 h 341053"/>
                <a:gd name="connsiteX2" fmla="*/ 123825 w 877639"/>
                <a:gd name="connsiteY2" fmla="*/ 258503 h 341053"/>
                <a:gd name="connsiteX3" fmla="*/ 215900 w 877639"/>
                <a:gd name="connsiteY3" fmla="*/ 141028 h 341053"/>
                <a:gd name="connsiteX4" fmla="*/ 254000 w 877639"/>
                <a:gd name="connsiteY4" fmla="*/ 258503 h 341053"/>
                <a:gd name="connsiteX5" fmla="*/ 339725 w 877639"/>
                <a:gd name="connsiteY5" fmla="*/ 331528 h 341053"/>
                <a:gd name="connsiteX6" fmla="*/ 431800 w 877639"/>
                <a:gd name="connsiteY6" fmla="*/ 328353 h 341053"/>
                <a:gd name="connsiteX7" fmla="*/ 492125 w 877639"/>
                <a:gd name="connsiteY7" fmla="*/ 223578 h 341053"/>
                <a:gd name="connsiteX8" fmla="*/ 501650 w 877639"/>
                <a:gd name="connsiteY8" fmla="*/ 93403 h 341053"/>
                <a:gd name="connsiteX9" fmla="*/ 574675 w 877639"/>
                <a:gd name="connsiteY9" fmla="*/ 236278 h 341053"/>
                <a:gd name="connsiteX10" fmla="*/ 669925 w 877639"/>
                <a:gd name="connsiteY10" fmla="*/ 312478 h 341053"/>
                <a:gd name="connsiteX11" fmla="*/ 733425 w 877639"/>
                <a:gd name="connsiteY11" fmla="*/ 236278 h 341053"/>
                <a:gd name="connsiteX12" fmla="*/ 742950 w 877639"/>
                <a:gd name="connsiteY12" fmla="*/ 115628 h 341053"/>
                <a:gd name="connsiteX13" fmla="*/ 803275 w 877639"/>
                <a:gd name="connsiteY13" fmla="*/ 195003 h 341053"/>
                <a:gd name="connsiteX14" fmla="*/ 873125 w 877639"/>
                <a:gd name="connsiteY14" fmla="*/ 172778 h 341053"/>
                <a:gd name="connsiteX15" fmla="*/ 869950 w 877639"/>
                <a:gd name="connsiteY15" fmla="*/ 17203 h 341053"/>
                <a:gd name="connsiteX16" fmla="*/ 863600 w 877639"/>
                <a:gd name="connsiteY16" fmla="*/ 10853 h 34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7639" h="341053">
                  <a:moveTo>
                    <a:pt x="0" y="71178"/>
                  </a:moveTo>
                  <a:cubicBezTo>
                    <a:pt x="18256" y="123830"/>
                    <a:pt x="36513" y="176482"/>
                    <a:pt x="57150" y="207703"/>
                  </a:cubicBezTo>
                  <a:cubicBezTo>
                    <a:pt x="77787" y="238924"/>
                    <a:pt x="97367" y="269616"/>
                    <a:pt x="123825" y="258503"/>
                  </a:cubicBezTo>
                  <a:cubicBezTo>
                    <a:pt x="150283" y="247391"/>
                    <a:pt x="194204" y="141028"/>
                    <a:pt x="215900" y="141028"/>
                  </a:cubicBezTo>
                  <a:cubicBezTo>
                    <a:pt x="237596" y="141028"/>
                    <a:pt x="233363" y="226753"/>
                    <a:pt x="254000" y="258503"/>
                  </a:cubicBezTo>
                  <a:cubicBezTo>
                    <a:pt x="274637" y="290253"/>
                    <a:pt x="310092" y="319886"/>
                    <a:pt x="339725" y="331528"/>
                  </a:cubicBezTo>
                  <a:cubicBezTo>
                    <a:pt x="369358" y="343170"/>
                    <a:pt x="406400" y="346345"/>
                    <a:pt x="431800" y="328353"/>
                  </a:cubicBezTo>
                  <a:cubicBezTo>
                    <a:pt x="457200" y="310361"/>
                    <a:pt x="480483" y="262736"/>
                    <a:pt x="492125" y="223578"/>
                  </a:cubicBezTo>
                  <a:cubicBezTo>
                    <a:pt x="503767" y="184420"/>
                    <a:pt x="487892" y="91286"/>
                    <a:pt x="501650" y="93403"/>
                  </a:cubicBezTo>
                  <a:cubicBezTo>
                    <a:pt x="515408" y="95520"/>
                    <a:pt x="546629" y="199766"/>
                    <a:pt x="574675" y="236278"/>
                  </a:cubicBezTo>
                  <a:cubicBezTo>
                    <a:pt x="602721" y="272790"/>
                    <a:pt x="643467" y="312478"/>
                    <a:pt x="669925" y="312478"/>
                  </a:cubicBezTo>
                  <a:cubicBezTo>
                    <a:pt x="696383" y="312478"/>
                    <a:pt x="721254" y="269086"/>
                    <a:pt x="733425" y="236278"/>
                  </a:cubicBezTo>
                  <a:cubicBezTo>
                    <a:pt x="745596" y="203470"/>
                    <a:pt x="731308" y="122507"/>
                    <a:pt x="742950" y="115628"/>
                  </a:cubicBezTo>
                  <a:cubicBezTo>
                    <a:pt x="754592" y="108749"/>
                    <a:pt x="781579" y="185478"/>
                    <a:pt x="803275" y="195003"/>
                  </a:cubicBezTo>
                  <a:cubicBezTo>
                    <a:pt x="824971" y="204528"/>
                    <a:pt x="862013" y="202411"/>
                    <a:pt x="873125" y="172778"/>
                  </a:cubicBezTo>
                  <a:cubicBezTo>
                    <a:pt x="884237" y="143145"/>
                    <a:pt x="871537" y="44190"/>
                    <a:pt x="869950" y="17203"/>
                  </a:cubicBezTo>
                  <a:cubicBezTo>
                    <a:pt x="868363" y="-9784"/>
                    <a:pt x="865981" y="534"/>
                    <a:pt x="863600" y="1085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AF48897-7159-4200-BCD2-1DBFF549209D}"/>
                </a:ext>
              </a:extLst>
            </p:cNvPr>
            <p:cNvSpPr/>
            <p:nvPr/>
          </p:nvSpPr>
          <p:spPr>
            <a:xfrm>
              <a:off x="4718050" y="3937000"/>
              <a:ext cx="895913" cy="358908"/>
            </a:xfrm>
            <a:custGeom>
              <a:avLst/>
              <a:gdLst>
                <a:gd name="connsiteX0" fmla="*/ 0 w 895913"/>
                <a:gd name="connsiteY0" fmla="*/ 127000 h 358908"/>
                <a:gd name="connsiteX1" fmla="*/ 66675 w 895913"/>
                <a:gd name="connsiteY1" fmla="*/ 263525 h 358908"/>
                <a:gd name="connsiteX2" fmla="*/ 149225 w 895913"/>
                <a:gd name="connsiteY2" fmla="*/ 273050 h 358908"/>
                <a:gd name="connsiteX3" fmla="*/ 193675 w 895913"/>
                <a:gd name="connsiteY3" fmla="*/ 180975 h 358908"/>
                <a:gd name="connsiteX4" fmla="*/ 279400 w 895913"/>
                <a:gd name="connsiteY4" fmla="*/ 307975 h 358908"/>
                <a:gd name="connsiteX5" fmla="*/ 415925 w 895913"/>
                <a:gd name="connsiteY5" fmla="*/ 358775 h 358908"/>
                <a:gd name="connsiteX6" fmla="*/ 501650 w 895913"/>
                <a:gd name="connsiteY6" fmla="*/ 295275 h 358908"/>
                <a:gd name="connsiteX7" fmla="*/ 504825 w 895913"/>
                <a:gd name="connsiteY7" fmla="*/ 142875 h 358908"/>
                <a:gd name="connsiteX8" fmla="*/ 606425 w 895913"/>
                <a:gd name="connsiteY8" fmla="*/ 260350 h 358908"/>
                <a:gd name="connsiteX9" fmla="*/ 698500 w 895913"/>
                <a:gd name="connsiteY9" fmla="*/ 279400 h 358908"/>
                <a:gd name="connsiteX10" fmla="*/ 758825 w 895913"/>
                <a:gd name="connsiteY10" fmla="*/ 177800 h 358908"/>
                <a:gd name="connsiteX11" fmla="*/ 746125 w 895913"/>
                <a:gd name="connsiteY11" fmla="*/ 158750 h 358908"/>
                <a:gd name="connsiteX12" fmla="*/ 844550 w 895913"/>
                <a:gd name="connsiteY12" fmla="*/ 219075 h 358908"/>
                <a:gd name="connsiteX13" fmla="*/ 895350 w 895913"/>
                <a:gd name="connsiteY13" fmla="*/ 127000 h 358908"/>
                <a:gd name="connsiteX14" fmla="*/ 873125 w 895913"/>
                <a:gd name="connsiteY14" fmla="*/ 0 h 358908"/>
                <a:gd name="connsiteX15" fmla="*/ 873125 w 895913"/>
                <a:gd name="connsiteY15" fmla="*/ 0 h 35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913" h="358908">
                  <a:moveTo>
                    <a:pt x="0" y="127000"/>
                  </a:moveTo>
                  <a:cubicBezTo>
                    <a:pt x="20902" y="183091"/>
                    <a:pt x="41804" y="239183"/>
                    <a:pt x="66675" y="263525"/>
                  </a:cubicBezTo>
                  <a:cubicBezTo>
                    <a:pt x="91546" y="287867"/>
                    <a:pt x="128058" y="286808"/>
                    <a:pt x="149225" y="273050"/>
                  </a:cubicBezTo>
                  <a:cubicBezTo>
                    <a:pt x="170392" y="259292"/>
                    <a:pt x="171979" y="175154"/>
                    <a:pt x="193675" y="180975"/>
                  </a:cubicBezTo>
                  <a:cubicBezTo>
                    <a:pt x="215371" y="186796"/>
                    <a:pt x="242358" y="278342"/>
                    <a:pt x="279400" y="307975"/>
                  </a:cubicBezTo>
                  <a:cubicBezTo>
                    <a:pt x="316442" y="337608"/>
                    <a:pt x="378883" y="360892"/>
                    <a:pt x="415925" y="358775"/>
                  </a:cubicBezTo>
                  <a:cubicBezTo>
                    <a:pt x="452967" y="356658"/>
                    <a:pt x="486833" y="331258"/>
                    <a:pt x="501650" y="295275"/>
                  </a:cubicBezTo>
                  <a:cubicBezTo>
                    <a:pt x="516467" y="259292"/>
                    <a:pt x="487363" y="148696"/>
                    <a:pt x="504825" y="142875"/>
                  </a:cubicBezTo>
                  <a:cubicBezTo>
                    <a:pt x="522287" y="137054"/>
                    <a:pt x="574146" y="237596"/>
                    <a:pt x="606425" y="260350"/>
                  </a:cubicBezTo>
                  <a:cubicBezTo>
                    <a:pt x="638704" y="283104"/>
                    <a:pt x="673100" y="293158"/>
                    <a:pt x="698500" y="279400"/>
                  </a:cubicBezTo>
                  <a:cubicBezTo>
                    <a:pt x="723900" y="265642"/>
                    <a:pt x="750888" y="197908"/>
                    <a:pt x="758825" y="177800"/>
                  </a:cubicBezTo>
                  <a:cubicBezTo>
                    <a:pt x="766762" y="157692"/>
                    <a:pt x="731838" y="151871"/>
                    <a:pt x="746125" y="158750"/>
                  </a:cubicBezTo>
                  <a:cubicBezTo>
                    <a:pt x="760413" y="165629"/>
                    <a:pt x="819679" y="224367"/>
                    <a:pt x="844550" y="219075"/>
                  </a:cubicBezTo>
                  <a:cubicBezTo>
                    <a:pt x="869421" y="213783"/>
                    <a:pt x="890588" y="163513"/>
                    <a:pt x="895350" y="127000"/>
                  </a:cubicBezTo>
                  <a:cubicBezTo>
                    <a:pt x="900113" y="90487"/>
                    <a:pt x="873125" y="0"/>
                    <a:pt x="873125" y="0"/>
                  </a:cubicBezTo>
                  <a:lnTo>
                    <a:pt x="873125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51B7F5D-989B-451F-BFB1-58B4CB6B2886}"/>
                </a:ext>
              </a:extLst>
            </p:cNvPr>
            <p:cNvSpPr/>
            <p:nvPr/>
          </p:nvSpPr>
          <p:spPr>
            <a:xfrm>
              <a:off x="5148263" y="4424363"/>
              <a:ext cx="795337" cy="297706"/>
            </a:xfrm>
            <a:custGeom>
              <a:avLst/>
              <a:gdLst>
                <a:gd name="connsiteX0" fmla="*/ 0 w 795337"/>
                <a:gd name="connsiteY0" fmla="*/ 109537 h 297706"/>
                <a:gd name="connsiteX1" fmla="*/ 119062 w 795337"/>
                <a:gd name="connsiteY1" fmla="*/ 242887 h 297706"/>
                <a:gd name="connsiteX2" fmla="*/ 266700 w 795337"/>
                <a:gd name="connsiteY2" fmla="*/ 261937 h 297706"/>
                <a:gd name="connsiteX3" fmla="*/ 314325 w 795337"/>
                <a:gd name="connsiteY3" fmla="*/ 80962 h 297706"/>
                <a:gd name="connsiteX4" fmla="*/ 419100 w 795337"/>
                <a:gd name="connsiteY4" fmla="*/ 261937 h 297706"/>
                <a:gd name="connsiteX5" fmla="*/ 585787 w 795337"/>
                <a:gd name="connsiteY5" fmla="*/ 280987 h 297706"/>
                <a:gd name="connsiteX6" fmla="*/ 623887 w 795337"/>
                <a:gd name="connsiteY6" fmla="*/ 71437 h 297706"/>
                <a:gd name="connsiteX7" fmla="*/ 733425 w 795337"/>
                <a:gd name="connsiteY7" fmla="*/ 147637 h 297706"/>
                <a:gd name="connsiteX8" fmla="*/ 795337 w 795337"/>
                <a:gd name="connsiteY8" fmla="*/ 0 h 297706"/>
                <a:gd name="connsiteX9" fmla="*/ 795337 w 795337"/>
                <a:gd name="connsiteY9" fmla="*/ 0 h 29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337" h="297706">
                  <a:moveTo>
                    <a:pt x="0" y="109537"/>
                  </a:moveTo>
                  <a:cubicBezTo>
                    <a:pt x="37306" y="163512"/>
                    <a:pt x="74612" y="217487"/>
                    <a:pt x="119062" y="242887"/>
                  </a:cubicBezTo>
                  <a:cubicBezTo>
                    <a:pt x="163512" y="268287"/>
                    <a:pt x="234156" y="288924"/>
                    <a:pt x="266700" y="261937"/>
                  </a:cubicBezTo>
                  <a:cubicBezTo>
                    <a:pt x="299244" y="234950"/>
                    <a:pt x="288925" y="80962"/>
                    <a:pt x="314325" y="80962"/>
                  </a:cubicBezTo>
                  <a:cubicBezTo>
                    <a:pt x="339725" y="80962"/>
                    <a:pt x="373856" y="228600"/>
                    <a:pt x="419100" y="261937"/>
                  </a:cubicBezTo>
                  <a:cubicBezTo>
                    <a:pt x="464344" y="295274"/>
                    <a:pt x="551656" y="312737"/>
                    <a:pt x="585787" y="280987"/>
                  </a:cubicBezTo>
                  <a:cubicBezTo>
                    <a:pt x="619918" y="249237"/>
                    <a:pt x="599281" y="93662"/>
                    <a:pt x="623887" y="71437"/>
                  </a:cubicBezTo>
                  <a:cubicBezTo>
                    <a:pt x="648493" y="49212"/>
                    <a:pt x="704850" y="159543"/>
                    <a:pt x="733425" y="147637"/>
                  </a:cubicBezTo>
                  <a:cubicBezTo>
                    <a:pt x="762000" y="135731"/>
                    <a:pt x="795337" y="0"/>
                    <a:pt x="795337" y="0"/>
                  </a:cubicBezTo>
                  <a:lnTo>
                    <a:pt x="79533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A8469BE-C426-49B8-BB68-3586889719D4}"/>
                </a:ext>
              </a:extLst>
            </p:cNvPr>
            <p:cNvSpPr/>
            <p:nvPr/>
          </p:nvSpPr>
          <p:spPr>
            <a:xfrm>
              <a:off x="4529439" y="1256313"/>
              <a:ext cx="377222" cy="41326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36">
              <a:extLst>
                <a:ext uri="{FF2B5EF4-FFF2-40B4-BE49-F238E27FC236}">
                  <a16:creationId xmlns:a16="http://schemas.microsoft.com/office/drawing/2014/main" id="{081D8902-14ED-4795-AC0B-825A18D3E3F2}"/>
                </a:ext>
              </a:extLst>
            </p:cNvPr>
            <p:cNvSpPr/>
            <p:nvPr/>
          </p:nvSpPr>
          <p:spPr>
            <a:xfrm>
              <a:off x="3989182" y="1795947"/>
              <a:ext cx="332845" cy="241253"/>
            </a:xfrm>
            <a:custGeom>
              <a:avLst/>
              <a:gdLst>
                <a:gd name="connsiteX0" fmla="*/ 0 w 149175"/>
                <a:gd name="connsiteY0" fmla="*/ 0 h 132684"/>
                <a:gd name="connsiteX1" fmla="*/ 149175 w 149175"/>
                <a:gd name="connsiteY1" fmla="*/ 0 h 132684"/>
                <a:gd name="connsiteX2" fmla="*/ 149175 w 149175"/>
                <a:gd name="connsiteY2" fmla="*/ 132684 h 132684"/>
                <a:gd name="connsiteX3" fmla="*/ 0 w 149175"/>
                <a:gd name="connsiteY3" fmla="*/ 132684 h 132684"/>
                <a:gd name="connsiteX4" fmla="*/ 0 w 149175"/>
                <a:gd name="connsiteY4" fmla="*/ 0 h 132684"/>
                <a:gd name="connsiteX0" fmla="*/ 307181 w 456356"/>
                <a:gd name="connsiteY0" fmla="*/ 0 h 132684"/>
                <a:gd name="connsiteX1" fmla="*/ 456356 w 456356"/>
                <a:gd name="connsiteY1" fmla="*/ 0 h 132684"/>
                <a:gd name="connsiteX2" fmla="*/ 456356 w 456356"/>
                <a:gd name="connsiteY2" fmla="*/ 132684 h 132684"/>
                <a:gd name="connsiteX3" fmla="*/ 0 w 456356"/>
                <a:gd name="connsiteY3" fmla="*/ 106490 h 132684"/>
                <a:gd name="connsiteX4" fmla="*/ 307181 w 456356"/>
                <a:gd name="connsiteY4" fmla="*/ 0 h 132684"/>
                <a:gd name="connsiteX0" fmla="*/ 347662 w 456356"/>
                <a:gd name="connsiteY0" fmla="*/ 0 h 354140"/>
                <a:gd name="connsiteX1" fmla="*/ 456356 w 456356"/>
                <a:gd name="connsiteY1" fmla="*/ 221456 h 354140"/>
                <a:gd name="connsiteX2" fmla="*/ 456356 w 456356"/>
                <a:gd name="connsiteY2" fmla="*/ 354140 h 354140"/>
                <a:gd name="connsiteX3" fmla="*/ 0 w 456356"/>
                <a:gd name="connsiteY3" fmla="*/ 327946 h 354140"/>
                <a:gd name="connsiteX4" fmla="*/ 347662 w 456356"/>
                <a:gd name="connsiteY4" fmla="*/ 0 h 354140"/>
                <a:gd name="connsiteX0" fmla="*/ 347662 w 639713"/>
                <a:gd name="connsiteY0" fmla="*/ 0 h 354140"/>
                <a:gd name="connsiteX1" fmla="*/ 639713 w 639713"/>
                <a:gd name="connsiteY1" fmla="*/ 102394 h 354140"/>
                <a:gd name="connsiteX2" fmla="*/ 456356 w 639713"/>
                <a:gd name="connsiteY2" fmla="*/ 354140 h 354140"/>
                <a:gd name="connsiteX3" fmla="*/ 0 w 639713"/>
                <a:gd name="connsiteY3" fmla="*/ 327946 h 354140"/>
                <a:gd name="connsiteX4" fmla="*/ 347662 w 639713"/>
                <a:gd name="connsiteY4" fmla="*/ 0 h 354140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13" h="463677">
                  <a:moveTo>
                    <a:pt x="347662" y="0"/>
                  </a:moveTo>
                  <a:cubicBezTo>
                    <a:pt x="466443" y="19843"/>
                    <a:pt x="559032" y="58738"/>
                    <a:pt x="639713" y="102394"/>
                  </a:cubicBezTo>
                  <a:cubicBezTo>
                    <a:pt x="626219" y="232347"/>
                    <a:pt x="579388" y="343249"/>
                    <a:pt x="549225" y="463677"/>
                  </a:cubicBezTo>
                  <a:cubicBezTo>
                    <a:pt x="328050" y="451770"/>
                    <a:pt x="137832" y="401765"/>
                    <a:pt x="0" y="327946"/>
                  </a:cubicBezTo>
                  <a:cubicBezTo>
                    <a:pt x="118269" y="190056"/>
                    <a:pt x="246063" y="75978"/>
                    <a:pt x="347662" y="0"/>
                  </a:cubicBezTo>
                  <a:close/>
                </a:path>
              </a:pathLst>
            </a:custGeom>
            <a:solidFill>
              <a:srgbClr val="9097A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CE31029-8C25-48C7-9A47-03F0B9860820}"/>
                </a:ext>
              </a:extLst>
            </p:cNvPr>
            <p:cNvSpPr/>
            <p:nvPr/>
          </p:nvSpPr>
          <p:spPr>
            <a:xfrm>
              <a:off x="4643072" y="1270053"/>
              <a:ext cx="263589" cy="37795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3FFA81-5005-41FE-91EF-9082BF5C7B2D}"/>
                </a:ext>
              </a:extLst>
            </p:cNvPr>
            <p:cNvSpPr/>
            <p:nvPr/>
          </p:nvSpPr>
          <p:spPr>
            <a:xfrm rot="1065977">
              <a:off x="4718844" y="1344621"/>
              <a:ext cx="85515" cy="122619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Moon 52">
              <a:extLst>
                <a:ext uri="{FF2B5EF4-FFF2-40B4-BE49-F238E27FC236}">
                  <a16:creationId xmlns:a16="http://schemas.microsoft.com/office/drawing/2014/main" id="{CA767218-E210-4D12-A321-30ACCD40A8D0}"/>
                </a:ext>
              </a:extLst>
            </p:cNvPr>
            <p:cNvSpPr/>
            <p:nvPr/>
          </p:nvSpPr>
          <p:spPr>
            <a:xfrm rot="12396656">
              <a:off x="4898665" y="1422563"/>
              <a:ext cx="334213" cy="1169983"/>
            </a:xfrm>
            <a:prstGeom prst="moon">
              <a:avLst>
                <a:gd name="adj" fmla="val 23858"/>
              </a:avLst>
            </a:prstGeom>
            <a:gradFill>
              <a:gsLst>
                <a:gs pos="0">
                  <a:schemeClr val="bg1"/>
                </a:gs>
                <a:gs pos="23000">
                  <a:srgbClr val="8C8C8C"/>
                </a:gs>
              </a:gsLst>
              <a:lin ang="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E3AE658-4637-4FFE-A38F-E8FCF0959BA2}"/>
                </a:ext>
              </a:extLst>
            </p:cNvPr>
            <p:cNvSpPr/>
            <p:nvPr/>
          </p:nvSpPr>
          <p:spPr>
            <a:xfrm>
              <a:off x="6389091" y="5356099"/>
              <a:ext cx="155082" cy="241331"/>
            </a:xfrm>
            <a:prstGeom prst="ellipse">
              <a:avLst/>
            </a:prstGeom>
            <a:solidFill>
              <a:srgbClr val="E6D2C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25B8E15-879B-4289-9FB5-76D60D436E79}"/>
                </a:ext>
              </a:extLst>
            </p:cNvPr>
            <p:cNvSpPr/>
            <p:nvPr/>
          </p:nvSpPr>
          <p:spPr>
            <a:xfrm>
              <a:off x="5581429" y="5277990"/>
              <a:ext cx="155082" cy="241331"/>
            </a:xfrm>
            <a:prstGeom prst="ellipse">
              <a:avLst/>
            </a:prstGeom>
            <a:solidFill>
              <a:srgbClr val="E6D2C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3B11666-CC19-4587-8530-125B8AD94FDD}"/>
              </a:ext>
            </a:extLst>
          </p:cNvPr>
          <p:cNvGrpSpPr/>
          <p:nvPr/>
        </p:nvGrpSpPr>
        <p:grpSpPr>
          <a:xfrm>
            <a:off x="5922608" y="3390630"/>
            <a:ext cx="5321624" cy="2470534"/>
            <a:chOff x="1909306" y="1746717"/>
            <a:chExt cx="9913445" cy="4324512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9F182DB-5209-4F82-8440-08C463AF549B}"/>
                </a:ext>
              </a:extLst>
            </p:cNvPr>
            <p:cNvSpPr/>
            <p:nvPr/>
          </p:nvSpPr>
          <p:spPr>
            <a:xfrm>
              <a:off x="1927182" y="3087218"/>
              <a:ext cx="6544177" cy="2491948"/>
            </a:xfrm>
            <a:custGeom>
              <a:avLst/>
              <a:gdLst>
                <a:gd name="connsiteX0" fmla="*/ 0 w 6351012"/>
                <a:gd name="connsiteY0" fmla="*/ 53766 h 2478914"/>
                <a:gd name="connsiteX1" fmla="*/ 4678017 w 6351012"/>
                <a:gd name="connsiteY1" fmla="*/ 40514 h 2478914"/>
                <a:gd name="connsiteX2" fmla="*/ 6069495 w 6351012"/>
                <a:gd name="connsiteY2" fmla="*/ 504340 h 2478914"/>
                <a:gd name="connsiteX3" fmla="*/ 6347791 w 6351012"/>
                <a:gd name="connsiteY3" fmla="*/ 1630775 h 2478914"/>
                <a:gd name="connsiteX4" fmla="*/ 6228522 w 6351012"/>
                <a:gd name="connsiteY4" fmla="*/ 2478914 h 2478914"/>
                <a:gd name="connsiteX5" fmla="*/ 6228522 w 6351012"/>
                <a:gd name="connsiteY5" fmla="*/ 2478914 h 2478914"/>
                <a:gd name="connsiteX0" fmla="*/ 0 w 6420862"/>
                <a:gd name="connsiteY0" fmla="*/ 43397 h 2487595"/>
                <a:gd name="connsiteX1" fmla="*/ 4747867 w 6420862"/>
                <a:gd name="connsiteY1" fmla="*/ 49195 h 2487595"/>
                <a:gd name="connsiteX2" fmla="*/ 6139345 w 6420862"/>
                <a:gd name="connsiteY2" fmla="*/ 513021 h 2487595"/>
                <a:gd name="connsiteX3" fmla="*/ 6417641 w 6420862"/>
                <a:gd name="connsiteY3" fmla="*/ 1639456 h 2487595"/>
                <a:gd name="connsiteX4" fmla="*/ 6298372 w 6420862"/>
                <a:gd name="connsiteY4" fmla="*/ 2487595 h 2487595"/>
                <a:gd name="connsiteX5" fmla="*/ 6298372 w 6420862"/>
                <a:gd name="connsiteY5" fmla="*/ 2487595 h 2487595"/>
                <a:gd name="connsiteX0" fmla="*/ 115217 w 6536079"/>
                <a:gd name="connsiteY0" fmla="*/ 0 h 2444198"/>
                <a:gd name="connsiteX1" fmla="*/ 471369 w 6536079"/>
                <a:gd name="connsiteY1" fmla="*/ 611534 h 2444198"/>
                <a:gd name="connsiteX2" fmla="*/ 4863084 w 6536079"/>
                <a:gd name="connsiteY2" fmla="*/ 5798 h 2444198"/>
                <a:gd name="connsiteX3" fmla="*/ 6254562 w 6536079"/>
                <a:gd name="connsiteY3" fmla="*/ 469624 h 2444198"/>
                <a:gd name="connsiteX4" fmla="*/ 6532858 w 6536079"/>
                <a:gd name="connsiteY4" fmla="*/ 1596059 h 2444198"/>
                <a:gd name="connsiteX5" fmla="*/ 6413589 w 6536079"/>
                <a:gd name="connsiteY5" fmla="*/ 2444198 h 2444198"/>
                <a:gd name="connsiteX6" fmla="*/ 6413589 w 6536079"/>
                <a:gd name="connsiteY6" fmla="*/ 2444198 h 2444198"/>
                <a:gd name="connsiteX0" fmla="*/ 95240 w 6554202"/>
                <a:gd name="connsiteY0" fmla="*/ 421381 h 2440129"/>
                <a:gd name="connsiteX1" fmla="*/ 489492 w 6554202"/>
                <a:gd name="connsiteY1" fmla="*/ 607465 h 2440129"/>
                <a:gd name="connsiteX2" fmla="*/ 4881207 w 6554202"/>
                <a:gd name="connsiteY2" fmla="*/ 1729 h 2440129"/>
                <a:gd name="connsiteX3" fmla="*/ 6272685 w 6554202"/>
                <a:gd name="connsiteY3" fmla="*/ 465555 h 2440129"/>
                <a:gd name="connsiteX4" fmla="*/ 6550981 w 6554202"/>
                <a:gd name="connsiteY4" fmla="*/ 1591990 h 2440129"/>
                <a:gd name="connsiteX5" fmla="*/ 6431712 w 6554202"/>
                <a:gd name="connsiteY5" fmla="*/ 2440129 h 2440129"/>
                <a:gd name="connsiteX6" fmla="*/ 6431712 w 6554202"/>
                <a:gd name="connsiteY6" fmla="*/ 2440129 h 2440129"/>
                <a:gd name="connsiteX0" fmla="*/ 54216 w 6513178"/>
                <a:gd name="connsiteY0" fmla="*/ 461617 h 2480365"/>
                <a:gd name="connsiteX1" fmla="*/ 537368 w 6513178"/>
                <a:gd name="connsiteY1" fmla="*/ 1 h 2480365"/>
                <a:gd name="connsiteX2" fmla="*/ 4840183 w 6513178"/>
                <a:gd name="connsiteY2" fmla="*/ 41965 h 2480365"/>
                <a:gd name="connsiteX3" fmla="*/ 6231661 w 6513178"/>
                <a:gd name="connsiteY3" fmla="*/ 505791 h 2480365"/>
                <a:gd name="connsiteX4" fmla="*/ 6509957 w 6513178"/>
                <a:gd name="connsiteY4" fmla="*/ 1632226 h 2480365"/>
                <a:gd name="connsiteX5" fmla="*/ 6390688 w 6513178"/>
                <a:gd name="connsiteY5" fmla="*/ 2480365 h 2480365"/>
                <a:gd name="connsiteX6" fmla="*/ 6390688 w 6513178"/>
                <a:gd name="connsiteY6" fmla="*/ 2480365 h 2480365"/>
                <a:gd name="connsiteX0" fmla="*/ 339274 w 6328336"/>
                <a:gd name="connsiteY0" fmla="*/ 696567 h 2480365"/>
                <a:gd name="connsiteX1" fmla="*/ 352526 w 6328336"/>
                <a:gd name="connsiteY1" fmla="*/ 1 h 2480365"/>
                <a:gd name="connsiteX2" fmla="*/ 4655341 w 6328336"/>
                <a:gd name="connsiteY2" fmla="*/ 41965 h 2480365"/>
                <a:gd name="connsiteX3" fmla="*/ 6046819 w 6328336"/>
                <a:gd name="connsiteY3" fmla="*/ 505791 h 2480365"/>
                <a:gd name="connsiteX4" fmla="*/ 6325115 w 6328336"/>
                <a:gd name="connsiteY4" fmla="*/ 1632226 h 2480365"/>
                <a:gd name="connsiteX5" fmla="*/ 6205846 w 6328336"/>
                <a:gd name="connsiteY5" fmla="*/ 2480365 h 2480365"/>
                <a:gd name="connsiteX6" fmla="*/ 6205846 w 6328336"/>
                <a:gd name="connsiteY6" fmla="*/ 2480365 h 2480365"/>
                <a:gd name="connsiteX0" fmla="*/ 334533 w 6323595"/>
                <a:gd name="connsiteY0" fmla="*/ 696567 h 2480365"/>
                <a:gd name="connsiteX1" fmla="*/ 347785 w 6323595"/>
                <a:gd name="connsiteY1" fmla="*/ 1 h 2480365"/>
                <a:gd name="connsiteX2" fmla="*/ 4650600 w 6323595"/>
                <a:gd name="connsiteY2" fmla="*/ 41965 h 2480365"/>
                <a:gd name="connsiteX3" fmla="*/ 6042078 w 6323595"/>
                <a:gd name="connsiteY3" fmla="*/ 505791 h 2480365"/>
                <a:gd name="connsiteX4" fmla="*/ 6320374 w 6323595"/>
                <a:gd name="connsiteY4" fmla="*/ 1632226 h 2480365"/>
                <a:gd name="connsiteX5" fmla="*/ 6201105 w 6323595"/>
                <a:gd name="connsiteY5" fmla="*/ 2480365 h 2480365"/>
                <a:gd name="connsiteX6" fmla="*/ 6201105 w 6323595"/>
                <a:gd name="connsiteY6" fmla="*/ 2480365 h 2480365"/>
                <a:gd name="connsiteX0" fmla="*/ 497995 w 6487057"/>
                <a:gd name="connsiteY0" fmla="*/ 696567 h 2480365"/>
                <a:gd name="connsiteX1" fmla="*/ 511247 w 6487057"/>
                <a:gd name="connsiteY1" fmla="*/ 1 h 2480365"/>
                <a:gd name="connsiteX2" fmla="*/ 4814062 w 6487057"/>
                <a:gd name="connsiteY2" fmla="*/ 41965 h 2480365"/>
                <a:gd name="connsiteX3" fmla="*/ 6205540 w 6487057"/>
                <a:gd name="connsiteY3" fmla="*/ 505791 h 2480365"/>
                <a:gd name="connsiteX4" fmla="*/ 6483836 w 6487057"/>
                <a:gd name="connsiteY4" fmla="*/ 1632226 h 2480365"/>
                <a:gd name="connsiteX5" fmla="*/ 6364567 w 6487057"/>
                <a:gd name="connsiteY5" fmla="*/ 2480365 h 2480365"/>
                <a:gd name="connsiteX6" fmla="*/ 6364567 w 6487057"/>
                <a:gd name="connsiteY6" fmla="*/ 2480365 h 2480365"/>
                <a:gd name="connsiteX0" fmla="*/ 497995 w 6487057"/>
                <a:gd name="connsiteY0" fmla="*/ 643227 h 2480365"/>
                <a:gd name="connsiteX1" fmla="*/ 511247 w 6487057"/>
                <a:gd name="connsiteY1" fmla="*/ 1 h 2480365"/>
                <a:gd name="connsiteX2" fmla="*/ 4814062 w 6487057"/>
                <a:gd name="connsiteY2" fmla="*/ 41965 h 2480365"/>
                <a:gd name="connsiteX3" fmla="*/ 6205540 w 6487057"/>
                <a:gd name="connsiteY3" fmla="*/ 505791 h 2480365"/>
                <a:gd name="connsiteX4" fmla="*/ 6483836 w 6487057"/>
                <a:gd name="connsiteY4" fmla="*/ 1632226 h 2480365"/>
                <a:gd name="connsiteX5" fmla="*/ 6364567 w 6487057"/>
                <a:gd name="connsiteY5" fmla="*/ 2480365 h 2480365"/>
                <a:gd name="connsiteX6" fmla="*/ 6364567 w 6487057"/>
                <a:gd name="connsiteY6" fmla="*/ 2480365 h 2480365"/>
                <a:gd name="connsiteX0" fmla="*/ 569727 w 6558789"/>
                <a:gd name="connsiteY0" fmla="*/ 657137 h 2494275"/>
                <a:gd name="connsiteX1" fmla="*/ 582979 w 6558789"/>
                <a:gd name="connsiteY1" fmla="*/ 13911 h 2494275"/>
                <a:gd name="connsiteX2" fmla="*/ 4885794 w 6558789"/>
                <a:gd name="connsiteY2" fmla="*/ 55875 h 2494275"/>
                <a:gd name="connsiteX3" fmla="*/ 6277272 w 6558789"/>
                <a:gd name="connsiteY3" fmla="*/ 519701 h 2494275"/>
                <a:gd name="connsiteX4" fmla="*/ 6555568 w 6558789"/>
                <a:gd name="connsiteY4" fmla="*/ 1646136 h 2494275"/>
                <a:gd name="connsiteX5" fmla="*/ 6436299 w 6558789"/>
                <a:gd name="connsiteY5" fmla="*/ 2494275 h 2494275"/>
                <a:gd name="connsiteX6" fmla="*/ 6436299 w 6558789"/>
                <a:gd name="connsiteY6" fmla="*/ 2494275 h 2494275"/>
                <a:gd name="connsiteX0" fmla="*/ 555115 w 6544177"/>
                <a:gd name="connsiteY0" fmla="*/ 654810 h 2491948"/>
                <a:gd name="connsiteX1" fmla="*/ 568367 w 6544177"/>
                <a:gd name="connsiteY1" fmla="*/ 11584 h 2491948"/>
                <a:gd name="connsiteX2" fmla="*/ 4871182 w 6544177"/>
                <a:gd name="connsiteY2" fmla="*/ 53548 h 2491948"/>
                <a:gd name="connsiteX3" fmla="*/ 6262660 w 6544177"/>
                <a:gd name="connsiteY3" fmla="*/ 517374 h 2491948"/>
                <a:gd name="connsiteX4" fmla="*/ 6540956 w 6544177"/>
                <a:gd name="connsiteY4" fmla="*/ 1643809 h 2491948"/>
                <a:gd name="connsiteX5" fmla="*/ 6421687 w 6544177"/>
                <a:gd name="connsiteY5" fmla="*/ 2491948 h 2491948"/>
                <a:gd name="connsiteX6" fmla="*/ 6421687 w 6544177"/>
                <a:gd name="connsiteY6" fmla="*/ 2491948 h 24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4177" h="2491948">
                  <a:moveTo>
                    <a:pt x="555115" y="654810"/>
                  </a:moveTo>
                  <a:cubicBezTo>
                    <a:pt x="55358" y="787053"/>
                    <a:pt x="-398204" y="-111302"/>
                    <a:pt x="568367" y="11584"/>
                  </a:cubicBezTo>
                  <a:lnTo>
                    <a:pt x="4871182" y="53548"/>
                  </a:lnTo>
                  <a:cubicBezTo>
                    <a:pt x="5820231" y="137846"/>
                    <a:pt x="5984364" y="252331"/>
                    <a:pt x="6262660" y="517374"/>
                  </a:cubicBezTo>
                  <a:cubicBezTo>
                    <a:pt x="6540956" y="782417"/>
                    <a:pt x="6514452" y="1314713"/>
                    <a:pt x="6540956" y="1643809"/>
                  </a:cubicBezTo>
                  <a:cubicBezTo>
                    <a:pt x="6567461" y="1972905"/>
                    <a:pt x="6421687" y="2491948"/>
                    <a:pt x="6421687" y="2491948"/>
                  </a:cubicBezTo>
                  <a:lnTo>
                    <a:pt x="6421687" y="2491948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8DAB8B9-6879-4FFC-9FD0-DB32B03AF9EE}"/>
                </a:ext>
              </a:extLst>
            </p:cNvPr>
            <p:cNvSpPr/>
            <p:nvPr/>
          </p:nvSpPr>
          <p:spPr>
            <a:xfrm>
              <a:off x="1909306" y="1789231"/>
              <a:ext cx="9682144" cy="4281998"/>
            </a:xfrm>
            <a:custGeom>
              <a:avLst/>
              <a:gdLst>
                <a:gd name="connsiteX0" fmla="*/ 167403 w 9863231"/>
                <a:gd name="connsiteY0" fmla="*/ 1296274 h 4291542"/>
                <a:gd name="connsiteX1" fmla="*/ 5441768 w 9863231"/>
                <a:gd name="connsiteY1" fmla="*/ 37317 h 4291542"/>
                <a:gd name="connsiteX2" fmla="*/ 9125872 w 9863231"/>
                <a:gd name="connsiteY2" fmla="*/ 448135 h 4291542"/>
                <a:gd name="connsiteX3" fmla="*/ 9682464 w 9863231"/>
                <a:gd name="connsiteY3" fmla="*/ 1627578 h 4291542"/>
                <a:gd name="connsiteX4" fmla="*/ 9536690 w 9863231"/>
                <a:gd name="connsiteY4" fmla="*/ 2846778 h 4291542"/>
                <a:gd name="connsiteX5" fmla="*/ 6144133 w 9863231"/>
                <a:gd name="connsiteY5" fmla="*/ 4145491 h 4291542"/>
                <a:gd name="connsiteX6" fmla="*/ 591472 w 9863231"/>
                <a:gd name="connsiteY6" fmla="*/ 4052726 h 4291542"/>
                <a:gd name="connsiteX7" fmla="*/ 180655 w 9863231"/>
                <a:gd name="connsiteY7" fmla="*/ 2290187 h 4291542"/>
                <a:gd name="connsiteX8" fmla="*/ 777003 w 9863231"/>
                <a:gd name="connsiteY8" fmla="*/ 1985387 h 4291542"/>
                <a:gd name="connsiteX9" fmla="*/ 4500864 w 9863231"/>
                <a:gd name="connsiteY9" fmla="*/ 1958882 h 4291542"/>
                <a:gd name="connsiteX10" fmla="*/ 5839333 w 9863231"/>
                <a:gd name="connsiteY10" fmla="*/ 2131161 h 4291542"/>
                <a:gd name="connsiteX11" fmla="*/ 5865838 w 9863231"/>
                <a:gd name="connsiteY11" fmla="*/ 3164830 h 4291542"/>
                <a:gd name="connsiteX12" fmla="*/ 5468272 w 9863231"/>
                <a:gd name="connsiteY12" fmla="*/ 3284100 h 4291542"/>
                <a:gd name="connsiteX13" fmla="*/ 1095055 w 9863231"/>
                <a:gd name="connsiteY13" fmla="*/ 3337108 h 4291542"/>
                <a:gd name="connsiteX14" fmla="*/ 1108307 w 9863231"/>
                <a:gd name="connsiteY14" fmla="*/ 2621491 h 4291542"/>
                <a:gd name="connsiteX15" fmla="*/ 3559959 w 9863231"/>
                <a:gd name="connsiteY15" fmla="*/ 2634743 h 4291542"/>
                <a:gd name="connsiteX16" fmla="*/ 5176725 w 9863231"/>
                <a:gd name="connsiteY16" fmla="*/ 2647995 h 4291542"/>
                <a:gd name="connsiteX17" fmla="*/ 5176725 w 9863231"/>
                <a:gd name="connsiteY17" fmla="*/ 2647995 h 4291542"/>
                <a:gd name="connsiteX0" fmla="*/ 84834 w 9780662"/>
                <a:gd name="connsiteY0" fmla="*/ 1296274 h 4309604"/>
                <a:gd name="connsiteX1" fmla="*/ 5359199 w 9780662"/>
                <a:gd name="connsiteY1" fmla="*/ 37317 h 4309604"/>
                <a:gd name="connsiteX2" fmla="*/ 9043303 w 9780662"/>
                <a:gd name="connsiteY2" fmla="*/ 448135 h 4309604"/>
                <a:gd name="connsiteX3" fmla="*/ 9599895 w 9780662"/>
                <a:gd name="connsiteY3" fmla="*/ 1627578 h 4309604"/>
                <a:gd name="connsiteX4" fmla="*/ 9454121 w 9780662"/>
                <a:gd name="connsiteY4" fmla="*/ 2846778 h 4309604"/>
                <a:gd name="connsiteX5" fmla="*/ 6061564 w 9780662"/>
                <a:gd name="connsiteY5" fmla="*/ 4145491 h 4309604"/>
                <a:gd name="connsiteX6" fmla="*/ 508903 w 9780662"/>
                <a:gd name="connsiteY6" fmla="*/ 4052726 h 4309604"/>
                <a:gd name="connsiteX7" fmla="*/ 694434 w 9780662"/>
                <a:gd name="connsiteY7" fmla="*/ 1985387 h 4309604"/>
                <a:gd name="connsiteX8" fmla="*/ 4418295 w 9780662"/>
                <a:gd name="connsiteY8" fmla="*/ 1958882 h 4309604"/>
                <a:gd name="connsiteX9" fmla="*/ 5756764 w 9780662"/>
                <a:gd name="connsiteY9" fmla="*/ 2131161 h 4309604"/>
                <a:gd name="connsiteX10" fmla="*/ 5783269 w 9780662"/>
                <a:gd name="connsiteY10" fmla="*/ 3164830 h 4309604"/>
                <a:gd name="connsiteX11" fmla="*/ 5385703 w 9780662"/>
                <a:gd name="connsiteY11" fmla="*/ 3284100 h 4309604"/>
                <a:gd name="connsiteX12" fmla="*/ 1012486 w 9780662"/>
                <a:gd name="connsiteY12" fmla="*/ 3337108 h 4309604"/>
                <a:gd name="connsiteX13" fmla="*/ 1025738 w 9780662"/>
                <a:gd name="connsiteY13" fmla="*/ 2621491 h 4309604"/>
                <a:gd name="connsiteX14" fmla="*/ 3477390 w 9780662"/>
                <a:gd name="connsiteY14" fmla="*/ 2634743 h 4309604"/>
                <a:gd name="connsiteX15" fmla="*/ 5094156 w 9780662"/>
                <a:gd name="connsiteY15" fmla="*/ 2647995 h 4309604"/>
                <a:gd name="connsiteX16" fmla="*/ 5094156 w 9780662"/>
                <a:gd name="connsiteY16" fmla="*/ 2647995 h 4309604"/>
                <a:gd name="connsiteX0" fmla="*/ 213829 w 9909657"/>
                <a:gd name="connsiteY0" fmla="*/ 1296274 h 4309604"/>
                <a:gd name="connsiteX1" fmla="*/ 5488194 w 9909657"/>
                <a:gd name="connsiteY1" fmla="*/ 37317 h 4309604"/>
                <a:gd name="connsiteX2" fmla="*/ 9172298 w 9909657"/>
                <a:gd name="connsiteY2" fmla="*/ 448135 h 4309604"/>
                <a:gd name="connsiteX3" fmla="*/ 9728890 w 9909657"/>
                <a:gd name="connsiteY3" fmla="*/ 1627578 h 4309604"/>
                <a:gd name="connsiteX4" fmla="*/ 9583116 w 9909657"/>
                <a:gd name="connsiteY4" fmla="*/ 2846778 h 4309604"/>
                <a:gd name="connsiteX5" fmla="*/ 6190559 w 9909657"/>
                <a:gd name="connsiteY5" fmla="*/ 4145491 h 4309604"/>
                <a:gd name="connsiteX6" fmla="*/ 637898 w 9909657"/>
                <a:gd name="connsiteY6" fmla="*/ 4052726 h 4309604"/>
                <a:gd name="connsiteX7" fmla="*/ 823429 w 9909657"/>
                <a:gd name="connsiteY7" fmla="*/ 1985387 h 4309604"/>
                <a:gd name="connsiteX8" fmla="*/ 4547290 w 9909657"/>
                <a:gd name="connsiteY8" fmla="*/ 1958882 h 4309604"/>
                <a:gd name="connsiteX9" fmla="*/ 5885759 w 9909657"/>
                <a:gd name="connsiteY9" fmla="*/ 2131161 h 4309604"/>
                <a:gd name="connsiteX10" fmla="*/ 5912264 w 9909657"/>
                <a:gd name="connsiteY10" fmla="*/ 3164830 h 4309604"/>
                <a:gd name="connsiteX11" fmla="*/ 5514698 w 9909657"/>
                <a:gd name="connsiteY11" fmla="*/ 3284100 h 4309604"/>
                <a:gd name="connsiteX12" fmla="*/ 1141481 w 9909657"/>
                <a:gd name="connsiteY12" fmla="*/ 3337108 h 4309604"/>
                <a:gd name="connsiteX13" fmla="*/ 1154733 w 9909657"/>
                <a:gd name="connsiteY13" fmla="*/ 2621491 h 4309604"/>
                <a:gd name="connsiteX14" fmla="*/ 3606385 w 9909657"/>
                <a:gd name="connsiteY14" fmla="*/ 2634743 h 4309604"/>
                <a:gd name="connsiteX15" fmla="*/ 5223151 w 9909657"/>
                <a:gd name="connsiteY15" fmla="*/ 2647995 h 4309604"/>
                <a:gd name="connsiteX16" fmla="*/ 5223151 w 9909657"/>
                <a:gd name="connsiteY16" fmla="*/ 2647995 h 4309604"/>
                <a:gd name="connsiteX0" fmla="*/ 92124 w 9787952"/>
                <a:gd name="connsiteY0" fmla="*/ 1296274 h 4270760"/>
                <a:gd name="connsiteX1" fmla="*/ 5366489 w 9787952"/>
                <a:gd name="connsiteY1" fmla="*/ 37317 h 4270760"/>
                <a:gd name="connsiteX2" fmla="*/ 9050593 w 9787952"/>
                <a:gd name="connsiteY2" fmla="*/ 448135 h 4270760"/>
                <a:gd name="connsiteX3" fmla="*/ 9607185 w 9787952"/>
                <a:gd name="connsiteY3" fmla="*/ 1627578 h 4270760"/>
                <a:gd name="connsiteX4" fmla="*/ 9461411 w 9787952"/>
                <a:gd name="connsiteY4" fmla="*/ 2846778 h 4270760"/>
                <a:gd name="connsiteX5" fmla="*/ 6068854 w 9787952"/>
                <a:gd name="connsiteY5" fmla="*/ 4145491 h 4270760"/>
                <a:gd name="connsiteX6" fmla="*/ 516193 w 9787952"/>
                <a:gd name="connsiteY6" fmla="*/ 4052726 h 4270760"/>
                <a:gd name="connsiteX7" fmla="*/ 701724 w 9787952"/>
                <a:gd name="connsiteY7" fmla="*/ 1985387 h 4270760"/>
                <a:gd name="connsiteX8" fmla="*/ 4425585 w 9787952"/>
                <a:gd name="connsiteY8" fmla="*/ 1958882 h 4270760"/>
                <a:gd name="connsiteX9" fmla="*/ 5764054 w 9787952"/>
                <a:gd name="connsiteY9" fmla="*/ 2131161 h 4270760"/>
                <a:gd name="connsiteX10" fmla="*/ 5790559 w 9787952"/>
                <a:gd name="connsiteY10" fmla="*/ 3164830 h 4270760"/>
                <a:gd name="connsiteX11" fmla="*/ 5392993 w 9787952"/>
                <a:gd name="connsiteY11" fmla="*/ 3284100 h 4270760"/>
                <a:gd name="connsiteX12" fmla="*/ 1019776 w 9787952"/>
                <a:gd name="connsiteY12" fmla="*/ 3337108 h 4270760"/>
                <a:gd name="connsiteX13" fmla="*/ 1033028 w 9787952"/>
                <a:gd name="connsiteY13" fmla="*/ 2621491 h 4270760"/>
                <a:gd name="connsiteX14" fmla="*/ 3484680 w 9787952"/>
                <a:gd name="connsiteY14" fmla="*/ 2634743 h 4270760"/>
                <a:gd name="connsiteX15" fmla="*/ 5101446 w 9787952"/>
                <a:gd name="connsiteY15" fmla="*/ 2647995 h 4270760"/>
                <a:gd name="connsiteX16" fmla="*/ 5101446 w 9787952"/>
                <a:gd name="connsiteY16" fmla="*/ 2647995 h 4270760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829964 w 9827357"/>
                <a:gd name="connsiteY10" fmla="*/ 3164830 h 4222042"/>
                <a:gd name="connsiteX11" fmla="*/ 5432398 w 9827357"/>
                <a:gd name="connsiteY11" fmla="*/ 3284100 h 4222042"/>
                <a:gd name="connsiteX12" fmla="*/ 1059181 w 9827357"/>
                <a:gd name="connsiteY12" fmla="*/ 3337108 h 4222042"/>
                <a:gd name="connsiteX13" fmla="*/ 1072433 w 9827357"/>
                <a:gd name="connsiteY13" fmla="*/ 2621491 h 4222042"/>
                <a:gd name="connsiteX14" fmla="*/ 3524085 w 9827357"/>
                <a:gd name="connsiteY14" fmla="*/ 2634743 h 4222042"/>
                <a:gd name="connsiteX15" fmla="*/ 5140851 w 9827357"/>
                <a:gd name="connsiteY15" fmla="*/ 2647995 h 4222042"/>
                <a:gd name="connsiteX16" fmla="*/ 5140851 w 9827357"/>
                <a:gd name="connsiteY16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688944"/>
                <a:gd name="connsiteY0" fmla="*/ 1296274 h 4222042"/>
                <a:gd name="connsiteX1" fmla="*/ 5405894 w 9688944"/>
                <a:gd name="connsiteY1" fmla="*/ 37317 h 4222042"/>
                <a:gd name="connsiteX2" fmla="*/ 9089998 w 9688944"/>
                <a:gd name="connsiteY2" fmla="*/ 448135 h 4222042"/>
                <a:gd name="connsiteX3" fmla="*/ 9646590 w 9688944"/>
                <a:gd name="connsiteY3" fmla="*/ 1627578 h 4222042"/>
                <a:gd name="connsiteX4" fmla="*/ 9500816 w 9688944"/>
                <a:gd name="connsiteY4" fmla="*/ 2846778 h 4222042"/>
                <a:gd name="connsiteX5" fmla="*/ 6108259 w 9688944"/>
                <a:gd name="connsiteY5" fmla="*/ 4145491 h 4222042"/>
                <a:gd name="connsiteX6" fmla="*/ 555598 w 9688944"/>
                <a:gd name="connsiteY6" fmla="*/ 4052726 h 4222042"/>
                <a:gd name="connsiteX7" fmla="*/ 741129 w 9688944"/>
                <a:gd name="connsiteY7" fmla="*/ 1985387 h 4222042"/>
                <a:gd name="connsiteX8" fmla="*/ 4464990 w 9688944"/>
                <a:gd name="connsiteY8" fmla="*/ 1958882 h 4222042"/>
                <a:gd name="connsiteX9" fmla="*/ 5803459 w 9688944"/>
                <a:gd name="connsiteY9" fmla="*/ 2131161 h 4222042"/>
                <a:gd name="connsiteX10" fmla="*/ 5432398 w 9688944"/>
                <a:gd name="connsiteY10" fmla="*/ 3284100 h 4222042"/>
                <a:gd name="connsiteX11" fmla="*/ 1059181 w 9688944"/>
                <a:gd name="connsiteY11" fmla="*/ 3337108 h 4222042"/>
                <a:gd name="connsiteX12" fmla="*/ 1072433 w 9688944"/>
                <a:gd name="connsiteY12" fmla="*/ 2621491 h 4222042"/>
                <a:gd name="connsiteX13" fmla="*/ 3524085 w 9688944"/>
                <a:gd name="connsiteY13" fmla="*/ 2634743 h 4222042"/>
                <a:gd name="connsiteX14" fmla="*/ 5140851 w 9688944"/>
                <a:gd name="connsiteY14" fmla="*/ 2647995 h 4222042"/>
                <a:gd name="connsiteX15" fmla="*/ 5140851 w 9688944"/>
                <a:gd name="connsiteY15" fmla="*/ 2647995 h 4222042"/>
                <a:gd name="connsiteX0" fmla="*/ 131529 w 9688944"/>
                <a:gd name="connsiteY0" fmla="*/ 1296274 h 4222042"/>
                <a:gd name="connsiteX1" fmla="*/ 5405894 w 9688944"/>
                <a:gd name="connsiteY1" fmla="*/ 37317 h 4222042"/>
                <a:gd name="connsiteX2" fmla="*/ 9089998 w 9688944"/>
                <a:gd name="connsiteY2" fmla="*/ 448135 h 4222042"/>
                <a:gd name="connsiteX3" fmla="*/ 9646590 w 9688944"/>
                <a:gd name="connsiteY3" fmla="*/ 1627578 h 4222042"/>
                <a:gd name="connsiteX4" fmla="*/ 9500816 w 9688944"/>
                <a:gd name="connsiteY4" fmla="*/ 2846778 h 4222042"/>
                <a:gd name="connsiteX5" fmla="*/ 6108259 w 9688944"/>
                <a:gd name="connsiteY5" fmla="*/ 4145491 h 4222042"/>
                <a:gd name="connsiteX6" fmla="*/ 555598 w 9688944"/>
                <a:gd name="connsiteY6" fmla="*/ 4052726 h 4222042"/>
                <a:gd name="connsiteX7" fmla="*/ 741129 w 9688944"/>
                <a:gd name="connsiteY7" fmla="*/ 1985387 h 4222042"/>
                <a:gd name="connsiteX8" fmla="*/ 4464990 w 9688944"/>
                <a:gd name="connsiteY8" fmla="*/ 1958882 h 4222042"/>
                <a:gd name="connsiteX9" fmla="*/ 5803459 w 9688944"/>
                <a:gd name="connsiteY9" fmla="*/ 2131161 h 4222042"/>
                <a:gd name="connsiteX10" fmla="*/ 5432398 w 9688944"/>
                <a:gd name="connsiteY10" fmla="*/ 3284100 h 4222042"/>
                <a:gd name="connsiteX11" fmla="*/ 1059181 w 9688944"/>
                <a:gd name="connsiteY11" fmla="*/ 3337108 h 4222042"/>
                <a:gd name="connsiteX12" fmla="*/ 1072433 w 9688944"/>
                <a:gd name="connsiteY12" fmla="*/ 2621491 h 4222042"/>
                <a:gd name="connsiteX13" fmla="*/ 3524085 w 9688944"/>
                <a:gd name="connsiteY13" fmla="*/ 2634743 h 4222042"/>
                <a:gd name="connsiteX14" fmla="*/ 5140851 w 9688944"/>
                <a:gd name="connsiteY14" fmla="*/ 2647995 h 4222042"/>
                <a:gd name="connsiteX15" fmla="*/ 5140851 w 9688944"/>
                <a:gd name="connsiteY15" fmla="*/ 2647995 h 4222042"/>
                <a:gd name="connsiteX0" fmla="*/ 131529 w 9688944"/>
                <a:gd name="connsiteY0" fmla="*/ 1296274 h 4266494"/>
                <a:gd name="connsiteX1" fmla="*/ 5405894 w 9688944"/>
                <a:gd name="connsiteY1" fmla="*/ 37317 h 4266494"/>
                <a:gd name="connsiteX2" fmla="*/ 9089998 w 9688944"/>
                <a:gd name="connsiteY2" fmla="*/ 448135 h 4266494"/>
                <a:gd name="connsiteX3" fmla="*/ 9646590 w 9688944"/>
                <a:gd name="connsiteY3" fmla="*/ 1627578 h 4266494"/>
                <a:gd name="connsiteX4" fmla="*/ 9500816 w 9688944"/>
                <a:gd name="connsiteY4" fmla="*/ 2846778 h 4266494"/>
                <a:gd name="connsiteX5" fmla="*/ 6108259 w 9688944"/>
                <a:gd name="connsiteY5" fmla="*/ 4145491 h 4266494"/>
                <a:gd name="connsiteX6" fmla="*/ 555598 w 9688944"/>
                <a:gd name="connsiteY6" fmla="*/ 4052726 h 4266494"/>
                <a:gd name="connsiteX7" fmla="*/ 741129 w 9688944"/>
                <a:gd name="connsiteY7" fmla="*/ 1985387 h 4266494"/>
                <a:gd name="connsiteX8" fmla="*/ 4464990 w 9688944"/>
                <a:gd name="connsiteY8" fmla="*/ 1958882 h 4266494"/>
                <a:gd name="connsiteX9" fmla="*/ 5803459 w 9688944"/>
                <a:gd name="connsiteY9" fmla="*/ 2131161 h 4266494"/>
                <a:gd name="connsiteX10" fmla="*/ 5432398 w 9688944"/>
                <a:gd name="connsiteY10" fmla="*/ 3284100 h 4266494"/>
                <a:gd name="connsiteX11" fmla="*/ 1059181 w 9688944"/>
                <a:gd name="connsiteY11" fmla="*/ 3337108 h 4266494"/>
                <a:gd name="connsiteX12" fmla="*/ 1072433 w 9688944"/>
                <a:gd name="connsiteY12" fmla="*/ 2621491 h 4266494"/>
                <a:gd name="connsiteX13" fmla="*/ 3524085 w 9688944"/>
                <a:gd name="connsiteY13" fmla="*/ 2634743 h 4266494"/>
                <a:gd name="connsiteX14" fmla="*/ 5140851 w 9688944"/>
                <a:gd name="connsiteY14" fmla="*/ 2647995 h 4266494"/>
                <a:gd name="connsiteX15" fmla="*/ 5140851 w 9688944"/>
                <a:gd name="connsiteY15" fmla="*/ 2647995 h 4266494"/>
                <a:gd name="connsiteX0" fmla="*/ 131529 w 9688944"/>
                <a:gd name="connsiteY0" fmla="*/ 1343640 h 4313860"/>
                <a:gd name="connsiteX1" fmla="*/ 5431294 w 9688944"/>
                <a:gd name="connsiteY1" fmla="*/ 33883 h 4313860"/>
                <a:gd name="connsiteX2" fmla="*/ 9089998 w 9688944"/>
                <a:gd name="connsiteY2" fmla="*/ 495501 h 4313860"/>
                <a:gd name="connsiteX3" fmla="*/ 9646590 w 9688944"/>
                <a:gd name="connsiteY3" fmla="*/ 1674944 h 4313860"/>
                <a:gd name="connsiteX4" fmla="*/ 9500816 w 9688944"/>
                <a:gd name="connsiteY4" fmla="*/ 2894144 h 4313860"/>
                <a:gd name="connsiteX5" fmla="*/ 6108259 w 9688944"/>
                <a:gd name="connsiteY5" fmla="*/ 4192857 h 4313860"/>
                <a:gd name="connsiteX6" fmla="*/ 555598 w 9688944"/>
                <a:gd name="connsiteY6" fmla="*/ 4100092 h 4313860"/>
                <a:gd name="connsiteX7" fmla="*/ 741129 w 9688944"/>
                <a:gd name="connsiteY7" fmla="*/ 2032753 h 4313860"/>
                <a:gd name="connsiteX8" fmla="*/ 4464990 w 9688944"/>
                <a:gd name="connsiteY8" fmla="*/ 2006248 h 4313860"/>
                <a:gd name="connsiteX9" fmla="*/ 5803459 w 9688944"/>
                <a:gd name="connsiteY9" fmla="*/ 2178527 h 4313860"/>
                <a:gd name="connsiteX10" fmla="*/ 5432398 w 9688944"/>
                <a:gd name="connsiteY10" fmla="*/ 3331466 h 4313860"/>
                <a:gd name="connsiteX11" fmla="*/ 1059181 w 9688944"/>
                <a:gd name="connsiteY11" fmla="*/ 3384474 h 4313860"/>
                <a:gd name="connsiteX12" fmla="*/ 1072433 w 9688944"/>
                <a:gd name="connsiteY12" fmla="*/ 2668857 h 4313860"/>
                <a:gd name="connsiteX13" fmla="*/ 3524085 w 9688944"/>
                <a:gd name="connsiteY13" fmla="*/ 2682109 h 4313860"/>
                <a:gd name="connsiteX14" fmla="*/ 5140851 w 9688944"/>
                <a:gd name="connsiteY14" fmla="*/ 2695361 h 4313860"/>
                <a:gd name="connsiteX15" fmla="*/ 5140851 w 9688944"/>
                <a:gd name="connsiteY15" fmla="*/ 2695361 h 4313860"/>
                <a:gd name="connsiteX0" fmla="*/ 131529 w 9688944"/>
                <a:gd name="connsiteY0" fmla="*/ 1327179 h 4297399"/>
                <a:gd name="connsiteX1" fmla="*/ 5431294 w 9688944"/>
                <a:gd name="connsiteY1" fmla="*/ 17422 h 4297399"/>
                <a:gd name="connsiteX2" fmla="*/ 9089998 w 9688944"/>
                <a:gd name="connsiteY2" fmla="*/ 479040 h 4297399"/>
                <a:gd name="connsiteX3" fmla="*/ 9646590 w 9688944"/>
                <a:gd name="connsiteY3" fmla="*/ 1658483 h 4297399"/>
                <a:gd name="connsiteX4" fmla="*/ 9500816 w 9688944"/>
                <a:gd name="connsiteY4" fmla="*/ 2877683 h 4297399"/>
                <a:gd name="connsiteX5" fmla="*/ 6108259 w 9688944"/>
                <a:gd name="connsiteY5" fmla="*/ 4176396 h 4297399"/>
                <a:gd name="connsiteX6" fmla="*/ 555598 w 9688944"/>
                <a:gd name="connsiteY6" fmla="*/ 4083631 h 4297399"/>
                <a:gd name="connsiteX7" fmla="*/ 741129 w 9688944"/>
                <a:gd name="connsiteY7" fmla="*/ 2016292 h 4297399"/>
                <a:gd name="connsiteX8" fmla="*/ 4464990 w 9688944"/>
                <a:gd name="connsiteY8" fmla="*/ 1989787 h 4297399"/>
                <a:gd name="connsiteX9" fmla="*/ 5803459 w 9688944"/>
                <a:gd name="connsiteY9" fmla="*/ 2162066 h 4297399"/>
                <a:gd name="connsiteX10" fmla="*/ 5432398 w 9688944"/>
                <a:gd name="connsiteY10" fmla="*/ 3315005 h 4297399"/>
                <a:gd name="connsiteX11" fmla="*/ 1059181 w 9688944"/>
                <a:gd name="connsiteY11" fmla="*/ 3368013 h 4297399"/>
                <a:gd name="connsiteX12" fmla="*/ 1072433 w 9688944"/>
                <a:gd name="connsiteY12" fmla="*/ 2652396 h 4297399"/>
                <a:gd name="connsiteX13" fmla="*/ 3524085 w 9688944"/>
                <a:gd name="connsiteY13" fmla="*/ 2665648 h 4297399"/>
                <a:gd name="connsiteX14" fmla="*/ 5140851 w 9688944"/>
                <a:gd name="connsiteY14" fmla="*/ 2678900 h 4297399"/>
                <a:gd name="connsiteX15" fmla="*/ 5140851 w 9688944"/>
                <a:gd name="connsiteY15" fmla="*/ 2678900 h 4297399"/>
                <a:gd name="connsiteX0" fmla="*/ 131529 w 9688944"/>
                <a:gd name="connsiteY0" fmla="*/ 1327179 h 4297399"/>
                <a:gd name="connsiteX1" fmla="*/ 5431294 w 9688944"/>
                <a:gd name="connsiteY1" fmla="*/ 17422 h 4297399"/>
                <a:gd name="connsiteX2" fmla="*/ 9089998 w 9688944"/>
                <a:gd name="connsiteY2" fmla="*/ 479040 h 4297399"/>
                <a:gd name="connsiteX3" fmla="*/ 9646590 w 9688944"/>
                <a:gd name="connsiteY3" fmla="*/ 1658483 h 4297399"/>
                <a:gd name="connsiteX4" fmla="*/ 9500816 w 9688944"/>
                <a:gd name="connsiteY4" fmla="*/ 2877683 h 4297399"/>
                <a:gd name="connsiteX5" fmla="*/ 6108259 w 9688944"/>
                <a:gd name="connsiteY5" fmla="*/ 4176396 h 4297399"/>
                <a:gd name="connsiteX6" fmla="*/ 555598 w 9688944"/>
                <a:gd name="connsiteY6" fmla="*/ 4083631 h 4297399"/>
                <a:gd name="connsiteX7" fmla="*/ 741129 w 9688944"/>
                <a:gd name="connsiteY7" fmla="*/ 2016292 h 4297399"/>
                <a:gd name="connsiteX8" fmla="*/ 4464990 w 9688944"/>
                <a:gd name="connsiteY8" fmla="*/ 1989787 h 4297399"/>
                <a:gd name="connsiteX9" fmla="*/ 5803459 w 9688944"/>
                <a:gd name="connsiteY9" fmla="*/ 2162066 h 4297399"/>
                <a:gd name="connsiteX10" fmla="*/ 5432398 w 9688944"/>
                <a:gd name="connsiteY10" fmla="*/ 3315005 h 4297399"/>
                <a:gd name="connsiteX11" fmla="*/ 1059181 w 9688944"/>
                <a:gd name="connsiteY11" fmla="*/ 3368013 h 4297399"/>
                <a:gd name="connsiteX12" fmla="*/ 1072433 w 9688944"/>
                <a:gd name="connsiteY12" fmla="*/ 2652396 h 4297399"/>
                <a:gd name="connsiteX13" fmla="*/ 3524085 w 9688944"/>
                <a:gd name="connsiteY13" fmla="*/ 2665648 h 4297399"/>
                <a:gd name="connsiteX14" fmla="*/ 5140851 w 9688944"/>
                <a:gd name="connsiteY14" fmla="*/ 2678900 h 4297399"/>
                <a:gd name="connsiteX15" fmla="*/ 5140851 w 9688944"/>
                <a:gd name="connsiteY15" fmla="*/ 2678900 h 4297399"/>
                <a:gd name="connsiteX0" fmla="*/ 131529 w 9688944"/>
                <a:gd name="connsiteY0" fmla="*/ 1416920 h 4387140"/>
                <a:gd name="connsiteX1" fmla="*/ 5431294 w 9688944"/>
                <a:gd name="connsiteY1" fmla="*/ 107163 h 4387140"/>
                <a:gd name="connsiteX2" fmla="*/ 9089998 w 9688944"/>
                <a:gd name="connsiteY2" fmla="*/ 568781 h 4387140"/>
                <a:gd name="connsiteX3" fmla="*/ 9646590 w 9688944"/>
                <a:gd name="connsiteY3" fmla="*/ 1748224 h 4387140"/>
                <a:gd name="connsiteX4" fmla="*/ 9500816 w 9688944"/>
                <a:gd name="connsiteY4" fmla="*/ 2967424 h 4387140"/>
                <a:gd name="connsiteX5" fmla="*/ 6108259 w 9688944"/>
                <a:gd name="connsiteY5" fmla="*/ 4266137 h 4387140"/>
                <a:gd name="connsiteX6" fmla="*/ 555598 w 9688944"/>
                <a:gd name="connsiteY6" fmla="*/ 4173372 h 4387140"/>
                <a:gd name="connsiteX7" fmla="*/ 741129 w 9688944"/>
                <a:gd name="connsiteY7" fmla="*/ 2106033 h 4387140"/>
                <a:gd name="connsiteX8" fmla="*/ 4464990 w 9688944"/>
                <a:gd name="connsiteY8" fmla="*/ 2079528 h 4387140"/>
                <a:gd name="connsiteX9" fmla="*/ 5803459 w 9688944"/>
                <a:gd name="connsiteY9" fmla="*/ 2251807 h 4387140"/>
                <a:gd name="connsiteX10" fmla="*/ 5432398 w 9688944"/>
                <a:gd name="connsiteY10" fmla="*/ 3404746 h 4387140"/>
                <a:gd name="connsiteX11" fmla="*/ 1059181 w 9688944"/>
                <a:gd name="connsiteY11" fmla="*/ 3457754 h 4387140"/>
                <a:gd name="connsiteX12" fmla="*/ 1072433 w 9688944"/>
                <a:gd name="connsiteY12" fmla="*/ 2742137 h 4387140"/>
                <a:gd name="connsiteX13" fmla="*/ 3524085 w 9688944"/>
                <a:gd name="connsiteY13" fmla="*/ 2755389 h 4387140"/>
                <a:gd name="connsiteX14" fmla="*/ 5140851 w 9688944"/>
                <a:gd name="connsiteY14" fmla="*/ 2768641 h 4387140"/>
                <a:gd name="connsiteX15" fmla="*/ 5140851 w 9688944"/>
                <a:gd name="connsiteY15" fmla="*/ 2768641 h 4387140"/>
                <a:gd name="connsiteX0" fmla="*/ 131529 w 9688944"/>
                <a:gd name="connsiteY0" fmla="*/ 1386955 h 4357175"/>
                <a:gd name="connsiteX1" fmla="*/ 5431294 w 9688944"/>
                <a:gd name="connsiteY1" fmla="*/ 77198 h 4357175"/>
                <a:gd name="connsiteX2" fmla="*/ 7022659 w 9688944"/>
                <a:gd name="connsiteY2" fmla="*/ 194259 h 4357175"/>
                <a:gd name="connsiteX3" fmla="*/ 9089998 w 9688944"/>
                <a:gd name="connsiteY3" fmla="*/ 538816 h 4357175"/>
                <a:gd name="connsiteX4" fmla="*/ 9646590 w 9688944"/>
                <a:gd name="connsiteY4" fmla="*/ 1718259 h 4357175"/>
                <a:gd name="connsiteX5" fmla="*/ 9500816 w 9688944"/>
                <a:gd name="connsiteY5" fmla="*/ 2937459 h 4357175"/>
                <a:gd name="connsiteX6" fmla="*/ 6108259 w 9688944"/>
                <a:gd name="connsiteY6" fmla="*/ 4236172 h 4357175"/>
                <a:gd name="connsiteX7" fmla="*/ 555598 w 9688944"/>
                <a:gd name="connsiteY7" fmla="*/ 4143407 h 4357175"/>
                <a:gd name="connsiteX8" fmla="*/ 741129 w 9688944"/>
                <a:gd name="connsiteY8" fmla="*/ 2076068 h 4357175"/>
                <a:gd name="connsiteX9" fmla="*/ 4464990 w 9688944"/>
                <a:gd name="connsiteY9" fmla="*/ 2049563 h 4357175"/>
                <a:gd name="connsiteX10" fmla="*/ 5803459 w 9688944"/>
                <a:gd name="connsiteY10" fmla="*/ 2221842 h 4357175"/>
                <a:gd name="connsiteX11" fmla="*/ 5432398 w 9688944"/>
                <a:gd name="connsiteY11" fmla="*/ 3374781 h 4357175"/>
                <a:gd name="connsiteX12" fmla="*/ 1059181 w 9688944"/>
                <a:gd name="connsiteY12" fmla="*/ 3427789 h 4357175"/>
                <a:gd name="connsiteX13" fmla="*/ 1072433 w 9688944"/>
                <a:gd name="connsiteY13" fmla="*/ 2712172 h 4357175"/>
                <a:gd name="connsiteX14" fmla="*/ 3524085 w 9688944"/>
                <a:gd name="connsiteY14" fmla="*/ 2725424 h 4357175"/>
                <a:gd name="connsiteX15" fmla="*/ 5140851 w 9688944"/>
                <a:gd name="connsiteY15" fmla="*/ 2738676 h 4357175"/>
                <a:gd name="connsiteX16" fmla="*/ 5140851 w 9688944"/>
                <a:gd name="connsiteY16" fmla="*/ 2738676 h 4357175"/>
                <a:gd name="connsiteX0" fmla="*/ 131529 w 9682144"/>
                <a:gd name="connsiteY0" fmla="*/ 1386955 h 4357175"/>
                <a:gd name="connsiteX1" fmla="*/ 5431294 w 9682144"/>
                <a:gd name="connsiteY1" fmla="*/ 77198 h 4357175"/>
                <a:gd name="connsiteX2" fmla="*/ 7022659 w 9682144"/>
                <a:gd name="connsiteY2" fmla="*/ 194259 h 4357175"/>
                <a:gd name="connsiteX3" fmla="*/ 9182764 w 9682144"/>
                <a:gd name="connsiteY3" fmla="*/ 631581 h 4357175"/>
                <a:gd name="connsiteX4" fmla="*/ 9646590 w 9682144"/>
                <a:gd name="connsiteY4" fmla="*/ 1718259 h 4357175"/>
                <a:gd name="connsiteX5" fmla="*/ 9500816 w 9682144"/>
                <a:gd name="connsiteY5" fmla="*/ 2937459 h 4357175"/>
                <a:gd name="connsiteX6" fmla="*/ 6108259 w 9682144"/>
                <a:gd name="connsiteY6" fmla="*/ 4236172 h 4357175"/>
                <a:gd name="connsiteX7" fmla="*/ 555598 w 9682144"/>
                <a:gd name="connsiteY7" fmla="*/ 4143407 h 4357175"/>
                <a:gd name="connsiteX8" fmla="*/ 741129 w 9682144"/>
                <a:gd name="connsiteY8" fmla="*/ 2076068 h 4357175"/>
                <a:gd name="connsiteX9" fmla="*/ 4464990 w 9682144"/>
                <a:gd name="connsiteY9" fmla="*/ 2049563 h 4357175"/>
                <a:gd name="connsiteX10" fmla="*/ 5803459 w 9682144"/>
                <a:gd name="connsiteY10" fmla="*/ 2221842 h 4357175"/>
                <a:gd name="connsiteX11" fmla="*/ 5432398 w 9682144"/>
                <a:gd name="connsiteY11" fmla="*/ 3374781 h 4357175"/>
                <a:gd name="connsiteX12" fmla="*/ 1059181 w 9682144"/>
                <a:gd name="connsiteY12" fmla="*/ 3427789 h 4357175"/>
                <a:gd name="connsiteX13" fmla="*/ 1072433 w 9682144"/>
                <a:gd name="connsiteY13" fmla="*/ 2712172 h 4357175"/>
                <a:gd name="connsiteX14" fmla="*/ 3524085 w 9682144"/>
                <a:gd name="connsiteY14" fmla="*/ 2725424 h 4357175"/>
                <a:gd name="connsiteX15" fmla="*/ 5140851 w 9682144"/>
                <a:gd name="connsiteY15" fmla="*/ 2738676 h 4357175"/>
                <a:gd name="connsiteX16" fmla="*/ 5140851 w 9682144"/>
                <a:gd name="connsiteY16" fmla="*/ 2738676 h 4357175"/>
                <a:gd name="connsiteX0" fmla="*/ 131529 w 9682144"/>
                <a:gd name="connsiteY0" fmla="*/ 1386955 h 4357175"/>
                <a:gd name="connsiteX1" fmla="*/ 5431294 w 9682144"/>
                <a:gd name="connsiteY1" fmla="*/ 77198 h 4357175"/>
                <a:gd name="connsiteX2" fmla="*/ 7022659 w 9682144"/>
                <a:gd name="connsiteY2" fmla="*/ 194259 h 4357175"/>
                <a:gd name="connsiteX3" fmla="*/ 9182764 w 9682144"/>
                <a:gd name="connsiteY3" fmla="*/ 631581 h 4357175"/>
                <a:gd name="connsiteX4" fmla="*/ 9646590 w 9682144"/>
                <a:gd name="connsiteY4" fmla="*/ 1718259 h 4357175"/>
                <a:gd name="connsiteX5" fmla="*/ 9500816 w 9682144"/>
                <a:gd name="connsiteY5" fmla="*/ 2937459 h 4357175"/>
                <a:gd name="connsiteX6" fmla="*/ 6108259 w 9682144"/>
                <a:gd name="connsiteY6" fmla="*/ 4236172 h 4357175"/>
                <a:gd name="connsiteX7" fmla="*/ 555598 w 9682144"/>
                <a:gd name="connsiteY7" fmla="*/ 4143407 h 4357175"/>
                <a:gd name="connsiteX8" fmla="*/ 741129 w 9682144"/>
                <a:gd name="connsiteY8" fmla="*/ 2076068 h 4357175"/>
                <a:gd name="connsiteX9" fmla="*/ 4464990 w 9682144"/>
                <a:gd name="connsiteY9" fmla="*/ 2049563 h 4357175"/>
                <a:gd name="connsiteX10" fmla="*/ 5803459 w 9682144"/>
                <a:gd name="connsiteY10" fmla="*/ 2221842 h 4357175"/>
                <a:gd name="connsiteX11" fmla="*/ 5432398 w 9682144"/>
                <a:gd name="connsiteY11" fmla="*/ 3374781 h 4357175"/>
                <a:gd name="connsiteX12" fmla="*/ 1059181 w 9682144"/>
                <a:gd name="connsiteY12" fmla="*/ 3427789 h 4357175"/>
                <a:gd name="connsiteX13" fmla="*/ 1072433 w 9682144"/>
                <a:gd name="connsiteY13" fmla="*/ 2712172 h 4357175"/>
                <a:gd name="connsiteX14" fmla="*/ 3524085 w 9682144"/>
                <a:gd name="connsiteY14" fmla="*/ 2725424 h 4357175"/>
                <a:gd name="connsiteX15" fmla="*/ 5140851 w 9682144"/>
                <a:gd name="connsiteY15" fmla="*/ 2738676 h 4357175"/>
                <a:gd name="connsiteX16" fmla="*/ 5140851 w 9682144"/>
                <a:gd name="connsiteY16" fmla="*/ 2738676 h 4357175"/>
                <a:gd name="connsiteX0" fmla="*/ 131529 w 9682144"/>
                <a:gd name="connsiteY0" fmla="*/ 1309757 h 4279977"/>
                <a:gd name="connsiteX1" fmla="*/ 5431294 w 9682144"/>
                <a:gd name="connsiteY1" fmla="*/ 0 h 4279977"/>
                <a:gd name="connsiteX2" fmla="*/ 7022659 w 9682144"/>
                <a:gd name="connsiteY2" fmla="*/ 117061 h 4279977"/>
                <a:gd name="connsiteX3" fmla="*/ 9182764 w 9682144"/>
                <a:gd name="connsiteY3" fmla="*/ 554383 h 4279977"/>
                <a:gd name="connsiteX4" fmla="*/ 9646590 w 9682144"/>
                <a:gd name="connsiteY4" fmla="*/ 1641061 h 4279977"/>
                <a:gd name="connsiteX5" fmla="*/ 9500816 w 9682144"/>
                <a:gd name="connsiteY5" fmla="*/ 2860261 h 4279977"/>
                <a:gd name="connsiteX6" fmla="*/ 6108259 w 9682144"/>
                <a:gd name="connsiteY6" fmla="*/ 4158974 h 4279977"/>
                <a:gd name="connsiteX7" fmla="*/ 555598 w 9682144"/>
                <a:gd name="connsiteY7" fmla="*/ 4066209 h 4279977"/>
                <a:gd name="connsiteX8" fmla="*/ 741129 w 9682144"/>
                <a:gd name="connsiteY8" fmla="*/ 1998870 h 4279977"/>
                <a:gd name="connsiteX9" fmla="*/ 4464990 w 9682144"/>
                <a:gd name="connsiteY9" fmla="*/ 1972365 h 4279977"/>
                <a:gd name="connsiteX10" fmla="*/ 5803459 w 9682144"/>
                <a:gd name="connsiteY10" fmla="*/ 2144644 h 4279977"/>
                <a:gd name="connsiteX11" fmla="*/ 5432398 w 9682144"/>
                <a:gd name="connsiteY11" fmla="*/ 3297583 h 4279977"/>
                <a:gd name="connsiteX12" fmla="*/ 1059181 w 9682144"/>
                <a:gd name="connsiteY12" fmla="*/ 3350591 h 4279977"/>
                <a:gd name="connsiteX13" fmla="*/ 1072433 w 9682144"/>
                <a:gd name="connsiteY13" fmla="*/ 2634974 h 4279977"/>
                <a:gd name="connsiteX14" fmla="*/ 3524085 w 9682144"/>
                <a:gd name="connsiteY14" fmla="*/ 2648226 h 4279977"/>
                <a:gd name="connsiteX15" fmla="*/ 5140851 w 9682144"/>
                <a:gd name="connsiteY15" fmla="*/ 2661478 h 4279977"/>
                <a:gd name="connsiteX16" fmla="*/ 5140851 w 9682144"/>
                <a:gd name="connsiteY16" fmla="*/ 2661478 h 4279977"/>
                <a:gd name="connsiteX0" fmla="*/ 131529 w 9682144"/>
                <a:gd name="connsiteY0" fmla="*/ 1311778 h 4281998"/>
                <a:gd name="connsiteX1" fmla="*/ 5431294 w 9682144"/>
                <a:gd name="connsiteY1" fmla="*/ 2021 h 4281998"/>
                <a:gd name="connsiteX2" fmla="*/ 7022659 w 9682144"/>
                <a:gd name="connsiteY2" fmla="*/ 119082 h 4281998"/>
                <a:gd name="connsiteX3" fmla="*/ 9182764 w 9682144"/>
                <a:gd name="connsiteY3" fmla="*/ 556404 h 4281998"/>
                <a:gd name="connsiteX4" fmla="*/ 9646590 w 9682144"/>
                <a:gd name="connsiteY4" fmla="*/ 1643082 h 4281998"/>
                <a:gd name="connsiteX5" fmla="*/ 9500816 w 9682144"/>
                <a:gd name="connsiteY5" fmla="*/ 2862282 h 4281998"/>
                <a:gd name="connsiteX6" fmla="*/ 6108259 w 9682144"/>
                <a:gd name="connsiteY6" fmla="*/ 4160995 h 4281998"/>
                <a:gd name="connsiteX7" fmla="*/ 555598 w 9682144"/>
                <a:gd name="connsiteY7" fmla="*/ 4068230 h 4281998"/>
                <a:gd name="connsiteX8" fmla="*/ 741129 w 9682144"/>
                <a:gd name="connsiteY8" fmla="*/ 2000891 h 4281998"/>
                <a:gd name="connsiteX9" fmla="*/ 4464990 w 9682144"/>
                <a:gd name="connsiteY9" fmla="*/ 1974386 h 4281998"/>
                <a:gd name="connsiteX10" fmla="*/ 5803459 w 9682144"/>
                <a:gd name="connsiteY10" fmla="*/ 2146665 h 4281998"/>
                <a:gd name="connsiteX11" fmla="*/ 5432398 w 9682144"/>
                <a:gd name="connsiteY11" fmla="*/ 3299604 h 4281998"/>
                <a:gd name="connsiteX12" fmla="*/ 1059181 w 9682144"/>
                <a:gd name="connsiteY12" fmla="*/ 3352612 h 4281998"/>
                <a:gd name="connsiteX13" fmla="*/ 1072433 w 9682144"/>
                <a:gd name="connsiteY13" fmla="*/ 2636995 h 4281998"/>
                <a:gd name="connsiteX14" fmla="*/ 3524085 w 9682144"/>
                <a:gd name="connsiteY14" fmla="*/ 2650247 h 4281998"/>
                <a:gd name="connsiteX15" fmla="*/ 5140851 w 9682144"/>
                <a:gd name="connsiteY15" fmla="*/ 2663499 h 4281998"/>
                <a:gd name="connsiteX16" fmla="*/ 5140851 w 9682144"/>
                <a:gd name="connsiteY16" fmla="*/ 2663499 h 4281998"/>
                <a:gd name="connsiteX0" fmla="*/ 131529 w 9682144"/>
                <a:gd name="connsiteY0" fmla="*/ 1311778 h 4281998"/>
                <a:gd name="connsiteX1" fmla="*/ 5431294 w 9682144"/>
                <a:gd name="connsiteY1" fmla="*/ 2021 h 4281998"/>
                <a:gd name="connsiteX2" fmla="*/ 7022659 w 9682144"/>
                <a:gd name="connsiteY2" fmla="*/ 119082 h 4281998"/>
                <a:gd name="connsiteX3" fmla="*/ 9182764 w 9682144"/>
                <a:gd name="connsiteY3" fmla="*/ 556404 h 4281998"/>
                <a:gd name="connsiteX4" fmla="*/ 9646590 w 9682144"/>
                <a:gd name="connsiteY4" fmla="*/ 1643082 h 4281998"/>
                <a:gd name="connsiteX5" fmla="*/ 9500816 w 9682144"/>
                <a:gd name="connsiteY5" fmla="*/ 2862282 h 4281998"/>
                <a:gd name="connsiteX6" fmla="*/ 6108259 w 9682144"/>
                <a:gd name="connsiteY6" fmla="*/ 4160995 h 4281998"/>
                <a:gd name="connsiteX7" fmla="*/ 555598 w 9682144"/>
                <a:gd name="connsiteY7" fmla="*/ 4068230 h 4281998"/>
                <a:gd name="connsiteX8" fmla="*/ 741129 w 9682144"/>
                <a:gd name="connsiteY8" fmla="*/ 2000891 h 4281998"/>
                <a:gd name="connsiteX9" fmla="*/ 4464990 w 9682144"/>
                <a:gd name="connsiteY9" fmla="*/ 1974386 h 4281998"/>
                <a:gd name="connsiteX10" fmla="*/ 5803459 w 9682144"/>
                <a:gd name="connsiteY10" fmla="*/ 2146665 h 4281998"/>
                <a:gd name="connsiteX11" fmla="*/ 5432398 w 9682144"/>
                <a:gd name="connsiteY11" fmla="*/ 3299604 h 4281998"/>
                <a:gd name="connsiteX12" fmla="*/ 1059181 w 9682144"/>
                <a:gd name="connsiteY12" fmla="*/ 3352612 h 4281998"/>
                <a:gd name="connsiteX13" fmla="*/ 1072433 w 9682144"/>
                <a:gd name="connsiteY13" fmla="*/ 2636995 h 4281998"/>
                <a:gd name="connsiteX14" fmla="*/ 3524085 w 9682144"/>
                <a:gd name="connsiteY14" fmla="*/ 2650247 h 4281998"/>
                <a:gd name="connsiteX15" fmla="*/ 5140851 w 9682144"/>
                <a:gd name="connsiteY15" fmla="*/ 2663499 h 4281998"/>
                <a:gd name="connsiteX16" fmla="*/ 5140851 w 9682144"/>
                <a:gd name="connsiteY16" fmla="*/ 2663499 h 428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682144" h="4281998">
                  <a:moveTo>
                    <a:pt x="131529" y="1311778"/>
                  </a:moveTo>
                  <a:cubicBezTo>
                    <a:pt x="2022172" y="892677"/>
                    <a:pt x="4865867" y="15273"/>
                    <a:pt x="5431294" y="2021"/>
                  </a:cubicBezTo>
                  <a:cubicBezTo>
                    <a:pt x="5996721" y="-11231"/>
                    <a:pt x="6412875" y="42146"/>
                    <a:pt x="7022659" y="119082"/>
                  </a:cubicBezTo>
                  <a:cubicBezTo>
                    <a:pt x="7632443" y="196018"/>
                    <a:pt x="8745442" y="342161"/>
                    <a:pt x="9182764" y="556404"/>
                  </a:cubicBezTo>
                  <a:cubicBezTo>
                    <a:pt x="9620086" y="770647"/>
                    <a:pt x="9593581" y="1258769"/>
                    <a:pt x="9646590" y="1643082"/>
                  </a:cubicBezTo>
                  <a:cubicBezTo>
                    <a:pt x="9699599" y="2027395"/>
                    <a:pt x="9722238" y="2734730"/>
                    <a:pt x="9500816" y="2862282"/>
                  </a:cubicBezTo>
                  <a:cubicBezTo>
                    <a:pt x="9279394" y="2989834"/>
                    <a:pt x="7586429" y="3858404"/>
                    <a:pt x="6108259" y="4160995"/>
                  </a:cubicBezTo>
                  <a:cubicBezTo>
                    <a:pt x="4630089" y="4463586"/>
                    <a:pt x="1236760" y="4108207"/>
                    <a:pt x="555598" y="4068230"/>
                  </a:cubicBezTo>
                  <a:cubicBezTo>
                    <a:pt x="-125564" y="4028253"/>
                    <a:pt x="-306676" y="2045065"/>
                    <a:pt x="741129" y="2000891"/>
                  </a:cubicBezTo>
                  <a:cubicBezTo>
                    <a:pt x="1788934" y="1956717"/>
                    <a:pt x="3621268" y="1950090"/>
                    <a:pt x="4464990" y="1974386"/>
                  </a:cubicBezTo>
                  <a:cubicBezTo>
                    <a:pt x="5308712" y="1998682"/>
                    <a:pt x="5642224" y="1925795"/>
                    <a:pt x="5803459" y="2146665"/>
                  </a:cubicBezTo>
                  <a:cubicBezTo>
                    <a:pt x="5964694" y="2367535"/>
                    <a:pt x="6146911" y="3301813"/>
                    <a:pt x="5432398" y="3299604"/>
                  </a:cubicBezTo>
                  <a:cubicBezTo>
                    <a:pt x="4717885" y="3297395"/>
                    <a:pt x="1468342" y="3475747"/>
                    <a:pt x="1059181" y="3352612"/>
                  </a:cubicBezTo>
                  <a:cubicBezTo>
                    <a:pt x="650020" y="3229477"/>
                    <a:pt x="928316" y="2627056"/>
                    <a:pt x="1072433" y="2636995"/>
                  </a:cubicBezTo>
                  <a:cubicBezTo>
                    <a:pt x="1216550" y="2646934"/>
                    <a:pt x="3524085" y="2650247"/>
                    <a:pt x="3524085" y="2650247"/>
                  </a:cubicBezTo>
                  <a:lnTo>
                    <a:pt x="5140851" y="2663499"/>
                  </a:lnTo>
                  <a:lnTo>
                    <a:pt x="5140851" y="2663499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: Rounded Corners 60">
              <a:extLst>
                <a:ext uri="{FF2B5EF4-FFF2-40B4-BE49-F238E27FC236}">
                  <a16:creationId xmlns:a16="http://schemas.microsoft.com/office/drawing/2014/main" id="{72A74D4F-8097-4490-A089-D62837743549}"/>
                </a:ext>
              </a:extLst>
            </p:cNvPr>
            <p:cNvSpPr/>
            <p:nvPr/>
          </p:nvSpPr>
          <p:spPr>
            <a:xfrm rot="20321668">
              <a:off x="4995795" y="1746717"/>
              <a:ext cx="3310877" cy="753719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083855"/>
                <a:gd name="connsiteY0" fmla="*/ 753719 h 786847"/>
                <a:gd name="connsiteX1" fmla="*/ 0 w 3083855"/>
                <a:gd name="connsiteY1" fmla="*/ 0 h 786847"/>
                <a:gd name="connsiteX2" fmla="*/ 2197944 w 3083855"/>
                <a:gd name="connsiteY2" fmla="*/ 286331 h 786847"/>
                <a:gd name="connsiteX3" fmla="*/ 3083450 w 3083855"/>
                <a:gd name="connsiteY3" fmla="*/ 786847 h 786847"/>
                <a:gd name="connsiteX4" fmla="*/ 1604656 w 3083855"/>
                <a:gd name="connsiteY4" fmla="*/ 753719 h 786847"/>
                <a:gd name="connsiteX0" fmla="*/ 1604656 w 3187098"/>
                <a:gd name="connsiteY0" fmla="*/ 753719 h 753719"/>
                <a:gd name="connsiteX1" fmla="*/ 0 w 3187098"/>
                <a:gd name="connsiteY1" fmla="*/ 0 h 753719"/>
                <a:gd name="connsiteX2" fmla="*/ 2197944 w 3187098"/>
                <a:gd name="connsiteY2" fmla="*/ 286331 h 753719"/>
                <a:gd name="connsiteX3" fmla="*/ 3186744 w 3187098"/>
                <a:gd name="connsiteY3" fmla="*/ 731710 h 753719"/>
                <a:gd name="connsiteX4" fmla="*/ 1604656 w 3187098"/>
                <a:gd name="connsiteY4" fmla="*/ 753719 h 753719"/>
                <a:gd name="connsiteX0" fmla="*/ 1604656 w 3187103"/>
                <a:gd name="connsiteY0" fmla="*/ 753719 h 753719"/>
                <a:gd name="connsiteX1" fmla="*/ 0 w 3187103"/>
                <a:gd name="connsiteY1" fmla="*/ 0 h 753719"/>
                <a:gd name="connsiteX2" fmla="*/ 2209480 w 3187103"/>
                <a:gd name="connsiteY2" fmla="*/ 256752 h 753719"/>
                <a:gd name="connsiteX3" fmla="*/ 3186744 w 3187103"/>
                <a:gd name="connsiteY3" fmla="*/ 731710 h 753719"/>
                <a:gd name="connsiteX4" fmla="*/ 1604656 w 3187103"/>
                <a:gd name="connsiteY4" fmla="*/ 753719 h 753719"/>
                <a:gd name="connsiteX0" fmla="*/ 1604656 w 3187180"/>
                <a:gd name="connsiteY0" fmla="*/ 753719 h 753719"/>
                <a:gd name="connsiteX1" fmla="*/ 0 w 3187180"/>
                <a:gd name="connsiteY1" fmla="*/ 0 h 753719"/>
                <a:gd name="connsiteX2" fmla="*/ 2209480 w 3187180"/>
                <a:gd name="connsiteY2" fmla="*/ 256752 h 753719"/>
                <a:gd name="connsiteX3" fmla="*/ 3186744 w 3187180"/>
                <a:gd name="connsiteY3" fmla="*/ 731710 h 753719"/>
                <a:gd name="connsiteX4" fmla="*/ 1604656 w 3187180"/>
                <a:gd name="connsiteY4" fmla="*/ 753719 h 753719"/>
                <a:gd name="connsiteX0" fmla="*/ 1604656 w 3187180"/>
                <a:gd name="connsiteY0" fmla="*/ 753719 h 753719"/>
                <a:gd name="connsiteX1" fmla="*/ 0 w 3187180"/>
                <a:gd name="connsiteY1" fmla="*/ 0 h 753719"/>
                <a:gd name="connsiteX2" fmla="*/ 2209480 w 3187180"/>
                <a:gd name="connsiteY2" fmla="*/ 256752 h 753719"/>
                <a:gd name="connsiteX3" fmla="*/ 3186744 w 3187180"/>
                <a:gd name="connsiteY3" fmla="*/ 731711 h 753719"/>
                <a:gd name="connsiteX4" fmla="*/ 1604656 w 3187180"/>
                <a:gd name="connsiteY4" fmla="*/ 753719 h 753719"/>
                <a:gd name="connsiteX0" fmla="*/ 1604656 w 3310877"/>
                <a:gd name="connsiteY0" fmla="*/ 753719 h 753719"/>
                <a:gd name="connsiteX1" fmla="*/ 0 w 3310877"/>
                <a:gd name="connsiteY1" fmla="*/ 0 h 753719"/>
                <a:gd name="connsiteX2" fmla="*/ 2209480 w 3310877"/>
                <a:gd name="connsiteY2" fmla="*/ 256752 h 753719"/>
                <a:gd name="connsiteX3" fmla="*/ 3186744 w 3310877"/>
                <a:gd name="connsiteY3" fmla="*/ 731711 h 753719"/>
                <a:gd name="connsiteX4" fmla="*/ 1604656 w 3310877"/>
                <a:gd name="connsiteY4" fmla="*/ 753719 h 75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877" h="753719">
                  <a:moveTo>
                    <a:pt x="1604656" y="753719"/>
                  </a:moveTo>
                  <a:cubicBezTo>
                    <a:pt x="1401476" y="600628"/>
                    <a:pt x="228215" y="130490"/>
                    <a:pt x="0" y="0"/>
                  </a:cubicBezTo>
                  <a:cubicBezTo>
                    <a:pt x="732648" y="95444"/>
                    <a:pt x="1476832" y="161308"/>
                    <a:pt x="2209480" y="256752"/>
                  </a:cubicBezTo>
                  <a:cubicBezTo>
                    <a:pt x="2557366" y="370855"/>
                    <a:pt x="3682295" y="842591"/>
                    <a:pt x="3186744" y="731711"/>
                  </a:cubicBezTo>
                  <a:lnTo>
                    <a:pt x="1604656" y="7537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: Rounded Corners 60">
              <a:extLst>
                <a:ext uri="{FF2B5EF4-FFF2-40B4-BE49-F238E27FC236}">
                  <a16:creationId xmlns:a16="http://schemas.microsoft.com/office/drawing/2014/main" id="{13C70614-4BCB-411C-8D2D-34B1545EF681}"/>
                </a:ext>
              </a:extLst>
            </p:cNvPr>
            <p:cNvSpPr/>
            <p:nvPr/>
          </p:nvSpPr>
          <p:spPr>
            <a:xfrm rot="20321668">
              <a:off x="6662799" y="1915880"/>
              <a:ext cx="3139347" cy="753719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105133"/>
                <a:gd name="connsiteY0" fmla="*/ 753719 h 786847"/>
                <a:gd name="connsiteX1" fmla="*/ 0 w 3105133"/>
                <a:gd name="connsiteY1" fmla="*/ 0 h 786847"/>
                <a:gd name="connsiteX2" fmla="*/ 1797074 w 3105133"/>
                <a:gd name="connsiteY2" fmla="*/ 20941 h 786847"/>
                <a:gd name="connsiteX3" fmla="*/ 3083450 w 3105133"/>
                <a:gd name="connsiteY3" fmla="*/ 786847 h 786847"/>
                <a:gd name="connsiteX4" fmla="*/ 1604656 w 3105133"/>
                <a:gd name="connsiteY4" fmla="*/ 753719 h 786847"/>
                <a:gd name="connsiteX0" fmla="*/ 1604656 w 3085389"/>
                <a:gd name="connsiteY0" fmla="*/ 753719 h 786847"/>
                <a:gd name="connsiteX1" fmla="*/ 0 w 3085389"/>
                <a:gd name="connsiteY1" fmla="*/ 0 h 786847"/>
                <a:gd name="connsiteX2" fmla="*/ 1797074 w 3085389"/>
                <a:gd name="connsiteY2" fmla="*/ 20941 h 786847"/>
                <a:gd name="connsiteX3" fmla="*/ 3083450 w 3085389"/>
                <a:gd name="connsiteY3" fmla="*/ 786847 h 786847"/>
                <a:gd name="connsiteX4" fmla="*/ 1604656 w 3085389"/>
                <a:gd name="connsiteY4" fmla="*/ 753719 h 786847"/>
                <a:gd name="connsiteX0" fmla="*/ 1604656 w 3139258"/>
                <a:gd name="connsiteY0" fmla="*/ 753719 h 753719"/>
                <a:gd name="connsiteX1" fmla="*/ 0 w 3139258"/>
                <a:gd name="connsiteY1" fmla="*/ 0 h 753719"/>
                <a:gd name="connsiteX2" fmla="*/ 1797074 w 3139258"/>
                <a:gd name="connsiteY2" fmla="*/ 20941 h 753719"/>
                <a:gd name="connsiteX3" fmla="*/ 3137404 w 3139258"/>
                <a:gd name="connsiteY3" fmla="*/ 753362 h 753719"/>
                <a:gd name="connsiteX4" fmla="*/ 1604656 w 3139258"/>
                <a:gd name="connsiteY4" fmla="*/ 753719 h 753719"/>
                <a:gd name="connsiteX0" fmla="*/ 1604656 w 3139347"/>
                <a:gd name="connsiteY0" fmla="*/ 753719 h 753719"/>
                <a:gd name="connsiteX1" fmla="*/ 0 w 3139347"/>
                <a:gd name="connsiteY1" fmla="*/ 0 h 753719"/>
                <a:gd name="connsiteX2" fmla="*/ 1853631 w 3139347"/>
                <a:gd name="connsiteY2" fmla="*/ 15735 h 753719"/>
                <a:gd name="connsiteX3" fmla="*/ 3137404 w 3139347"/>
                <a:gd name="connsiteY3" fmla="*/ 753362 h 753719"/>
                <a:gd name="connsiteX4" fmla="*/ 1604656 w 3139347"/>
                <a:gd name="connsiteY4" fmla="*/ 753719 h 75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9347" h="753719">
                  <a:moveTo>
                    <a:pt x="1604656" y="753719"/>
                  </a:moveTo>
                  <a:cubicBezTo>
                    <a:pt x="1401476" y="600628"/>
                    <a:pt x="228215" y="130490"/>
                    <a:pt x="0" y="0"/>
                  </a:cubicBezTo>
                  <a:lnTo>
                    <a:pt x="1853631" y="15735"/>
                  </a:lnTo>
                  <a:cubicBezTo>
                    <a:pt x="2056811" y="168826"/>
                    <a:pt x="3192566" y="665229"/>
                    <a:pt x="3137404" y="753362"/>
                  </a:cubicBezTo>
                  <a:lnTo>
                    <a:pt x="1604656" y="75371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C254293-74F8-43B5-9FDD-57F43F2B3975}"/>
                </a:ext>
              </a:extLst>
            </p:cNvPr>
            <p:cNvSpPr/>
            <p:nvPr/>
          </p:nvSpPr>
          <p:spPr>
            <a:xfrm rot="20321668">
              <a:off x="8536108" y="2070226"/>
              <a:ext cx="2793956" cy="1283320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105133"/>
                <a:gd name="connsiteY0" fmla="*/ 753719 h 786847"/>
                <a:gd name="connsiteX1" fmla="*/ 0 w 3105133"/>
                <a:gd name="connsiteY1" fmla="*/ 0 h 786847"/>
                <a:gd name="connsiteX2" fmla="*/ 1797074 w 3105133"/>
                <a:gd name="connsiteY2" fmla="*/ 20941 h 786847"/>
                <a:gd name="connsiteX3" fmla="*/ 3083450 w 3105133"/>
                <a:gd name="connsiteY3" fmla="*/ 786847 h 786847"/>
                <a:gd name="connsiteX4" fmla="*/ 1604656 w 3105133"/>
                <a:gd name="connsiteY4" fmla="*/ 753719 h 786847"/>
                <a:gd name="connsiteX0" fmla="*/ 1604656 w 3085389"/>
                <a:gd name="connsiteY0" fmla="*/ 753719 h 786847"/>
                <a:gd name="connsiteX1" fmla="*/ 0 w 3085389"/>
                <a:gd name="connsiteY1" fmla="*/ 0 h 786847"/>
                <a:gd name="connsiteX2" fmla="*/ 1797074 w 3085389"/>
                <a:gd name="connsiteY2" fmla="*/ 20941 h 786847"/>
                <a:gd name="connsiteX3" fmla="*/ 3083450 w 3085389"/>
                <a:gd name="connsiteY3" fmla="*/ 786847 h 786847"/>
                <a:gd name="connsiteX4" fmla="*/ 1604656 w 3085389"/>
                <a:gd name="connsiteY4" fmla="*/ 753719 h 786847"/>
                <a:gd name="connsiteX0" fmla="*/ 1604656 w 3139258"/>
                <a:gd name="connsiteY0" fmla="*/ 753719 h 753719"/>
                <a:gd name="connsiteX1" fmla="*/ 0 w 3139258"/>
                <a:gd name="connsiteY1" fmla="*/ 0 h 753719"/>
                <a:gd name="connsiteX2" fmla="*/ 1797074 w 3139258"/>
                <a:gd name="connsiteY2" fmla="*/ 20941 h 753719"/>
                <a:gd name="connsiteX3" fmla="*/ 3137404 w 3139258"/>
                <a:gd name="connsiteY3" fmla="*/ 753362 h 753719"/>
                <a:gd name="connsiteX4" fmla="*/ 1604656 w 3139258"/>
                <a:gd name="connsiteY4" fmla="*/ 753719 h 753719"/>
                <a:gd name="connsiteX0" fmla="*/ 1604656 w 3139347"/>
                <a:gd name="connsiteY0" fmla="*/ 753719 h 753719"/>
                <a:gd name="connsiteX1" fmla="*/ 0 w 3139347"/>
                <a:gd name="connsiteY1" fmla="*/ 0 h 753719"/>
                <a:gd name="connsiteX2" fmla="*/ 1853631 w 3139347"/>
                <a:gd name="connsiteY2" fmla="*/ 15735 h 753719"/>
                <a:gd name="connsiteX3" fmla="*/ 3137404 w 3139347"/>
                <a:gd name="connsiteY3" fmla="*/ 753362 h 753719"/>
                <a:gd name="connsiteX4" fmla="*/ 1604656 w 3139347"/>
                <a:gd name="connsiteY4" fmla="*/ 753719 h 753719"/>
                <a:gd name="connsiteX0" fmla="*/ 1604656 w 3069426"/>
                <a:gd name="connsiteY0" fmla="*/ 753719 h 1107731"/>
                <a:gd name="connsiteX1" fmla="*/ 0 w 3069426"/>
                <a:gd name="connsiteY1" fmla="*/ 0 h 1107731"/>
                <a:gd name="connsiteX2" fmla="*/ 1853631 w 3069426"/>
                <a:gd name="connsiteY2" fmla="*/ 15735 h 1107731"/>
                <a:gd name="connsiteX3" fmla="*/ 3067360 w 3069426"/>
                <a:gd name="connsiteY3" fmla="*/ 1107731 h 1107731"/>
                <a:gd name="connsiteX4" fmla="*/ 1604656 w 3069426"/>
                <a:gd name="connsiteY4" fmla="*/ 753719 h 1107731"/>
                <a:gd name="connsiteX0" fmla="*/ 1604656 w 2982991"/>
                <a:gd name="connsiteY0" fmla="*/ 753719 h 910373"/>
                <a:gd name="connsiteX1" fmla="*/ 0 w 2982991"/>
                <a:gd name="connsiteY1" fmla="*/ 0 h 910373"/>
                <a:gd name="connsiteX2" fmla="*/ 1853631 w 2982991"/>
                <a:gd name="connsiteY2" fmla="*/ 15735 h 910373"/>
                <a:gd name="connsiteX3" fmla="*/ 2980749 w 2982991"/>
                <a:gd name="connsiteY3" fmla="*/ 910373 h 910373"/>
                <a:gd name="connsiteX4" fmla="*/ 1604656 w 2982991"/>
                <a:gd name="connsiteY4" fmla="*/ 753719 h 910373"/>
                <a:gd name="connsiteX0" fmla="*/ 1604656 w 3035771"/>
                <a:gd name="connsiteY0" fmla="*/ 753719 h 1299055"/>
                <a:gd name="connsiteX1" fmla="*/ 0 w 3035771"/>
                <a:gd name="connsiteY1" fmla="*/ 0 h 1299055"/>
                <a:gd name="connsiteX2" fmla="*/ 1853631 w 3035771"/>
                <a:gd name="connsiteY2" fmla="*/ 15735 h 1299055"/>
                <a:gd name="connsiteX3" fmla="*/ 3033640 w 3035771"/>
                <a:gd name="connsiteY3" fmla="*/ 1299055 h 1299055"/>
                <a:gd name="connsiteX4" fmla="*/ 1604656 w 3035771"/>
                <a:gd name="connsiteY4" fmla="*/ 753719 h 1299055"/>
                <a:gd name="connsiteX0" fmla="*/ 1604656 w 3053668"/>
                <a:gd name="connsiteY0" fmla="*/ 753719 h 1299055"/>
                <a:gd name="connsiteX1" fmla="*/ 0 w 3053668"/>
                <a:gd name="connsiteY1" fmla="*/ 0 h 1299055"/>
                <a:gd name="connsiteX2" fmla="*/ 1853631 w 3053668"/>
                <a:gd name="connsiteY2" fmla="*/ 15735 h 1299055"/>
                <a:gd name="connsiteX3" fmla="*/ 3033640 w 3053668"/>
                <a:gd name="connsiteY3" fmla="*/ 1299055 h 1299055"/>
                <a:gd name="connsiteX4" fmla="*/ 1604656 w 3053668"/>
                <a:gd name="connsiteY4" fmla="*/ 753719 h 1299055"/>
                <a:gd name="connsiteX0" fmla="*/ 1437117 w 3053668"/>
                <a:gd name="connsiteY0" fmla="*/ 1288171 h 1299055"/>
                <a:gd name="connsiteX1" fmla="*/ 0 w 3053668"/>
                <a:gd name="connsiteY1" fmla="*/ 0 h 1299055"/>
                <a:gd name="connsiteX2" fmla="*/ 1853631 w 3053668"/>
                <a:gd name="connsiteY2" fmla="*/ 15735 h 1299055"/>
                <a:gd name="connsiteX3" fmla="*/ 3033640 w 3053668"/>
                <a:gd name="connsiteY3" fmla="*/ 1299055 h 1299055"/>
                <a:gd name="connsiteX4" fmla="*/ 1437117 w 3053668"/>
                <a:gd name="connsiteY4" fmla="*/ 1288171 h 1299055"/>
                <a:gd name="connsiteX0" fmla="*/ 1177405 w 2793956"/>
                <a:gd name="connsiteY0" fmla="*/ 1272436 h 1283320"/>
                <a:gd name="connsiteX1" fmla="*/ 0 w 2793956"/>
                <a:gd name="connsiteY1" fmla="*/ 17393 h 1283320"/>
                <a:gd name="connsiteX2" fmla="*/ 1593919 w 2793956"/>
                <a:gd name="connsiteY2" fmla="*/ 0 h 1283320"/>
                <a:gd name="connsiteX3" fmla="*/ 2773928 w 2793956"/>
                <a:gd name="connsiteY3" fmla="*/ 1283320 h 1283320"/>
                <a:gd name="connsiteX4" fmla="*/ 1177405 w 2793956"/>
                <a:gd name="connsiteY4" fmla="*/ 1272436 h 128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3956" h="1283320">
                  <a:moveTo>
                    <a:pt x="1177405" y="1272436"/>
                  </a:moveTo>
                  <a:cubicBezTo>
                    <a:pt x="974225" y="1119345"/>
                    <a:pt x="228215" y="147883"/>
                    <a:pt x="0" y="17393"/>
                  </a:cubicBezTo>
                  <a:lnTo>
                    <a:pt x="1593919" y="0"/>
                  </a:lnTo>
                  <a:cubicBezTo>
                    <a:pt x="1797099" y="153091"/>
                    <a:pt x="2959713" y="755391"/>
                    <a:pt x="2773928" y="1283320"/>
                  </a:cubicBezTo>
                  <a:lnTo>
                    <a:pt x="1177405" y="127243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: Rounded Corners 60">
              <a:extLst>
                <a:ext uri="{FF2B5EF4-FFF2-40B4-BE49-F238E27FC236}">
                  <a16:creationId xmlns:a16="http://schemas.microsoft.com/office/drawing/2014/main" id="{F6F377BC-9C4F-4164-B044-62F67B3A328F}"/>
                </a:ext>
              </a:extLst>
            </p:cNvPr>
            <p:cNvSpPr/>
            <p:nvPr/>
          </p:nvSpPr>
          <p:spPr>
            <a:xfrm rot="20321668">
              <a:off x="6845423" y="2504593"/>
              <a:ext cx="2923822" cy="1497269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22399 w 3821808"/>
                <a:gd name="connsiteY0" fmla="*/ 753719 h 1031409"/>
                <a:gd name="connsiteX1" fmla="*/ 17743 w 3821808"/>
                <a:gd name="connsiteY1" fmla="*/ 0 h 1031409"/>
                <a:gd name="connsiteX2" fmla="*/ 2215687 w 3821808"/>
                <a:gd name="connsiteY2" fmla="*/ 286331 h 1031409"/>
                <a:gd name="connsiteX3" fmla="*/ 3803897 w 3821808"/>
                <a:gd name="connsiteY3" fmla="*/ 1031409 h 1031409"/>
                <a:gd name="connsiteX4" fmla="*/ 1622399 w 3821808"/>
                <a:gd name="connsiteY4" fmla="*/ 753719 h 1031409"/>
                <a:gd name="connsiteX0" fmla="*/ 1622399 w 3822232"/>
                <a:gd name="connsiteY0" fmla="*/ 753719 h 1031409"/>
                <a:gd name="connsiteX1" fmla="*/ 17743 w 3822232"/>
                <a:gd name="connsiteY1" fmla="*/ 0 h 1031409"/>
                <a:gd name="connsiteX2" fmla="*/ 2255798 w 3822232"/>
                <a:gd name="connsiteY2" fmla="*/ 288219 h 1031409"/>
                <a:gd name="connsiteX3" fmla="*/ 3803897 w 3822232"/>
                <a:gd name="connsiteY3" fmla="*/ 1031409 h 1031409"/>
                <a:gd name="connsiteX4" fmla="*/ 1622399 w 3822232"/>
                <a:gd name="connsiteY4" fmla="*/ 753719 h 1031409"/>
                <a:gd name="connsiteX0" fmla="*/ 1622399 w 3804694"/>
                <a:gd name="connsiteY0" fmla="*/ 753719 h 1031409"/>
                <a:gd name="connsiteX1" fmla="*/ 17743 w 3804694"/>
                <a:gd name="connsiteY1" fmla="*/ 0 h 1031409"/>
                <a:gd name="connsiteX2" fmla="*/ 2255798 w 3804694"/>
                <a:gd name="connsiteY2" fmla="*/ 288219 h 1031409"/>
                <a:gd name="connsiteX3" fmla="*/ 3803897 w 3804694"/>
                <a:gd name="connsiteY3" fmla="*/ 1031409 h 1031409"/>
                <a:gd name="connsiteX4" fmla="*/ 1622399 w 3804694"/>
                <a:gd name="connsiteY4" fmla="*/ 753719 h 1031409"/>
                <a:gd name="connsiteX0" fmla="*/ 1622399 w 3846792"/>
                <a:gd name="connsiteY0" fmla="*/ 753719 h 995630"/>
                <a:gd name="connsiteX1" fmla="*/ 17743 w 3846792"/>
                <a:gd name="connsiteY1" fmla="*/ 0 h 995630"/>
                <a:gd name="connsiteX2" fmla="*/ 2255798 w 3846792"/>
                <a:gd name="connsiteY2" fmla="*/ 288219 h 995630"/>
                <a:gd name="connsiteX3" fmla="*/ 3846019 w 3846792"/>
                <a:gd name="connsiteY3" fmla="*/ 995630 h 995630"/>
                <a:gd name="connsiteX4" fmla="*/ 1622399 w 3846792"/>
                <a:gd name="connsiteY4" fmla="*/ 753719 h 995630"/>
                <a:gd name="connsiteX0" fmla="*/ 1622399 w 3846831"/>
                <a:gd name="connsiteY0" fmla="*/ 753719 h 995630"/>
                <a:gd name="connsiteX1" fmla="*/ 17743 w 3846831"/>
                <a:gd name="connsiteY1" fmla="*/ 0 h 995630"/>
                <a:gd name="connsiteX2" fmla="*/ 2324187 w 3846831"/>
                <a:gd name="connsiteY2" fmla="*/ 287664 h 995630"/>
                <a:gd name="connsiteX3" fmla="*/ 3846019 w 3846831"/>
                <a:gd name="connsiteY3" fmla="*/ 995630 h 995630"/>
                <a:gd name="connsiteX4" fmla="*/ 1622399 w 3846831"/>
                <a:gd name="connsiteY4" fmla="*/ 753719 h 995630"/>
                <a:gd name="connsiteX0" fmla="*/ 1992766 w 4217198"/>
                <a:gd name="connsiteY0" fmla="*/ 769047 h 1010958"/>
                <a:gd name="connsiteX1" fmla="*/ 388110 w 4217198"/>
                <a:gd name="connsiteY1" fmla="*/ 15328 h 1010958"/>
                <a:gd name="connsiteX2" fmla="*/ 2694554 w 4217198"/>
                <a:gd name="connsiteY2" fmla="*/ 302992 h 1010958"/>
                <a:gd name="connsiteX3" fmla="*/ 4216386 w 4217198"/>
                <a:gd name="connsiteY3" fmla="*/ 1010958 h 1010958"/>
                <a:gd name="connsiteX4" fmla="*/ 1992766 w 4217198"/>
                <a:gd name="connsiteY4" fmla="*/ 769047 h 1010958"/>
                <a:gd name="connsiteX0" fmla="*/ 1752886 w 3977318"/>
                <a:gd name="connsiteY0" fmla="*/ 756320 h 998231"/>
                <a:gd name="connsiteX1" fmla="*/ 148230 w 3977318"/>
                <a:gd name="connsiteY1" fmla="*/ 2601 h 998231"/>
                <a:gd name="connsiteX2" fmla="*/ 2454674 w 3977318"/>
                <a:gd name="connsiteY2" fmla="*/ 290265 h 998231"/>
                <a:gd name="connsiteX3" fmla="*/ 3976506 w 3977318"/>
                <a:gd name="connsiteY3" fmla="*/ 998231 h 998231"/>
                <a:gd name="connsiteX4" fmla="*/ 1752886 w 3977318"/>
                <a:gd name="connsiteY4" fmla="*/ 756320 h 998231"/>
                <a:gd name="connsiteX0" fmla="*/ 1723108 w 3947540"/>
                <a:gd name="connsiteY0" fmla="*/ 756628 h 998539"/>
                <a:gd name="connsiteX1" fmla="*/ 118452 w 3947540"/>
                <a:gd name="connsiteY1" fmla="*/ 2909 h 998539"/>
                <a:gd name="connsiteX2" fmla="*/ 2424896 w 3947540"/>
                <a:gd name="connsiteY2" fmla="*/ 290573 h 998539"/>
                <a:gd name="connsiteX3" fmla="*/ 3946728 w 3947540"/>
                <a:gd name="connsiteY3" fmla="*/ 998539 h 998539"/>
                <a:gd name="connsiteX4" fmla="*/ 1723108 w 3947540"/>
                <a:gd name="connsiteY4" fmla="*/ 756628 h 998539"/>
                <a:gd name="connsiteX0" fmla="*/ 1716856 w 3941288"/>
                <a:gd name="connsiteY0" fmla="*/ 758766 h 1000677"/>
                <a:gd name="connsiteX1" fmla="*/ 112200 w 3941288"/>
                <a:gd name="connsiteY1" fmla="*/ 5047 h 1000677"/>
                <a:gd name="connsiteX2" fmla="*/ 2418644 w 3941288"/>
                <a:gd name="connsiteY2" fmla="*/ 292711 h 1000677"/>
                <a:gd name="connsiteX3" fmla="*/ 3940476 w 3941288"/>
                <a:gd name="connsiteY3" fmla="*/ 1000677 h 1000677"/>
                <a:gd name="connsiteX4" fmla="*/ 1716856 w 3941288"/>
                <a:gd name="connsiteY4" fmla="*/ 758766 h 1000677"/>
                <a:gd name="connsiteX0" fmla="*/ 2015767 w 3928543"/>
                <a:gd name="connsiteY0" fmla="*/ 795852 h 1000430"/>
                <a:gd name="connsiteX1" fmla="*/ 99455 w 3928543"/>
                <a:gd name="connsiteY1" fmla="*/ 4800 h 1000430"/>
                <a:gd name="connsiteX2" fmla="*/ 2405899 w 3928543"/>
                <a:gd name="connsiteY2" fmla="*/ 292464 h 1000430"/>
                <a:gd name="connsiteX3" fmla="*/ 3927731 w 3928543"/>
                <a:gd name="connsiteY3" fmla="*/ 1000430 h 1000430"/>
                <a:gd name="connsiteX4" fmla="*/ 2015767 w 3928543"/>
                <a:gd name="connsiteY4" fmla="*/ 795852 h 1000430"/>
                <a:gd name="connsiteX0" fmla="*/ 2038580 w 3927692"/>
                <a:gd name="connsiteY0" fmla="*/ 804465 h 1000376"/>
                <a:gd name="connsiteX1" fmla="*/ 98604 w 3927692"/>
                <a:gd name="connsiteY1" fmla="*/ 4746 h 1000376"/>
                <a:gd name="connsiteX2" fmla="*/ 2405048 w 3927692"/>
                <a:gd name="connsiteY2" fmla="*/ 292410 h 1000376"/>
                <a:gd name="connsiteX3" fmla="*/ 3926880 w 3927692"/>
                <a:gd name="connsiteY3" fmla="*/ 1000376 h 1000376"/>
                <a:gd name="connsiteX4" fmla="*/ 2038580 w 3927692"/>
                <a:gd name="connsiteY4" fmla="*/ 804465 h 1000376"/>
                <a:gd name="connsiteX0" fmla="*/ 2043574 w 3932686"/>
                <a:gd name="connsiteY0" fmla="*/ 804624 h 1000535"/>
                <a:gd name="connsiteX1" fmla="*/ 103598 w 3932686"/>
                <a:gd name="connsiteY1" fmla="*/ 4905 h 1000535"/>
                <a:gd name="connsiteX2" fmla="*/ 2410042 w 3932686"/>
                <a:gd name="connsiteY2" fmla="*/ 292569 h 1000535"/>
                <a:gd name="connsiteX3" fmla="*/ 3931874 w 3932686"/>
                <a:gd name="connsiteY3" fmla="*/ 1000535 h 1000535"/>
                <a:gd name="connsiteX4" fmla="*/ 2043574 w 3932686"/>
                <a:gd name="connsiteY4" fmla="*/ 804624 h 1000535"/>
                <a:gd name="connsiteX0" fmla="*/ 2043574 w 3510995"/>
                <a:gd name="connsiteY0" fmla="*/ 804624 h 1524443"/>
                <a:gd name="connsiteX1" fmla="*/ 103598 w 3510995"/>
                <a:gd name="connsiteY1" fmla="*/ 4905 h 1524443"/>
                <a:gd name="connsiteX2" fmla="*/ 2410042 w 3510995"/>
                <a:gd name="connsiteY2" fmla="*/ 292569 h 1524443"/>
                <a:gd name="connsiteX3" fmla="*/ 3509828 w 3510995"/>
                <a:gd name="connsiteY3" fmla="*/ 1524443 h 1524443"/>
                <a:gd name="connsiteX4" fmla="*/ 2043574 w 3510995"/>
                <a:gd name="connsiteY4" fmla="*/ 804624 h 1524443"/>
                <a:gd name="connsiteX0" fmla="*/ 2043574 w 3510995"/>
                <a:gd name="connsiteY0" fmla="*/ 804624 h 1524443"/>
                <a:gd name="connsiteX1" fmla="*/ 103598 w 3510995"/>
                <a:gd name="connsiteY1" fmla="*/ 4905 h 1524443"/>
                <a:gd name="connsiteX2" fmla="*/ 2410042 w 3510995"/>
                <a:gd name="connsiteY2" fmla="*/ 292569 h 1524443"/>
                <a:gd name="connsiteX3" fmla="*/ 3509828 w 3510995"/>
                <a:gd name="connsiteY3" fmla="*/ 1524443 h 1524443"/>
                <a:gd name="connsiteX4" fmla="*/ 2043574 w 3510995"/>
                <a:gd name="connsiteY4" fmla="*/ 804624 h 1524443"/>
                <a:gd name="connsiteX0" fmla="*/ 1644887 w 3112308"/>
                <a:gd name="connsiteY0" fmla="*/ 728851 h 1448670"/>
                <a:gd name="connsiteX1" fmla="*/ 123055 w 3112308"/>
                <a:gd name="connsiteY1" fmla="*/ 5466 h 1448670"/>
                <a:gd name="connsiteX2" fmla="*/ 2011355 w 3112308"/>
                <a:gd name="connsiteY2" fmla="*/ 216796 h 1448670"/>
                <a:gd name="connsiteX3" fmla="*/ 3111141 w 3112308"/>
                <a:gd name="connsiteY3" fmla="*/ 1448670 h 1448670"/>
                <a:gd name="connsiteX4" fmla="*/ 1644887 w 3112308"/>
                <a:gd name="connsiteY4" fmla="*/ 728851 h 1448670"/>
                <a:gd name="connsiteX0" fmla="*/ 1569253 w 3036674"/>
                <a:gd name="connsiteY0" fmla="*/ 725104 h 1444923"/>
                <a:gd name="connsiteX1" fmla="*/ 127642 w 3036674"/>
                <a:gd name="connsiteY1" fmla="*/ 5497 h 1444923"/>
                <a:gd name="connsiteX2" fmla="*/ 1935721 w 3036674"/>
                <a:gd name="connsiteY2" fmla="*/ 213049 h 1444923"/>
                <a:gd name="connsiteX3" fmla="*/ 3035507 w 3036674"/>
                <a:gd name="connsiteY3" fmla="*/ 1444923 h 1444923"/>
                <a:gd name="connsiteX4" fmla="*/ 1569253 w 3036674"/>
                <a:gd name="connsiteY4" fmla="*/ 725104 h 1444923"/>
                <a:gd name="connsiteX0" fmla="*/ 1523733 w 2991154"/>
                <a:gd name="connsiteY0" fmla="*/ 724649 h 1444468"/>
                <a:gd name="connsiteX1" fmla="*/ 82122 w 2991154"/>
                <a:gd name="connsiteY1" fmla="*/ 5042 h 1444468"/>
                <a:gd name="connsiteX2" fmla="*/ 1890201 w 2991154"/>
                <a:gd name="connsiteY2" fmla="*/ 212594 h 1444468"/>
                <a:gd name="connsiteX3" fmla="*/ 2989987 w 2991154"/>
                <a:gd name="connsiteY3" fmla="*/ 1444468 h 1444468"/>
                <a:gd name="connsiteX4" fmla="*/ 1523733 w 2991154"/>
                <a:gd name="connsiteY4" fmla="*/ 724649 h 1444468"/>
                <a:gd name="connsiteX0" fmla="*/ 1505422 w 2972843"/>
                <a:gd name="connsiteY0" fmla="*/ 728948 h 1448767"/>
                <a:gd name="connsiteX1" fmla="*/ 63811 w 2972843"/>
                <a:gd name="connsiteY1" fmla="*/ 9341 h 1448767"/>
                <a:gd name="connsiteX2" fmla="*/ 1871890 w 2972843"/>
                <a:gd name="connsiteY2" fmla="*/ 216893 h 1448767"/>
                <a:gd name="connsiteX3" fmla="*/ 2971676 w 2972843"/>
                <a:gd name="connsiteY3" fmla="*/ 1448767 h 1448767"/>
                <a:gd name="connsiteX4" fmla="*/ 1505422 w 2972843"/>
                <a:gd name="connsiteY4" fmla="*/ 728948 h 1448767"/>
                <a:gd name="connsiteX0" fmla="*/ 1606475 w 2969298"/>
                <a:gd name="connsiteY0" fmla="*/ 1326221 h 1444464"/>
                <a:gd name="connsiteX1" fmla="*/ 60266 w 2969298"/>
                <a:gd name="connsiteY1" fmla="*/ 5038 h 1444464"/>
                <a:gd name="connsiteX2" fmla="*/ 1868345 w 2969298"/>
                <a:gd name="connsiteY2" fmla="*/ 212590 h 1444464"/>
                <a:gd name="connsiteX3" fmla="*/ 2968131 w 2969298"/>
                <a:gd name="connsiteY3" fmla="*/ 1444464 h 1444464"/>
                <a:gd name="connsiteX4" fmla="*/ 1606475 w 2969298"/>
                <a:gd name="connsiteY4" fmla="*/ 1326221 h 1444464"/>
                <a:gd name="connsiteX0" fmla="*/ 1548806 w 2911629"/>
                <a:gd name="connsiteY0" fmla="*/ 1321183 h 1439426"/>
                <a:gd name="connsiteX1" fmla="*/ 2597 w 2911629"/>
                <a:gd name="connsiteY1" fmla="*/ 0 h 1439426"/>
                <a:gd name="connsiteX2" fmla="*/ 1810676 w 2911629"/>
                <a:gd name="connsiteY2" fmla="*/ 207552 h 1439426"/>
                <a:gd name="connsiteX3" fmla="*/ 2910462 w 2911629"/>
                <a:gd name="connsiteY3" fmla="*/ 1439426 h 1439426"/>
                <a:gd name="connsiteX4" fmla="*/ 1548806 w 2911629"/>
                <a:gd name="connsiteY4" fmla="*/ 1321183 h 1439426"/>
                <a:gd name="connsiteX0" fmla="*/ 1548786 w 2911609"/>
                <a:gd name="connsiteY0" fmla="*/ 1321183 h 1439426"/>
                <a:gd name="connsiteX1" fmla="*/ 2577 w 2911609"/>
                <a:gd name="connsiteY1" fmla="*/ 0 h 1439426"/>
                <a:gd name="connsiteX2" fmla="*/ 1810656 w 2911609"/>
                <a:gd name="connsiteY2" fmla="*/ 207552 h 1439426"/>
                <a:gd name="connsiteX3" fmla="*/ 2910442 w 2911609"/>
                <a:gd name="connsiteY3" fmla="*/ 1439426 h 1439426"/>
                <a:gd name="connsiteX4" fmla="*/ 1548786 w 2911609"/>
                <a:gd name="connsiteY4" fmla="*/ 1321183 h 1439426"/>
                <a:gd name="connsiteX0" fmla="*/ 1548907 w 2911730"/>
                <a:gd name="connsiteY0" fmla="*/ 1321183 h 1439426"/>
                <a:gd name="connsiteX1" fmla="*/ 2698 w 2911730"/>
                <a:gd name="connsiteY1" fmla="*/ 0 h 1439426"/>
                <a:gd name="connsiteX2" fmla="*/ 1810777 w 2911730"/>
                <a:gd name="connsiteY2" fmla="*/ 207552 h 1439426"/>
                <a:gd name="connsiteX3" fmla="*/ 2910563 w 2911730"/>
                <a:gd name="connsiteY3" fmla="*/ 1439426 h 1439426"/>
                <a:gd name="connsiteX4" fmla="*/ 1548907 w 2911730"/>
                <a:gd name="connsiteY4" fmla="*/ 1321183 h 1439426"/>
                <a:gd name="connsiteX0" fmla="*/ 1549019 w 2911842"/>
                <a:gd name="connsiteY0" fmla="*/ 1321183 h 1439426"/>
                <a:gd name="connsiteX1" fmla="*/ 2810 w 2911842"/>
                <a:gd name="connsiteY1" fmla="*/ 0 h 1439426"/>
                <a:gd name="connsiteX2" fmla="*/ 1810889 w 2911842"/>
                <a:gd name="connsiteY2" fmla="*/ 207552 h 1439426"/>
                <a:gd name="connsiteX3" fmla="*/ 2910675 w 2911842"/>
                <a:gd name="connsiteY3" fmla="*/ 1439426 h 1439426"/>
                <a:gd name="connsiteX4" fmla="*/ 1549019 w 2911842"/>
                <a:gd name="connsiteY4" fmla="*/ 1321183 h 1439426"/>
                <a:gd name="connsiteX0" fmla="*/ 1324842 w 2912474"/>
                <a:gd name="connsiteY0" fmla="*/ 1238848 h 1439426"/>
                <a:gd name="connsiteX1" fmla="*/ 3442 w 2912474"/>
                <a:gd name="connsiteY1" fmla="*/ 0 h 1439426"/>
                <a:gd name="connsiteX2" fmla="*/ 1811521 w 2912474"/>
                <a:gd name="connsiteY2" fmla="*/ 207552 h 1439426"/>
                <a:gd name="connsiteX3" fmla="*/ 2911307 w 2912474"/>
                <a:gd name="connsiteY3" fmla="*/ 1439426 h 1439426"/>
                <a:gd name="connsiteX4" fmla="*/ 1324842 w 2912474"/>
                <a:gd name="connsiteY4" fmla="*/ 1238848 h 1439426"/>
                <a:gd name="connsiteX0" fmla="*/ 1324842 w 2926301"/>
                <a:gd name="connsiteY0" fmla="*/ 1238848 h 1406092"/>
                <a:gd name="connsiteX1" fmla="*/ 3442 w 2926301"/>
                <a:gd name="connsiteY1" fmla="*/ 0 h 1406092"/>
                <a:gd name="connsiteX2" fmla="*/ 1811521 w 2926301"/>
                <a:gd name="connsiteY2" fmla="*/ 207552 h 1406092"/>
                <a:gd name="connsiteX3" fmla="*/ 2925150 w 2926301"/>
                <a:gd name="connsiteY3" fmla="*/ 1406092 h 1406092"/>
                <a:gd name="connsiteX4" fmla="*/ 1324842 w 2926301"/>
                <a:gd name="connsiteY4" fmla="*/ 1238848 h 1406092"/>
                <a:gd name="connsiteX0" fmla="*/ 1322363 w 2923822"/>
                <a:gd name="connsiteY0" fmla="*/ 1238848 h 1406092"/>
                <a:gd name="connsiteX1" fmla="*/ 963 w 2923822"/>
                <a:gd name="connsiteY1" fmla="*/ 0 h 1406092"/>
                <a:gd name="connsiteX2" fmla="*/ 1809042 w 2923822"/>
                <a:gd name="connsiteY2" fmla="*/ 207552 h 1406092"/>
                <a:gd name="connsiteX3" fmla="*/ 2922671 w 2923822"/>
                <a:gd name="connsiteY3" fmla="*/ 1406092 h 1406092"/>
                <a:gd name="connsiteX4" fmla="*/ 1322363 w 2923822"/>
                <a:gd name="connsiteY4" fmla="*/ 1238848 h 140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822" h="1406092">
                  <a:moveTo>
                    <a:pt x="1322363" y="1238848"/>
                  </a:moveTo>
                  <a:cubicBezTo>
                    <a:pt x="878045" y="254951"/>
                    <a:pt x="-33729" y="9978"/>
                    <a:pt x="963" y="0"/>
                  </a:cubicBezTo>
                  <a:lnTo>
                    <a:pt x="1809042" y="207552"/>
                  </a:lnTo>
                  <a:cubicBezTo>
                    <a:pt x="2012222" y="360643"/>
                    <a:pt x="2961386" y="1320782"/>
                    <a:pt x="2922671" y="1406092"/>
                  </a:cubicBezTo>
                  <a:lnTo>
                    <a:pt x="1322363" y="123884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: Rounded Corners 60">
              <a:extLst>
                <a:ext uri="{FF2B5EF4-FFF2-40B4-BE49-F238E27FC236}">
                  <a16:creationId xmlns:a16="http://schemas.microsoft.com/office/drawing/2014/main" id="{1729399E-9DBA-4946-9641-B9D493050F19}"/>
                </a:ext>
              </a:extLst>
            </p:cNvPr>
            <p:cNvSpPr/>
            <p:nvPr/>
          </p:nvSpPr>
          <p:spPr>
            <a:xfrm rot="20321668">
              <a:off x="9824193" y="3045537"/>
              <a:ext cx="1998558" cy="1867073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105133"/>
                <a:gd name="connsiteY0" fmla="*/ 753719 h 786847"/>
                <a:gd name="connsiteX1" fmla="*/ 0 w 3105133"/>
                <a:gd name="connsiteY1" fmla="*/ 0 h 786847"/>
                <a:gd name="connsiteX2" fmla="*/ 1797074 w 3105133"/>
                <a:gd name="connsiteY2" fmla="*/ 20941 h 786847"/>
                <a:gd name="connsiteX3" fmla="*/ 3083450 w 3105133"/>
                <a:gd name="connsiteY3" fmla="*/ 786847 h 786847"/>
                <a:gd name="connsiteX4" fmla="*/ 1604656 w 3105133"/>
                <a:gd name="connsiteY4" fmla="*/ 753719 h 786847"/>
                <a:gd name="connsiteX0" fmla="*/ 1604656 w 3085389"/>
                <a:gd name="connsiteY0" fmla="*/ 753719 h 786847"/>
                <a:gd name="connsiteX1" fmla="*/ 0 w 3085389"/>
                <a:gd name="connsiteY1" fmla="*/ 0 h 786847"/>
                <a:gd name="connsiteX2" fmla="*/ 1797074 w 3085389"/>
                <a:gd name="connsiteY2" fmla="*/ 20941 h 786847"/>
                <a:gd name="connsiteX3" fmla="*/ 3083450 w 3085389"/>
                <a:gd name="connsiteY3" fmla="*/ 786847 h 786847"/>
                <a:gd name="connsiteX4" fmla="*/ 1604656 w 3085389"/>
                <a:gd name="connsiteY4" fmla="*/ 753719 h 786847"/>
                <a:gd name="connsiteX0" fmla="*/ 1604656 w 3139258"/>
                <a:gd name="connsiteY0" fmla="*/ 753719 h 753719"/>
                <a:gd name="connsiteX1" fmla="*/ 0 w 3139258"/>
                <a:gd name="connsiteY1" fmla="*/ 0 h 753719"/>
                <a:gd name="connsiteX2" fmla="*/ 1797074 w 3139258"/>
                <a:gd name="connsiteY2" fmla="*/ 20941 h 753719"/>
                <a:gd name="connsiteX3" fmla="*/ 3137404 w 3139258"/>
                <a:gd name="connsiteY3" fmla="*/ 753362 h 753719"/>
                <a:gd name="connsiteX4" fmla="*/ 1604656 w 3139258"/>
                <a:gd name="connsiteY4" fmla="*/ 753719 h 753719"/>
                <a:gd name="connsiteX0" fmla="*/ 1604656 w 3139347"/>
                <a:gd name="connsiteY0" fmla="*/ 753719 h 753719"/>
                <a:gd name="connsiteX1" fmla="*/ 0 w 3139347"/>
                <a:gd name="connsiteY1" fmla="*/ 0 h 753719"/>
                <a:gd name="connsiteX2" fmla="*/ 1853631 w 3139347"/>
                <a:gd name="connsiteY2" fmla="*/ 15735 h 753719"/>
                <a:gd name="connsiteX3" fmla="*/ 3137404 w 3139347"/>
                <a:gd name="connsiteY3" fmla="*/ 753362 h 753719"/>
                <a:gd name="connsiteX4" fmla="*/ 1604656 w 3139347"/>
                <a:gd name="connsiteY4" fmla="*/ 753719 h 753719"/>
                <a:gd name="connsiteX0" fmla="*/ 1604656 w 1888356"/>
                <a:gd name="connsiteY0" fmla="*/ 753719 h 1680053"/>
                <a:gd name="connsiteX1" fmla="*/ 0 w 1888356"/>
                <a:gd name="connsiteY1" fmla="*/ 0 h 1680053"/>
                <a:gd name="connsiteX2" fmla="*/ 1853631 w 1888356"/>
                <a:gd name="connsiteY2" fmla="*/ 15735 h 1680053"/>
                <a:gd name="connsiteX3" fmla="*/ 1249255 w 1888356"/>
                <a:gd name="connsiteY3" fmla="*/ 1680053 h 1680053"/>
                <a:gd name="connsiteX4" fmla="*/ 1604656 w 1888356"/>
                <a:gd name="connsiteY4" fmla="*/ 753719 h 1680053"/>
                <a:gd name="connsiteX0" fmla="*/ 252971 w 1888356"/>
                <a:gd name="connsiteY0" fmla="*/ 1807839 h 1807839"/>
                <a:gd name="connsiteX1" fmla="*/ 0 w 1888356"/>
                <a:gd name="connsiteY1" fmla="*/ 0 h 1807839"/>
                <a:gd name="connsiteX2" fmla="*/ 1853631 w 1888356"/>
                <a:gd name="connsiteY2" fmla="*/ 15735 h 1807839"/>
                <a:gd name="connsiteX3" fmla="*/ 1249255 w 1888356"/>
                <a:gd name="connsiteY3" fmla="*/ 1680053 h 1807839"/>
                <a:gd name="connsiteX4" fmla="*/ 252971 w 1888356"/>
                <a:gd name="connsiteY4" fmla="*/ 1807839 h 1807839"/>
                <a:gd name="connsiteX0" fmla="*/ 59330 w 1694715"/>
                <a:gd name="connsiteY0" fmla="*/ 1792104 h 1792104"/>
                <a:gd name="connsiteX1" fmla="*/ 30576 w 1694715"/>
                <a:gd name="connsiteY1" fmla="*/ 3550 h 1792104"/>
                <a:gd name="connsiteX2" fmla="*/ 1659990 w 1694715"/>
                <a:gd name="connsiteY2" fmla="*/ 0 h 1792104"/>
                <a:gd name="connsiteX3" fmla="*/ 1055614 w 1694715"/>
                <a:gd name="connsiteY3" fmla="*/ 1664318 h 1792104"/>
                <a:gd name="connsiteX4" fmla="*/ 59330 w 1694715"/>
                <a:gd name="connsiteY4" fmla="*/ 1792104 h 1792104"/>
                <a:gd name="connsiteX0" fmla="*/ 62627 w 1698012"/>
                <a:gd name="connsiteY0" fmla="*/ 1826061 h 1826061"/>
                <a:gd name="connsiteX1" fmla="*/ 7606 w 1698012"/>
                <a:gd name="connsiteY1" fmla="*/ 0 h 1826061"/>
                <a:gd name="connsiteX2" fmla="*/ 1663287 w 1698012"/>
                <a:gd name="connsiteY2" fmla="*/ 33957 h 1826061"/>
                <a:gd name="connsiteX3" fmla="*/ 1058911 w 1698012"/>
                <a:gd name="connsiteY3" fmla="*/ 1698275 h 1826061"/>
                <a:gd name="connsiteX4" fmla="*/ 62627 w 1698012"/>
                <a:gd name="connsiteY4" fmla="*/ 1826061 h 1826061"/>
                <a:gd name="connsiteX0" fmla="*/ 53583 w 1769189"/>
                <a:gd name="connsiteY0" fmla="*/ 1822039 h 1822039"/>
                <a:gd name="connsiteX1" fmla="*/ 78783 w 1769189"/>
                <a:gd name="connsiteY1" fmla="*/ 0 h 1822039"/>
                <a:gd name="connsiteX2" fmla="*/ 1734464 w 1769189"/>
                <a:gd name="connsiteY2" fmla="*/ 33957 h 1822039"/>
                <a:gd name="connsiteX3" fmla="*/ 1130088 w 1769189"/>
                <a:gd name="connsiteY3" fmla="*/ 1698275 h 1822039"/>
                <a:gd name="connsiteX4" fmla="*/ 53583 w 1769189"/>
                <a:gd name="connsiteY4" fmla="*/ 1822039 h 1822039"/>
                <a:gd name="connsiteX0" fmla="*/ 21276 w 1736882"/>
                <a:gd name="connsiteY0" fmla="*/ 1822039 h 1822039"/>
                <a:gd name="connsiteX1" fmla="*/ 46476 w 1736882"/>
                <a:gd name="connsiteY1" fmla="*/ 0 h 1822039"/>
                <a:gd name="connsiteX2" fmla="*/ 1702157 w 1736882"/>
                <a:gd name="connsiteY2" fmla="*/ 33957 h 1822039"/>
                <a:gd name="connsiteX3" fmla="*/ 1097781 w 1736882"/>
                <a:gd name="connsiteY3" fmla="*/ 1698275 h 1822039"/>
                <a:gd name="connsiteX4" fmla="*/ 21276 w 1736882"/>
                <a:gd name="connsiteY4" fmla="*/ 1822039 h 1822039"/>
                <a:gd name="connsiteX0" fmla="*/ 14706 w 1917022"/>
                <a:gd name="connsiteY0" fmla="*/ 1776487 h 1776487"/>
                <a:gd name="connsiteX1" fmla="*/ 226616 w 1917022"/>
                <a:gd name="connsiteY1" fmla="*/ 0 h 1776487"/>
                <a:gd name="connsiteX2" fmla="*/ 1882297 w 1917022"/>
                <a:gd name="connsiteY2" fmla="*/ 33957 h 1776487"/>
                <a:gd name="connsiteX3" fmla="*/ 1277921 w 1917022"/>
                <a:gd name="connsiteY3" fmla="*/ 1698275 h 1776487"/>
                <a:gd name="connsiteX4" fmla="*/ 14706 w 1917022"/>
                <a:gd name="connsiteY4" fmla="*/ 1776487 h 1776487"/>
                <a:gd name="connsiteX0" fmla="*/ 14706 w 1920102"/>
                <a:gd name="connsiteY0" fmla="*/ 1776487 h 1776487"/>
                <a:gd name="connsiteX1" fmla="*/ 226616 w 1920102"/>
                <a:gd name="connsiteY1" fmla="*/ 0 h 1776487"/>
                <a:gd name="connsiteX2" fmla="*/ 1882297 w 1920102"/>
                <a:gd name="connsiteY2" fmla="*/ 33957 h 1776487"/>
                <a:gd name="connsiteX3" fmla="*/ 1350924 w 1920102"/>
                <a:gd name="connsiteY3" fmla="*/ 1685851 h 1776487"/>
                <a:gd name="connsiteX4" fmla="*/ 14706 w 1920102"/>
                <a:gd name="connsiteY4" fmla="*/ 1776487 h 1776487"/>
                <a:gd name="connsiteX0" fmla="*/ 14547 w 1926569"/>
                <a:gd name="connsiteY0" fmla="*/ 1827006 h 1827006"/>
                <a:gd name="connsiteX1" fmla="*/ 233083 w 1926569"/>
                <a:gd name="connsiteY1" fmla="*/ 0 h 1827006"/>
                <a:gd name="connsiteX2" fmla="*/ 1888764 w 1926569"/>
                <a:gd name="connsiteY2" fmla="*/ 33957 h 1827006"/>
                <a:gd name="connsiteX3" fmla="*/ 1357391 w 1926569"/>
                <a:gd name="connsiteY3" fmla="*/ 1685851 h 1827006"/>
                <a:gd name="connsiteX4" fmla="*/ 14547 w 1926569"/>
                <a:gd name="connsiteY4" fmla="*/ 1827006 h 1827006"/>
                <a:gd name="connsiteX0" fmla="*/ 14547 w 1924729"/>
                <a:gd name="connsiteY0" fmla="*/ 1827006 h 1827006"/>
                <a:gd name="connsiteX1" fmla="*/ 233083 w 1924729"/>
                <a:gd name="connsiteY1" fmla="*/ 0 h 1827006"/>
                <a:gd name="connsiteX2" fmla="*/ 1888764 w 1924729"/>
                <a:gd name="connsiteY2" fmla="*/ 33957 h 1827006"/>
                <a:gd name="connsiteX3" fmla="*/ 1315269 w 1924729"/>
                <a:gd name="connsiteY3" fmla="*/ 1722906 h 1827006"/>
                <a:gd name="connsiteX4" fmla="*/ 14547 w 1924729"/>
                <a:gd name="connsiteY4" fmla="*/ 1827006 h 1827006"/>
                <a:gd name="connsiteX0" fmla="*/ 14547 w 1929681"/>
                <a:gd name="connsiteY0" fmla="*/ 1827006 h 1827006"/>
                <a:gd name="connsiteX1" fmla="*/ 233083 w 1929681"/>
                <a:gd name="connsiteY1" fmla="*/ 0 h 1827006"/>
                <a:gd name="connsiteX2" fmla="*/ 1888764 w 1929681"/>
                <a:gd name="connsiteY2" fmla="*/ 33957 h 1827006"/>
                <a:gd name="connsiteX3" fmla="*/ 1315269 w 1929681"/>
                <a:gd name="connsiteY3" fmla="*/ 1722906 h 1827006"/>
                <a:gd name="connsiteX4" fmla="*/ 14547 w 1929681"/>
                <a:gd name="connsiteY4" fmla="*/ 1827006 h 1827006"/>
                <a:gd name="connsiteX0" fmla="*/ 13016 w 2000651"/>
                <a:gd name="connsiteY0" fmla="*/ 1829336 h 1829336"/>
                <a:gd name="connsiteX1" fmla="*/ 304053 w 2000651"/>
                <a:gd name="connsiteY1" fmla="*/ 0 h 1829336"/>
                <a:gd name="connsiteX2" fmla="*/ 1959734 w 2000651"/>
                <a:gd name="connsiteY2" fmla="*/ 33957 h 1829336"/>
                <a:gd name="connsiteX3" fmla="*/ 1386239 w 2000651"/>
                <a:gd name="connsiteY3" fmla="*/ 1722906 h 1829336"/>
                <a:gd name="connsiteX4" fmla="*/ 13016 w 2000651"/>
                <a:gd name="connsiteY4" fmla="*/ 1829336 h 1829336"/>
                <a:gd name="connsiteX0" fmla="*/ 12380 w 2035511"/>
                <a:gd name="connsiteY0" fmla="*/ 1815872 h 1815872"/>
                <a:gd name="connsiteX1" fmla="*/ 338913 w 2035511"/>
                <a:gd name="connsiteY1" fmla="*/ 0 h 1815872"/>
                <a:gd name="connsiteX2" fmla="*/ 1994594 w 2035511"/>
                <a:gd name="connsiteY2" fmla="*/ 33957 h 1815872"/>
                <a:gd name="connsiteX3" fmla="*/ 1421099 w 2035511"/>
                <a:gd name="connsiteY3" fmla="*/ 1722906 h 1815872"/>
                <a:gd name="connsiteX4" fmla="*/ 12380 w 2035511"/>
                <a:gd name="connsiteY4" fmla="*/ 1815872 h 1815872"/>
                <a:gd name="connsiteX0" fmla="*/ 5155 w 2028286"/>
                <a:gd name="connsiteY0" fmla="*/ 1815872 h 1815872"/>
                <a:gd name="connsiteX1" fmla="*/ 331688 w 2028286"/>
                <a:gd name="connsiteY1" fmla="*/ 0 h 1815872"/>
                <a:gd name="connsiteX2" fmla="*/ 1987369 w 2028286"/>
                <a:gd name="connsiteY2" fmla="*/ 33957 h 1815872"/>
                <a:gd name="connsiteX3" fmla="*/ 1413874 w 2028286"/>
                <a:gd name="connsiteY3" fmla="*/ 1722906 h 1815872"/>
                <a:gd name="connsiteX4" fmla="*/ 5155 w 2028286"/>
                <a:gd name="connsiteY4" fmla="*/ 1815872 h 1815872"/>
                <a:gd name="connsiteX0" fmla="*/ 5155 w 2007722"/>
                <a:gd name="connsiteY0" fmla="*/ 1815872 h 1815872"/>
                <a:gd name="connsiteX1" fmla="*/ 331688 w 2007722"/>
                <a:gd name="connsiteY1" fmla="*/ 0 h 1815872"/>
                <a:gd name="connsiteX2" fmla="*/ 1987369 w 2007722"/>
                <a:gd name="connsiteY2" fmla="*/ 33957 h 1815872"/>
                <a:gd name="connsiteX3" fmla="*/ 1413874 w 2007722"/>
                <a:gd name="connsiteY3" fmla="*/ 1722906 h 1815872"/>
                <a:gd name="connsiteX4" fmla="*/ 5155 w 2007722"/>
                <a:gd name="connsiteY4" fmla="*/ 1815872 h 1815872"/>
                <a:gd name="connsiteX0" fmla="*/ 5155 w 1998294"/>
                <a:gd name="connsiteY0" fmla="*/ 1815872 h 1815872"/>
                <a:gd name="connsiteX1" fmla="*/ 331688 w 1998294"/>
                <a:gd name="connsiteY1" fmla="*/ 0 h 1815872"/>
                <a:gd name="connsiteX2" fmla="*/ 1987369 w 1998294"/>
                <a:gd name="connsiteY2" fmla="*/ 33957 h 1815872"/>
                <a:gd name="connsiteX3" fmla="*/ 1413874 w 1998294"/>
                <a:gd name="connsiteY3" fmla="*/ 1722906 h 1815872"/>
                <a:gd name="connsiteX4" fmla="*/ 5155 w 1998294"/>
                <a:gd name="connsiteY4" fmla="*/ 1815872 h 1815872"/>
                <a:gd name="connsiteX0" fmla="*/ 5155 w 1998558"/>
                <a:gd name="connsiteY0" fmla="*/ 1815872 h 1815872"/>
                <a:gd name="connsiteX1" fmla="*/ 331688 w 1998558"/>
                <a:gd name="connsiteY1" fmla="*/ 0 h 1815872"/>
                <a:gd name="connsiteX2" fmla="*/ 1987369 w 1998558"/>
                <a:gd name="connsiteY2" fmla="*/ 33957 h 1815872"/>
                <a:gd name="connsiteX3" fmla="*/ 1413874 w 1998558"/>
                <a:gd name="connsiteY3" fmla="*/ 1722906 h 1815872"/>
                <a:gd name="connsiteX4" fmla="*/ 5155 w 1998558"/>
                <a:gd name="connsiteY4" fmla="*/ 1815872 h 181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8" h="1815872">
                  <a:moveTo>
                    <a:pt x="5155" y="1815872"/>
                  </a:moveTo>
                  <a:cubicBezTo>
                    <a:pt x="-62371" y="1804398"/>
                    <a:pt x="559903" y="130490"/>
                    <a:pt x="331688" y="0"/>
                  </a:cubicBezTo>
                  <a:lnTo>
                    <a:pt x="1987369" y="33957"/>
                  </a:lnTo>
                  <a:cubicBezTo>
                    <a:pt x="2078026" y="263690"/>
                    <a:pt x="1593391" y="1562620"/>
                    <a:pt x="1413874" y="1722906"/>
                  </a:cubicBezTo>
                  <a:lnTo>
                    <a:pt x="5155" y="1815872"/>
                  </a:lnTo>
                  <a:close/>
                </a:path>
              </a:pathLst>
            </a:custGeom>
            <a:solidFill>
              <a:srgbClr val="BABED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: Rounded Corners 60">
              <a:extLst>
                <a:ext uri="{FF2B5EF4-FFF2-40B4-BE49-F238E27FC236}">
                  <a16:creationId xmlns:a16="http://schemas.microsoft.com/office/drawing/2014/main" id="{75A4CCF1-F744-4AD8-AE8D-835A0368630B}"/>
                </a:ext>
              </a:extLst>
            </p:cNvPr>
            <p:cNvSpPr/>
            <p:nvPr/>
          </p:nvSpPr>
          <p:spPr>
            <a:xfrm rot="20321668">
              <a:off x="7980527" y="3567557"/>
              <a:ext cx="2329217" cy="1987655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105133"/>
                <a:gd name="connsiteY0" fmla="*/ 753719 h 786847"/>
                <a:gd name="connsiteX1" fmla="*/ 0 w 3105133"/>
                <a:gd name="connsiteY1" fmla="*/ 0 h 786847"/>
                <a:gd name="connsiteX2" fmla="*/ 1797074 w 3105133"/>
                <a:gd name="connsiteY2" fmla="*/ 20941 h 786847"/>
                <a:gd name="connsiteX3" fmla="*/ 3083450 w 3105133"/>
                <a:gd name="connsiteY3" fmla="*/ 786847 h 786847"/>
                <a:gd name="connsiteX4" fmla="*/ 1604656 w 3105133"/>
                <a:gd name="connsiteY4" fmla="*/ 753719 h 786847"/>
                <a:gd name="connsiteX0" fmla="*/ 1604656 w 3085389"/>
                <a:gd name="connsiteY0" fmla="*/ 753719 h 786847"/>
                <a:gd name="connsiteX1" fmla="*/ 0 w 3085389"/>
                <a:gd name="connsiteY1" fmla="*/ 0 h 786847"/>
                <a:gd name="connsiteX2" fmla="*/ 1797074 w 3085389"/>
                <a:gd name="connsiteY2" fmla="*/ 20941 h 786847"/>
                <a:gd name="connsiteX3" fmla="*/ 3083450 w 3085389"/>
                <a:gd name="connsiteY3" fmla="*/ 786847 h 786847"/>
                <a:gd name="connsiteX4" fmla="*/ 1604656 w 3085389"/>
                <a:gd name="connsiteY4" fmla="*/ 753719 h 786847"/>
                <a:gd name="connsiteX0" fmla="*/ 1604656 w 3139258"/>
                <a:gd name="connsiteY0" fmla="*/ 753719 h 753719"/>
                <a:gd name="connsiteX1" fmla="*/ 0 w 3139258"/>
                <a:gd name="connsiteY1" fmla="*/ 0 h 753719"/>
                <a:gd name="connsiteX2" fmla="*/ 1797074 w 3139258"/>
                <a:gd name="connsiteY2" fmla="*/ 20941 h 753719"/>
                <a:gd name="connsiteX3" fmla="*/ 3137404 w 3139258"/>
                <a:gd name="connsiteY3" fmla="*/ 753362 h 753719"/>
                <a:gd name="connsiteX4" fmla="*/ 1604656 w 3139258"/>
                <a:gd name="connsiteY4" fmla="*/ 753719 h 753719"/>
                <a:gd name="connsiteX0" fmla="*/ 1604656 w 3139347"/>
                <a:gd name="connsiteY0" fmla="*/ 753719 h 753719"/>
                <a:gd name="connsiteX1" fmla="*/ 0 w 3139347"/>
                <a:gd name="connsiteY1" fmla="*/ 0 h 753719"/>
                <a:gd name="connsiteX2" fmla="*/ 1853631 w 3139347"/>
                <a:gd name="connsiteY2" fmla="*/ 15735 h 753719"/>
                <a:gd name="connsiteX3" fmla="*/ 3137404 w 3139347"/>
                <a:gd name="connsiteY3" fmla="*/ 753362 h 753719"/>
                <a:gd name="connsiteX4" fmla="*/ 1604656 w 3139347"/>
                <a:gd name="connsiteY4" fmla="*/ 753719 h 753719"/>
                <a:gd name="connsiteX0" fmla="*/ 1604656 w 1888356"/>
                <a:gd name="connsiteY0" fmla="*/ 753719 h 1680053"/>
                <a:gd name="connsiteX1" fmla="*/ 0 w 1888356"/>
                <a:gd name="connsiteY1" fmla="*/ 0 h 1680053"/>
                <a:gd name="connsiteX2" fmla="*/ 1853631 w 1888356"/>
                <a:gd name="connsiteY2" fmla="*/ 15735 h 1680053"/>
                <a:gd name="connsiteX3" fmla="*/ 1249255 w 1888356"/>
                <a:gd name="connsiteY3" fmla="*/ 1680053 h 1680053"/>
                <a:gd name="connsiteX4" fmla="*/ 1604656 w 1888356"/>
                <a:gd name="connsiteY4" fmla="*/ 753719 h 1680053"/>
                <a:gd name="connsiteX0" fmla="*/ 252971 w 1888356"/>
                <a:gd name="connsiteY0" fmla="*/ 1807839 h 1807839"/>
                <a:gd name="connsiteX1" fmla="*/ 0 w 1888356"/>
                <a:gd name="connsiteY1" fmla="*/ 0 h 1807839"/>
                <a:gd name="connsiteX2" fmla="*/ 1853631 w 1888356"/>
                <a:gd name="connsiteY2" fmla="*/ 15735 h 1807839"/>
                <a:gd name="connsiteX3" fmla="*/ 1249255 w 1888356"/>
                <a:gd name="connsiteY3" fmla="*/ 1680053 h 1807839"/>
                <a:gd name="connsiteX4" fmla="*/ 252971 w 1888356"/>
                <a:gd name="connsiteY4" fmla="*/ 1807839 h 1807839"/>
                <a:gd name="connsiteX0" fmla="*/ 59330 w 1694715"/>
                <a:gd name="connsiteY0" fmla="*/ 1792104 h 1792104"/>
                <a:gd name="connsiteX1" fmla="*/ 30576 w 1694715"/>
                <a:gd name="connsiteY1" fmla="*/ 3550 h 1792104"/>
                <a:gd name="connsiteX2" fmla="*/ 1659990 w 1694715"/>
                <a:gd name="connsiteY2" fmla="*/ 0 h 1792104"/>
                <a:gd name="connsiteX3" fmla="*/ 1055614 w 1694715"/>
                <a:gd name="connsiteY3" fmla="*/ 1664318 h 1792104"/>
                <a:gd name="connsiteX4" fmla="*/ 59330 w 1694715"/>
                <a:gd name="connsiteY4" fmla="*/ 1792104 h 1792104"/>
                <a:gd name="connsiteX0" fmla="*/ 62627 w 1698012"/>
                <a:gd name="connsiteY0" fmla="*/ 1826061 h 1826061"/>
                <a:gd name="connsiteX1" fmla="*/ 7606 w 1698012"/>
                <a:gd name="connsiteY1" fmla="*/ 0 h 1826061"/>
                <a:gd name="connsiteX2" fmla="*/ 1663287 w 1698012"/>
                <a:gd name="connsiteY2" fmla="*/ 33957 h 1826061"/>
                <a:gd name="connsiteX3" fmla="*/ 1058911 w 1698012"/>
                <a:gd name="connsiteY3" fmla="*/ 1698275 h 1826061"/>
                <a:gd name="connsiteX4" fmla="*/ 62627 w 1698012"/>
                <a:gd name="connsiteY4" fmla="*/ 1826061 h 1826061"/>
                <a:gd name="connsiteX0" fmla="*/ 53583 w 1769189"/>
                <a:gd name="connsiteY0" fmla="*/ 1822039 h 1822039"/>
                <a:gd name="connsiteX1" fmla="*/ 78783 w 1769189"/>
                <a:gd name="connsiteY1" fmla="*/ 0 h 1822039"/>
                <a:gd name="connsiteX2" fmla="*/ 1734464 w 1769189"/>
                <a:gd name="connsiteY2" fmla="*/ 33957 h 1822039"/>
                <a:gd name="connsiteX3" fmla="*/ 1130088 w 1769189"/>
                <a:gd name="connsiteY3" fmla="*/ 1698275 h 1822039"/>
                <a:gd name="connsiteX4" fmla="*/ 53583 w 1769189"/>
                <a:gd name="connsiteY4" fmla="*/ 1822039 h 1822039"/>
                <a:gd name="connsiteX0" fmla="*/ 21276 w 1736882"/>
                <a:gd name="connsiteY0" fmla="*/ 1822039 h 1822039"/>
                <a:gd name="connsiteX1" fmla="*/ 46476 w 1736882"/>
                <a:gd name="connsiteY1" fmla="*/ 0 h 1822039"/>
                <a:gd name="connsiteX2" fmla="*/ 1702157 w 1736882"/>
                <a:gd name="connsiteY2" fmla="*/ 33957 h 1822039"/>
                <a:gd name="connsiteX3" fmla="*/ 1097781 w 1736882"/>
                <a:gd name="connsiteY3" fmla="*/ 1698275 h 1822039"/>
                <a:gd name="connsiteX4" fmla="*/ 21276 w 1736882"/>
                <a:gd name="connsiteY4" fmla="*/ 1822039 h 1822039"/>
                <a:gd name="connsiteX0" fmla="*/ 14706 w 1917022"/>
                <a:gd name="connsiteY0" fmla="*/ 1776487 h 1776487"/>
                <a:gd name="connsiteX1" fmla="*/ 226616 w 1917022"/>
                <a:gd name="connsiteY1" fmla="*/ 0 h 1776487"/>
                <a:gd name="connsiteX2" fmla="*/ 1882297 w 1917022"/>
                <a:gd name="connsiteY2" fmla="*/ 33957 h 1776487"/>
                <a:gd name="connsiteX3" fmla="*/ 1277921 w 1917022"/>
                <a:gd name="connsiteY3" fmla="*/ 1698275 h 1776487"/>
                <a:gd name="connsiteX4" fmla="*/ 14706 w 1917022"/>
                <a:gd name="connsiteY4" fmla="*/ 1776487 h 1776487"/>
                <a:gd name="connsiteX0" fmla="*/ 14706 w 1920102"/>
                <a:gd name="connsiteY0" fmla="*/ 1776487 h 1776487"/>
                <a:gd name="connsiteX1" fmla="*/ 226616 w 1920102"/>
                <a:gd name="connsiteY1" fmla="*/ 0 h 1776487"/>
                <a:gd name="connsiteX2" fmla="*/ 1882297 w 1920102"/>
                <a:gd name="connsiteY2" fmla="*/ 33957 h 1776487"/>
                <a:gd name="connsiteX3" fmla="*/ 1350924 w 1920102"/>
                <a:gd name="connsiteY3" fmla="*/ 1685851 h 1776487"/>
                <a:gd name="connsiteX4" fmla="*/ 14706 w 1920102"/>
                <a:gd name="connsiteY4" fmla="*/ 1776487 h 1776487"/>
                <a:gd name="connsiteX0" fmla="*/ 8297 w 2386618"/>
                <a:gd name="connsiteY0" fmla="*/ 1902036 h 1902036"/>
                <a:gd name="connsiteX1" fmla="*/ 693132 w 2386618"/>
                <a:gd name="connsiteY1" fmla="*/ 0 h 1902036"/>
                <a:gd name="connsiteX2" fmla="*/ 2348813 w 2386618"/>
                <a:gd name="connsiteY2" fmla="*/ 33957 h 1902036"/>
                <a:gd name="connsiteX3" fmla="*/ 1817440 w 2386618"/>
                <a:gd name="connsiteY3" fmla="*/ 1685851 h 1902036"/>
                <a:gd name="connsiteX4" fmla="*/ 8297 w 2386618"/>
                <a:gd name="connsiteY4" fmla="*/ 1902036 h 1902036"/>
                <a:gd name="connsiteX0" fmla="*/ 8297 w 2397654"/>
                <a:gd name="connsiteY0" fmla="*/ 1902036 h 1968705"/>
                <a:gd name="connsiteX1" fmla="*/ 693132 w 2397654"/>
                <a:gd name="connsiteY1" fmla="*/ 0 h 1968705"/>
                <a:gd name="connsiteX2" fmla="*/ 2348813 w 2397654"/>
                <a:gd name="connsiteY2" fmla="*/ 33957 h 1968705"/>
                <a:gd name="connsiteX3" fmla="*/ 2003913 w 2397654"/>
                <a:gd name="connsiteY3" fmla="*/ 1968705 h 1968705"/>
                <a:gd name="connsiteX4" fmla="*/ 8297 w 2397654"/>
                <a:gd name="connsiteY4" fmla="*/ 1902036 h 1968705"/>
                <a:gd name="connsiteX0" fmla="*/ 8297 w 2422547"/>
                <a:gd name="connsiteY0" fmla="*/ 1902036 h 1968705"/>
                <a:gd name="connsiteX1" fmla="*/ 693132 w 2422547"/>
                <a:gd name="connsiteY1" fmla="*/ 0 h 1968705"/>
                <a:gd name="connsiteX2" fmla="*/ 2375673 w 2422547"/>
                <a:gd name="connsiteY2" fmla="*/ 136948 h 1968705"/>
                <a:gd name="connsiteX3" fmla="*/ 2003913 w 2422547"/>
                <a:gd name="connsiteY3" fmla="*/ 1968705 h 1968705"/>
                <a:gd name="connsiteX4" fmla="*/ 8297 w 2422547"/>
                <a:gd name="connsiteY4" fmla="*/ 1902036 h 1968705"/>
                <a:gd name="connsiteX0" fmla="*/ 8297 w 2423541"/>
                <a:gd name="connsiteY0" fmla="*/ 1902036 h 1934182"/>
                <a:gd name="connsiteX1" fmla="*/ 693132 w 2423541"/>
                <a:gd name="connsiteY1" fmla="*/ 0 h 1934182"/>
                <a:gd name="connsiteX2" fmla="*/ 2375673 w 2423541"/>
                <a:gd name="connsiteY2" fmla="*/ 136948 h 1934182"/>
                <a:gd name="connsiteX3" fmla="*/ 2017757 w 2423541"/>
                <a:gd name="connsiteY3" fmla="*/ 1934182 h 1934182"/>
                <a:gd name="connsiteX4" fmla="*/ 8297 w 2423541"/>
                <a:gd name="connsiteY4" fmla="*/ 1902036 h 1934182"/>
                <a:gd name="connsiteX0" fmla="*/ 8193 w 2423437"/>
                <a:gd name="connsiteY0" fmla="*/ 1902036 h 1934182"/>
                <a:gd name="connsiteX1" fmla="*/ 693028 w 2423437"/>
                <a:gd name="connsiteY1" fmla="*/ 0 h 1934182"/>
                <a:gd name="connsiteX2" fmla="*/ 2375569 w 2423437"/>
                <a:gd name="connsiteY2" fmla="*/ 136948 h 1934182"/>
                <a:gd name="connsiteX3" fmla="*/ 2017653 w 2423437"/>
                <a:gd name="connsiteY3" fmla="*/ 1934182 h 1934182"/>
                <a:gd name="connsiteX4" fmla="*/ 8193 w 2423437"/>
                <a:gd name="connsiteY4" fmla="*/ 1902036 h 1934182"/>
                <a:gd name="connsiteX0" fmla="*/ 8193 w 2344322"/>
                <a:gd name="connsiteY0" fmla="*/ 1902036 h 1934182"/>
                <a:gd name="connsiteX1" fmla="*/ 693028 w 2344322"/>
                <a:gd name="connsiteY1" fmla="*/ 0 h 1934182"/>
                <a:gd name="connsiteX2" fmla="*/ 2289171 w 2344322"/>
                <a:gd name="connsiteY2" fmla="*/ 128042 h 1934182"/>
                <a:gd name="connsiteX3" fmla="*/ 2017653 w 2344322"/>
                <a:gd name="connsiteY3" fmla="*/ 1934182 h 1934182"/>
                <a:gd name="connsiteX4" fmla="*/ 8193 w 2344322"/>
                <a:gd name="connsiteY4" fmla="*/ 1902036 h 1934182"/>
                <a:gd name="connsiteX0" fmla="*/ 8193 w 2337410"/>
                <a:gd name="connsiteY0" fmla="*/ 1902036 h 1933146"/>
                <a:gd name="connsiteX1" fmla="*/ 693028 w 2337410"/>
                <a:gd name="connsiteY1" fmla="*/ 0 h 1933146"/>
                <a:gd name="connsiteX2" fmla="*/ 2289171 w 2337410"/>
                <a:gd name="connsiteY2" fmla="*/ 128042 h 1933146"/>
                <a:gd name="connsiteX3" fmla="*/ 1936279 w 2337410"/>
                <a:gd name="connsiteY3" fmla="*/ 1933146 h 1933146"/>
                <a:gd name="connsiteX4" fmla="*/ 8193 w 2337410"/>
                <a:gd name="connsiteY4" fmla="*/ 1902036 h 1933146"/>
                <a:gd name="connsiteX0" fmla="*/ 0 w 2329217"/>
                <a:gd name="connsiteY0" fmla="*/ 1902036 h 1933146"/>
                <a:gd name="connsiteX1" fmla="*/ 684835 w 2329217"/>
                <a:gd name="connsiteY1" fmla="*/ 0 h 1933146"/>
                <a:gd name="connsiteX2" fmla="*/ 2280978 w 2329217"/>
                <a:gd name="connsiteY2" fmla="*/ 128042 h 1933146"/>
                <a:gd name="connsiteX3" fmla="*/ 1928086 w 2329217"/>
                <a:gd name="connsiteY3" fmla="*/ 1933146 h 1933146"/>
                <a:gd name="connsiteX4" fmla="*/ 0 w 2329217"/>
                <a:gd name="connsiteY4" fmla="*/ 1902036 h 193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217" h="1933146">
                  <a:moveTo>
                    <a:pt x="0" y="1902036"/>
                  </a:moveTo>
                  <a:cubicBezTo>
                    <a:pt x="189844" y="1962614"/>
                    <a:pt x="927249" y="135875"/>
                    <a:pt x="684835" y="0"/>
                  </a:cubicBezTo>
                  <a:lnTo>
                    <a:pt x="2280978" y="128042"/>
                  </a:lnTo>
                  <a:cubicBezTo>
                    <a:pt x="2484158" y="281133"/>
                    <a:pt x="1983248" y="1845013"/>
                    <a:pt x="1928086" y="1933146"/>
                  </a:cubicBezTo>
                  <a:lnTo>
                    <a:pt x="0" y="190203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: Rounded Corners 60">
              <a:extLst>
                <a:ext uri="{FF2B5EF4-FFF2-40B4-BE49-F238E27FC236}">
                  <a16:creationId xmlns:a16="http://schemas.microsoft.com/office/drawing/2014/main" id="{E04E86D0-047D-4B12-B4D0-0604520A1BA4}"/>
                </a:ext>
              </a:extLst>
            </p:cNvPr>
            <p:cNvSpPr/>
            <p:nvPr/>
          </p:nvSpPr>
          <p:spPr>
            <a:xfrm rot="20321668">
              <a:off x="2136489" y="2245775"/>
              <a:ext cx="4552323" cy="1069439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22399 w 3821808"/>
                <a:gd name="connsiteY0" fmla="*/ 753719 h 1031409"/>
                <a:gd name="connsiteX1" fmla="*/ 17743 w 3821808"/>
                <a:gd name="connsiteY1" fmla="*/ 0 h 1031409"/>
                <a:gd name="connsiteX2" fmla="*/ 2215687 w 3821808"/>
                <a:gd name="connsiteY2" fmla="*/ 286331 h 1031409"/>
                <a:gd name="connsiteX3" fmla="*/ 3803897 w 3821808"/>
                <a:gd name="connsiteY3" fmla="*/ 1031409 h 1031409"/>
                <a:gd name="connsiteX4" fmla="*/ 1622399 w 3821808"/>
                <a:gd name="connsiteY4" fmla="*/ 753719 h 1031409"/>
                <a:gd name="connsiteX0" fmla="*/ 1622399 w 3822232"/>
                <a:gd name="connsiteY0" fmla="*/ 753719 h 1031409"/>
                <a:gd name="connsiteX1" fmla="*/ 17743 w 3822232"/>
                <a:gd name="connsiteY1" fmla="*/ 0 h 1031409"/>
                <a:gd name="connsiteX2" fmla="*/ 2255798 w 3822232"/>
                <a:gd name="connsiteY2" fmla="*/ 288219 h 1031409"/>
                <a:gd name="connsiteX3" fmla="*/ 3803897 w 3822232"/>
                <a:gd name="connsiteY3" fmla="*/ 1031409 h 1031409"/>
                <a:gd name="connsiteX4" fmla="*/ 1622399 w 3822232"/>
                <a:gd name="connsiteY4" fmla="*/ 753719 h 1031409"/>
                <a:gd name="connsiteX0" fmla="*/ 1622399 w 3804694"/>
                <a:gd name="connsiteY0" fmla="*/ 753719 h 1031409"/>
                <a:gd name="connsiteX1" fmla="*/ 17743 w 3804694"/>
                <a:gd name="connsiteY1" fmla="*/ 0 h 1031409"/>
                <a:gd name="connsiteX2" fmla="*/ 2255798 w 3804694"/>
                <a:gd name="connsiteY2" fmla="*/ 288219 h 1031409"/>
                <a:gd name="connsiteX3" fmla="*/ 3803897 w 3804694"/>
                <a:gd name="connsiteY3" fmla="*/ 1031409 h 1031409"/>
                <a:gd name="connsiteX4" fmla="*/ 1622399 w 3804694"/>
                <a:gd name="connsiteY4" fmla="*/ 753719 h 1031409"/>
                <a:gd name="connsiteX0" fmla="*/ 1622399 w 3846792"/>
                <a:gd name="connsiteY0" fmla="*/ 753719 h 995630"/>
                <a:gd name="connsiteX1" fmla="*/ 17743 w 3846792"/>
                <a:gd name="connsiteY1" fmla="*/ 0 h 995630"/>
                <a:gd name="connsiteX2" fmla="*/ 2255798 w 3846792"/>
                <a:gd name="connsiteY2" fmla="*/ 288219 h 995630"/>
                <a:gd name="connsiteX3" fmla="*/ 3846019 w 3846792"/>
                <a:gd name="connsiteY3" fmla="*/ 995630 h 995630"/>
                <a:gd name="connsiteX4" fmla="*/ 1622399 w 3846792"/>
                <a:gd name="connsiteY4" fmla="*/ 753719 h 995630"/>
                <a:gd name="connsiteX0" fmla="*/ 1622399 w 3846831"/>
                <a:gd name="connsiteY0" fmla="*/ 753719 h 995630"/>
                <a:gd name="connsiteX1" fmla="*/ 17743 w 3846831"/>
                <a:gd name="connsiteY1" fmla="*/ 0 h 995630"/>
                <a:gd name="connsiteX2" fmla="*/ 2324187 w 3846831"/>
                <a:gd name="connsiteY2" fmla="*/ 287664 h 995630"/>
                <a:gd name="connsiteX3" fmla="*/ 3846019 w 3846831"/>
                <a:gd name="connsiteY3" fmla="*/ 995630 h 995630"/>
                <a:gd name="connsiteX4" fmla="*/ 1622399 w 3846831"/>
                <a:gd name="connsiteY4" fmla="*/ 753719 h 995630"/>
                <a:gd name="connsiteX0" fmla="*/ 1992766 w 4217198"/>
                <a:gd name="connsiteY0" fmla="*/ 769047 h 1010958"/>
                <a:gd name="connsiteX1" fmla="*/ 388110 w 4217198"/>
                <a:gd name="connsiteY1" fmla="*/ 15328 h 1010958"/>
                <a:gd name="connsiteX2" fmla="*/ 2694554 w 4217198"/>
                <a:gd name="connsiteY2" fmla="*/ 302992 h 1010958"/>
                <a:gd name="connsiteX3" fmla="*/ 4216386 w 4217198"/>
                <a:gd name="connsiteY3" fmla="*/ 1010958 h 1010958"/>
                <a:gd name="connsiteX4" fmla="*/ 1992766 w 4217198"/>
                <a:gd name="connsiteY4" fmla="*/ 769047 h 1010958"/>
                <a:gd name="connsiteX0" fmla="*/ 2331713 w 4556145"/>
                <a:gd name="connsiteY0" fmla="*/ 828092 h 1070003"/>
                <a:gd name="connsiteX1" fmla="*/ 353283 w 4556145"/>
                <a:gd name="connsiteY1" fmla="*/ 14289 h 1070003"/>
                <a:gd name="connsiteX2" fmla="*/ 3033501 w 4556145"/>
                <a:gd name="connsiteY2" fmla="*/ 362037 h 1070003"/>
                <a:gd name="connsiteX3" fmla="*/ 4555333 w 4556145"/>
                <a:gd name="connsiteY3" fmla="*/ 1070003 h 1070003"/>
                <a:gd name="connsiteX4" fmla="*/ 2331713 w 4556145"/>
                <a:gd name="connsiteY4" fmla="*/ 828092 h 1070003"/>
                <a:gd name="connsiteX0" fmla="*/ 2352717 w 4554210"/>
                <a:gd name="connsiteY0" fmla="*/ 822189 h 1070101"/>
                <a:gd name="connsiteX1" fmla="*/ 351348 w 4554210"/>
                <a:gd name="connsiteY1" fmla="*/ 14387 h 1070101"/>
                <a:gd name="connsiteX2" fmla="*/ 3031566 w 4554210"/>
                <a:gd name="connsiteY2" fmla="*/ 362135 h 1070101"/>
                <a:gd name="connsiteX3" fmla="*/ 4553398 w 4554210"/>
                <a:gd name="connsiteY3" fmla="*/ 1070101 h 1070101"/>
                <a:gd name="connsiteX4" fmla="*/ 2352717 w 4554210"/>
                <a:gd name="connsiteY4" fmla="*/ 822189 h 1070101"/>
                <a:gd name="connsiteX0" fmla="*/ 2353726 w 4555219"/>
                <a:gd name="connsiteY0" fmla="*/ 821531 h 1069443"/>
                <a:gd name="connsiteX1" fmla="*/ 352357 w 4555219"/>
                <a:gd name="connsiteY1" fmla="*/ 13729 h 1069443"/>
                <a:gd name="connsiteX2" fmla="*/ 3032575 w 4555219"/>
                <a:gd name="connsiteY2" fmla="*/ 361477 h 1069443"/>
                <a:gd name="connsiteX3" fmla="*/ 4554407 w 4555219"/>
                <a:gd name="connsiteY3" fmla="*/ 1069443 h 1069443"/>
                <a:gd name="connsiteX4" fmla="*/ 2353726 w 4555219"/>
                <a:gd name="connsiteY4" fmla="*/ 821531 h 1069443"/>
                <a:gd name="connsiteX0" fmla="*/ 2353726 w 4580994"/>
                <a:gd name="connsiteY0" fmla="*/ 821531 h 1011092"/>
                <a:gd name="connsiteX1" fmla="*/ 352357 w 4580994"/>
                <a:gd name="connsiteY1" fmla="*/ 13729 h 1011092"/>
                <a:gd name="connsiteX2" fmla="*/ 3032575 w 4580994"/>
                <a:gd name="connsiteY2" fmla="*/ 361477 h 1011092"/>
                <a:gd name="connsiteX3" fmla="*/ 4580197 w 4580994"/>
                <a:gd name="connsiteY3" fmla="*/ 1011091 h 1011092"/>
                <a:gd name="connsiteX4" fmla="*/ 2353726 w 4580994"/>
                <a:gd name="connsiteY4" fmla="*/ 821531 h 1011092"/>
                <a:gd name="connsiteX0" fmla="*/ 2353726 w 4580975"/>
                <a:gd name="connsiteY0" fmla="*/ 821531 h 1011090"/>
                <a:gd name="connsiteX1" fmla="*/ 352357 w 4580975"/>
                <a:gd name="connsiteY1" fmla="*/ 13729 h 1011090"/>
                <a:gd name="connsiteX2" fmla="*/ 2999098 w 4580975"/>
                <a:gd name="connsiteY2" fmla="*/ 307941 h 1011090"/>
                <a:gd name="connsiteX3" fmla="*/ 4580197 w 4580975"/>
                <a:gd name="connsiteY3" fmla="*/ 1011091 h 1011090"/>
                <a:gd name="connsiteX4" fmla="*/ 2353726 w 4580975"/>
                <a:gd name="connsiteY4" fmla="*/ 821531 h 1011090"/>
                <a:gd name="connsiteX0" fmla="*/ 2368491 w 4579621"/>
                <a:gd name="connsiteY0" fmla="*/ 785628 h 1011657"/>
                <a:gd name="connsiteX1" fmla="*/ 351003 w 4579621"/>
                <a:gd name="connsiteY1" fmla="*/ 14294 h 1011657"/>
                <a:gd name="connsiteX2" fmla="*/ 2997744 w 4579621"/>
                <a:gd name="connsiteY2" fmla="*/ 308506 h 1011657"/>
                <a:gd name="connsiteX3" fmla="*/ 4578843 w 4579621"/>
                <a:gd name="connsiteY3" fmla="*/ 1011656 h 1011657"/>
                <a:gd name="connsiteX4" fmla="*/ 2368491 w 4579621"/>
                <a:gd name="connsiteY4" fmla="*/ 785628 h 1011657"/>
                <a:gd name="connsiteX0" fmla="*/ 2338758 w 4549888"/>
                <a:gd name="connsiteY0" fmla="*/ 774761 h 1000788"/>
                <a:gd name="connsiteX1" fmla="*/ 321270 w 4549888"/>
                <a:gd name="connsiteY1" fmla="*/ 3427 h 1000788"/>
                <a:gd name="connsiteX2" fmla="*/ 2968011 w 4549888"/>
                <a:gd name="connsiteY2" fmla="*/ 297639 h 1000788"/>
                <a:gd name="connsiteX3" fmla="*/ 4549110 w 4549888"/>
                <a:gd name="connsiteY3" fmla="*/ 1000789 h 1000788"/>
                <a:gd name="connsiteX4" fmla="*/ 2338758 w 4549888"/>
                <a:gd name="connsiteY4" fmla="*/ 774761 h 1000788"/>
                <a:gd name="connsiteX0" fmla="*/ 2341195 w 4552325"/>
                <a:gd name="connsiteY0" fmla="*/ 778285 h 1004314"/>
                <a:gd name="connsiteX1" fmla="*/ 323707 w 4552325"/>
                <a:gd name="connsiteY1" fmla="*/ 6951 h 1004314"/>
                <a:gd name="connsiteX2" fmla="*/ 2970448 w 4552325"/>
                <a:gd name="connsiteY2" fmla="*/ 301163 h 1004314"/>
                <a:gd name="connsiteX3" fmla="*/ 4551547 w 4552325"/>
                <a:gd name="connsiteY3" fmla="*/ 1004313 h 1004314"/>
                <a:gd name="connsiteX4" fmla="*/ 2341195 w 4552325"/>
                <a:gd name="connsiteY4" fmla="*/ 778285 h 100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2325" h="1004314">
                  <a:moveTo>
                    <a:pt x="2341195" y="778285"/>
                  </a:moveTo>
                  <a:cubicBezTo>
                    <a:pt x="2125148" y="668487"/>
                    <a:pt x="-994514" y="-79595"/>
                    <a:pt x="323707" y="6951"/>
                  </a:cubicBezTo>
                  <a:lnTo>
                    <a:pt x="2970448" y="301163"/>
                  </a:lnTo>
                  <a:cubicBezTo>
                    <a:pt x="3173628" y="454254"/>
                    <a:pt x="4590262" y="919003"/>
                    <a:pt x="4551547" y="1004313"/>
                  </a:cubicBezTo>
                  <a:lnTo>
                    <a:pt x="2341195" y="77828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: Rounded Corners 60">
              <a:extLst>
                <a:ext uri="{FF2B5EF4-FFF2-40B4-BE49-F238E27FC236}">
                  <a16:creationId xmlns:a16="http://schemas.microsoft.com/office/drawing/2014/main" id="{A82875A4-0A9A-4EBD-A24A-BFB3CBFB285B}"/>
                </a:ext>
              </a:extLst>
            </p:cNvPr>
            <p:cNvSpPr/>
            <p:nvPr/>
          </p:nvSpPr>
          <p:spPr>
            <a:xfrm rot="20321668">
              <a:off x="4599851" y="2340267"/>
              <a:ext cx="3780570" cy="1019372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22399 w 3821808"/>
                <a:gd name="connsiteY0" fmla="*/ 753719 h 1031409"/>
                <a:gd name="connsiteX1" fmla="*/ 17743 w 3821808"/>
                <a:gd name="connsiteY1" fmla="*/ 0 h 1031409"/>
                <a:gd name="connsiteX2" fmla="*/ 2215687 w 3821808"/>
                <a:gd name="connsiteY2" fmla="*/ 286331 h 1031409"/>
                <a:gd name="connsiteX3" fmla="*/ 3803897 w 3821808"/>
                <a:gd name="connsiteY3" fmla="*/ 1031409 h 1031409"/>
                <a:gd name="connsiteX4" fmla="*/ 1622399 w 3821808"/>
                <a:gd name="connsiteY4" fmla="*/ 753719 h 1031409"/>
                <a:gd name="connsiteX0" fmla="*/ 1622399 w 3822232"/>
                <a:gd name="connsiteY0" fmla="*/ 753719 h 1031409"/>
                <a:gd name="connsiteX1" fmla="*/ 17743 w 3822232"/>
                <a:gd name="connsiteY1" fmla="*/ 0 h 1031409"/>
                <a:gd name="connsiteX2" fmla="*/ 2255798 w 3822232"/>
                <a:gd name="connsiteY2" fmla="*/ 288219 h 1031409"/>
                <a:gd name="connsiteX3" fmla="*/ 3803897 w 3822232"/>
                <a:gd name="connsiteY3" fmla="*/ 1031409 h 1031409"/>
                <a:gd name="connsiteX4" fmla="*/ 1622399 w 3822232"/>
                <a:gd name="connsiteY4" fmla="*/ 753719 h 1031409"/>
                <a:gd name="connsiteX0" fmla="*/ 1622399 w 3804694"/>
                <a:gd name="connsiteY0" fmla="*/ 753719 h 1031409"/>
                <a:gd name="connsiteX1" fmla="*/ 17743 w 3804694"/>
                <a:gd name="connsiteY1" fmla="*/ 0 h 1031409"/>
                <a:gd name="connsiteX2" fmla="*/ 2255798 w 3804694"/>
                <a:gd name="connsiteY2" fmla="*/ 288219 h 1031409"/>
                <a:gd name="connsiteX3" fmla="*/ 3803897 w 3804694"/>
                <a:gd name="connsiteY3" fmla="*/ 1031409 h 1031409"/>
                <a:gd name="connsiteX4" fmla="*/ 1622399 w 3804694"/>
                <a:gd name="connsiteY4" fmla="*/ 753719 h 1031409"/>
                <a:gd name="connsiteX0" fmla="*/ 1622399 w 3846792"/>
                <a:gd name="connsiteY0" fmla="*/ 753719 h 995630"/>
                <a:gd name="connsiteX1" fmla="*/ 17743 w 3846792"/>
                <a:gd name="connsiteY1" fmla="*/ 0 h 995630"/>
                <a:gd name="connsiteX2" fmla="*/ 2255798 w 3846792"/>
                <a:gd name="connsiteY2" fmla="*/ 288219 h 995630"/>
                <a:gd name="connsiteX3" fmla="*/ 3846019 w 3846792"/>
                <a:gd name="connsiteY3" fmla="*/ 995630 h 995630"/>
                <a:gd name="connsiteX4" fmla="*/ 1622399 w 3846792"/>
                <a:gd name="connsiteY4" fmla="*/ 753719 h 995630"/>
                <a:gd name="connsiteX0" fmla="*/ 1622399 w 3846831"/>
                <a:gd name="connsiteY0" fmla="*/ 753719 h 995630"/>
                <a:gd name="connsiteX1" fmla="*/ 17743 w 3846831"/>
                <a:gd name="connsiteY1" fmla="*/ 0 h 995630"/>
                <a:gd name="connsiteX2" fmla="*/ 2324187 w 3846831"/>
                <a:gd name="connsiteY2" fmla="*/ 287664 h 995630"/>
                <a:gd name="connsiteX3" fmla="*/ 3846019 w 3846831"/>
                <a:gd name="connsiteY3" fmla="*/ 995630 h 995630"/>
                <a:gd name="connsiteX4" fmla="*/ 1622399 w 3846831"/>
                <a:gd name="connsiteY4" fmla="*/ 753719 h 995630"/>
                <a:gd name="connsiteX0" fmla="*/ 1992766 w 4217198"/>
                <a:gd name="connsiteY0" fmla="*/ 769047 h 1010958"/>
                <a:gd name="connsiteX1" fmla="*/ 388110 w 4217198"/>
                <a:gd name="connsiteY1" fmla="*/ 15328 h 1010958"/>
                <a:gd name="connsiteX2" fmla="*/ 2694554 w 4217198"/>
                <a:gd name="connsiteY2" fmla="*/ 302992 h 1010958"/>
                <a:gd name="connsiteX3" fmla="*/ 4216386 w 4217198"/>
                <a:gd name="connsiteY3" fmla="*/ 1010958 h 1010958"/>
                <a:gd name="connsiteX4" fmla="*/ 1992766 w 4217198"/>
                <a:gd name="connsiteY4" fmla="*/ 769047 h 1010958"/>
                <a:gd name="connsiteX0" fmla="*/ 1752886 w 3977318"/>
                <a:gd name="connsiteY0" fmla="*/ 756320 h 998231"/>
                <a:gd name="connsiteX1" fmla="*/ 148230 w 3977318"/>
                <a:gd name="connsiteY1" fmla="*/ 2601 h 998231"/>
                <a:gd name="connsiteX2" fmla="*/ 2454674 w 3977318"/>
                <a:gd name="connsiteY2" fmla="*/ 290265 h 998231"/>
                <a:gd name="connsiteX3" fmla="*/ 3976506 w 3977318"/>
                <a:gd name="connsiteY3" fmla="*/ 998231 h 998231"/>
                <a:gd name="connsiteX4" fmla="*/ 1752886 w 3977318"/>
                <a:gd name="connsiteY4" fmla="*/ 756320 h 998231"/>
                <a:gd name="connsiteX0" fmla="*/ 1723108 w 3947540"/>
                <a:gd name="connsiteY0" fmla="*/ 756628 h 998539"/>
                <a:gd name="connsiteX1" fmla="*/ 118452 w 3947540"/>
                <a:gd name="connsiteY1" fmla="*/ 2909 h 998539"/>
                <a:gd name="connsiteX2" fmla="*/ 2424896 w 3947540"/>
                <a:gd name="connsiteY2" fmla="*/ 290573 h 998539"/>
                <a:gd name="connsiteX3" fmla="*/ 3946728 w 3947540"/>
                <a:gd name="connsiteY3" fmla="*/ 998539 h 998539"/>
                <a:gd name="connsiteX4" fmla="*/ 1723108 w 3947540"/>
                <a:gd name="connsiteY4" fmla="*/ 756628 h 998539"/>
                <a:gd name="connsiteX0" fmla="*/ 1716856 w 3941288"/>
                <a:gd name="connsiteY0" fmla="*/ 758766 h 1000677"/>
                <a:gd name="connsiteX1" fmla="*/ 112200 w 3941288"/>
                <a:gd name="connsiteY1" fmla="*/ 5047 h 1000677"/>
                <a:gd name="connsiteX2" fmla="*/ 2418644 w 3941288"/>
                <a:gd name="connsiteY2" fmla="*/ 292711 h 1000677"/>
                <a:gd name="connsiteX3" fmla="*/ 3940476 w 3941288"/>
                <a:gd name="connsiteY3" fmla="*/ 1000677 h 1000677"/>
                <a:gd name="connsiteX4" fmla="*/ 1716856 w 3941288"/>
                <a:gd name="connsiteY4" fmla="*/ 758766 h 1000677"/>
                <a:gd name="connsiteX0" fmla="*/ 2015767 w 3928543"/>
                <a:gd name="connsiteY0" fmla="*/ 795852 h 1000430"/>
                <a:gd name="connsiteX1" fmla="*/ 99455 w 3928543"/>
                <a:gd name="connsiteY1" fmla="*/ 4800 h 1000430"/>
                <a:gd name="connsiteX2" fmla="*/ 2405899 w 3928543"/>
                <a:gd name="connsiteY2" fmla="*/ 292464 h 1000430"/>
                <a:gd name="connsiteX3" fmla="*/ 3927731 w 3928543"/>
                <a:gd name="connsiteY3" fmla="*/ 1000430 h 1000430"/>
                <a:gd name="connsiteX4" fmla="*/ 2015767 w 3928543"/>
                <a:gd name="connsiteY4" fmla="*/ 795852 h 1000430"/>
                <a:gd name="connsiteX0" fmla="*/ 2038580 w 3927692"/>
                <a:gd name="connsiteY0" fmla="*/ 804465 h 1000376"/>
                <a:gd name="connsiteX1" fmla="*/ 98604 w 3927692"/>
                <a:gd name="connsiteY1" fmla="*/ 4746 h 1000376"/>
                <a:gd name="connsiteX2" fmla="*/ 2405048 w 3927692"/>
                <a:gd name="connsiteY2" fmla="*/ 292410 h 1000376"/>
                <a:gd name="connsiteX3" fmla="*/ 3926880 w 3927692"/>
                <a:gd name="connsiteY3" fmla="*/ 1000376 h 1000376"/>
                <a:gd name="connsiteX4" fmla="*/ 2038580 w 3927692"/>
                <a:gd name="connsiteY4" fmla="*/ 804465 h 1000376"/>
                <a:gd name="connsiteX0" fmla="*/ 2043574 w 3932686"/>
                <a:gd name="connsiteY0" fmla="*/ 804624 h 1000535"/>
                <a:gd name="connsiteX1" fmla="*/ 103598 w 3932686"/>
                <a:gd name="connsiteY1" fmla="*/ 4905 h 1000535"/>
                <a:gd name="connsiteX2" fmla="*/ 2410042 w 3932686"/>
                <a:gd name="connsiteY2" fmla="*/ 292569 h 1000535"/>
                <a:gd name="connsiteX3" fmla="*/ 3931874 w 3932686"/>
                <a:gd name="connsiteY3" fmla="*/ 1000535 h 1000535"/>
                <a:gd name="connsiteX4" fmla="*/ 2043574 w 3932686"/>
                <a:gd name="connsiteY4" fmla="*/ 804624 h 1000535"/>
                <a:gd name="connsiteX0" fmla="*/ 2067285 w 3931728"/>
                <a:gd name="connsiteY0" fmla="*/ 794524 h 1000603"/>
                <a:gd name="connsiteX1" fmla="*/ 102640 w 3931728"/>
                <a:gd name="connsiteY1" fmla="*/ 4973 h 1000603"/>
                <a:gd name="connsiteX2" fmla="*/ 2409084 w 3931728"/>
                <a:gd name="connsiteY2" fmla="*/ 292637 h 1000603"/>
                <a:gd name="connsiteX3" fmla="*/ 3930916 w 3931728"/>
                <a:gd name="connsiteY3" fmla="*/ 1000603 h 1000603"/>
                <a:gd name="connsiteX4" fmla="*/ 2067285 w 3931728"/>
                <a:gd name="connsiteY4" fmla="*/ 794524 h 1000603"/>
                <a:gd name="connsiteX0" fmla="*/ 2002043 w 3866486"/>
                <a:gd name="connsiteY0" fmla="*/ 790857 h 996936"/>
                <a:gd name="connsiteX1" fmla="*/ 37398 w 3866486"/>
                <a:gd name="connsiteY1" fmla="*/ 1306 h 996936"/>
                <a:gd name="connsiteX2" fmla="*/ 2343842 w 3866486"/>
                <a:gd name="connsiteY2" fmla="*/ 288970 h 996936"/>
                <a:gd name="connsiteX3" fmla="*/ 3865674 w 3866486"/>
                <a:gd name="connsiteY3" fmla="*/ 996936 h 996936"/>
                <a:gd name="connsiteX4" fmla="*/ 2002043 w 3866486"/>
                <a:gd name="connsiteY4" fmla="*/ 790857 h 996936"/>
                <a:gd name="connsiteX0" fmla="*/ 1993960 w 3858403"/>
                <a:gd name="connsiteY0" fmla="*/ 794238 h 1000317"/>
                <a:gd name="connsiteX1" fmla="*/ 37538 w 3858403"/>
                <a:gd name="connsiteY1" fmla="*/ 1298 h 1000317"/>
                <a:gd name="connsiteX2" fmla="*/ 2335759 w 3858403"/>
                <a:gd name="connsiteY2" fmla="*/ 292351 h 1000317"/>
                <a:gd name="connsiteX3" fmla="*/ 3857591 w 3858403"/>
                <a:gd name="connsiteY3" fmla="*/ 1000317 h 1000317"/>
                <a:gd name="connsiteX4" fmla="*/ 1993960 w 3858403"/>
                <a:gd name="connsiteY4" fmla="*/ 794238 h 1000317"/>
                <a:gd name="connsiteX0" fmla="*/ 2005298 w 3869741"/>
                <a:gd name="connsiteY0" fmla="*/ 766516 h 972595"/>
                <a:gd name="connsiteX1" fmla="*/ 37340 w 3869741"/>
                <a:gd name="connsiteY1" fmla="*/ 1355 h 972595"/>
                <a:gd name="connsiteX2" fmla="*/ 2347097 w 3869741"/>
                <a:gd name="connsiteY2" fmla="*/ 264629 h 972595"/>
                <a:gd name="connsiteX3" fmla="*/ 3868929 w 3869741"/>
                <a:gd name="connsiteY3" fmla="*/ 972595 h 972595"/>
                <a:gd name="connsiteX4" fmla="*/ 2005298 w 3869741"/>
                <a:gd name="connsiteY4" fmla="*/ 766516 h 972595"/>
                <a:gd name="connsiteX0" fmla="*/ 2005298 w 3869684"/>
                <a:gd name="connsiteY0" fmla="*/ 766516 h 972595"/>
                <a:gd name="connsiteX1" fmla="*/ 37340 w 3869684"/>
                <a:gd name="connsiteY1" fmla="*/ 1355 h 972595"/>
                <a:gd name="connsiteX2" fmla="*/ 2242562 w 3869684"/>
                <a:gd name="connsiteY2" fmla="*/ 245546 h 972595"/>
                <a:gd name="connsiteX3" fmla="*/ 3868929 w 3869684"/>
                <a:gd name="connsiteY3" fmla="*/ 972595 h 972595"/>
                <a:gd name="connsiteX4" fmla="*/ 2005298 w 3869684"/>
                <a:gd name="connsiteY4" fmla="*/ 766516 h 972595"/>
                <a:gd name="connsiteX0" fmla="*/ 2005298 w 3809550"/>
                <a:gd name="connsiteY0" fmla="*/ 766516 h 969762"/>
                <a:gd name="connsiteX1" fmla="*/ 37340 w 3809550"/>
                <a:gd name="connsiteY1" fmla="*/ 1355 h 969762"/>
                <a:gd name="connsiteX2" fmla="*/ 2242562 w 3809550"/>
                <a:gd name="connsiteY2" fmla="*/ 245546 h 969762"/>
                <a:gd name="connsiteX3" fmla="*/ 3808764 w 3809550"/>
                <a:gd name="connsiteY3" fmla="*/ 969762 h 969762"/>
                <a:gd name="connsiteX4" fmla="*/ 2005298 w 3809550"/>
                <a:gd name="connsiteY4" fmla="*/ 766516 h 969762"/>
                <a:gd name="connsiteX0" fmla="*/ 2005298 w 3808799"/>
                <a:gd name="connsiteY0" fmla="*/ 766516 h 969762"/>
                <a:gd name="connsiteX1" fmla="*/ 37340 w 3808799"/>
                <a:gd name="connsiteY1" fmla="*/ 1355 h 969762"/>
                <a:gd name="connsiteX2" fmla="*/ 2242562 w 3808799"/>
                <a:gd name="connsiteY2" fmla="*/ 245546 h 969762"/>
                <a:gd name="connsiteX3" fmla="*/ 3808764 w 3808799"/>
                <a:gd name="connsiteY3" fmla="*/ 969762 h 969762"/>
                <a:gd name="connsiteX4" fmla="*/ 2005298 w 3808799"/>
                <a:gd name="connsiteY4" fmla="*/ 766516 h 969762"/>
                <a:gd name="connsiteX0" fmla="*/ 2005298 w 3808795"/>
                <a:gd name="connsiteY0" fmla="*/ 766516 h 969762"/>
                <a:gd name="connsiteX1" fmla="*/ 37340 w 3808795"/>
                <a:gd name="connsiteY1" fmla="*/ 1355 h 969762"/>
                <a:gd name="connsiteX2" fmla="*/ 2242562 w 3808795"/>
                <a:gd name="connsiteY2" fmla="*/ 245546 h 969762"/>
                <a:gd name="connsiteX3" fmla="*/ 3808764 w 3808795"/>
                <a:gd name="connsiteY3" fmla="*/ 969762 h 969762"/>
                <a:gd name="connsiteX4" fmla="*/ 2005298 w 3808795"/>
                <a:gd name="connsiteY4" fmla="*/ 766516 h 969762"/>
                <a:gd name="connsiteX0" fmla="*/ 2020087 w 3808542"/>
                <a:gd name="connsiteY0" fmla="*/ 767224 h 969761"/>
                <a:gd name="connsiteX1" fmla="*/ 37087 w 3808542"/>
                <a:gd name="connsiteY1" fmla="*/ 1354 h 969761"/>
                <a:gd name="connsiteX2" fmla="*/ 2242309 w 3808542"/>
                <a:gd name="connsiteY2" fmla="*/ 245545 h 969761"/>
                <a:gd name="connsiteX3" fmla="*/ 3808511 w 3808542"/>
                <a:gd name="connsiteY3" fmla="*/ 969761 h 969761"/>
                <a:gd name="connsiteX4" fmla="*/ 2020087 w 3808542"/>
                <a:gd name="connsiteY4" fmla="*/ 767224 h 969761"/>
                <a:gd name="connsiteX0" fmla="*/ 1987617 w 3776072"/>
                <a:gd name="connsiteY0" fmla="*/ 765870 h 968407"/>
                <a:gd name="connsiteX1" fmla="*/ 4617 w 3776072"/>
                <a:gd name="connsiteY1" fmla="*/ 0 h 968407"/>
                <a:gd name="connsiteX2" fmla="*/ 2209839 w 3776072"/>
                <a:gd name="connsiteY2" fmla="*/ 244191 h 968407"/>
                <a:gd name="connsiteX3" fmla="*/ 3776041 w 3776072"/>
                <a:gd name="connsiteY3" fmla="*/ 968407 h 968407"/>
                <a:gd name="connsiteX4" fmla="*/ 1987617 w 3776072"/>
                <a:gd name="connsiteY4" fmla="*/ 765870 h 968407"/>
                <a:gd name="connsiteX0" fmla="*/ 1992219 w 3780674"/>
                <a:gd name="connsiteY0" fmla="*/ 754759 h 957296"/>
                <a:gd name="connsiteX1" fmla="*/ 4604 w 3780674"/>
                <a:gd name="connsiteY1" fmla="*/ 0 h 957296"/>
                <a:gd name="connsiteX2" fmla="*/ 2214441 w 3780674"/>
                <a:gd name="connsiteY2" fmla="*/ 233080 h 957296"/>
                <a:gd name="connsiteX3" fmla="*/ 3780643 w 3780674"/>
                <a:gd name="connsiteY3" fmla="*/ 957296 h 957296"/>
                <a:gd name="connsiteX4" fmla="*/ 1992219 w 3780674"/>
                <a:gd name="connsiteY4" fmla="*/ 754759 h 957296"/>
                <a:gd name="connsiteX0" fmla="*/ 2034850 w 3780570"/>
                <a:gd name="connsiteY0" fmla="*/ 744255 h 957296"/>
                <a:gd name="connsiteX1" fmla="*/ 4500 w 3780570"/>
                <a:gd name="connsiteY1" fmla="*/ 0 h 957296"/>
                <a:gd name="connsiteX2" fmla="*/ 2214337 w 3780570"/>
                <a:gd name="connsiteY2" fmla="*/ 233080 h 957296"/>
                <a:gd name="connsiteX3" fmla="*/ 3780539 w 3780570"/>
                <a:gd name="connsiteY3" fmla="*/ 957296 h 957296"/>
                <a:gd name="connsiteX4" fmla="*/ 2034850 w 3780570"/>
                <a:gd name="connsiteY4" fmla="*/ 744255 h 95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0570" h="957296">
                  <a:moveTo>
                    <a:pt x="2034850" y="744255"/>
                  </a:moveTo>
                  <a:cubicBezTo>
                    <a:pt x="1692289" y="565720"/>
                    <a:pt x="-101352" y="17199"/>
                    <a:pt x="4500" y="0"/>
                  </a:cubicBezTo>
                  <a:lnTo>
                    <a:pt x="2214337" y="233080"/>
                  </a:lnTo>
                  <a:cubicBezTo>
                    <a:pt x="2253659" y="263750"/>
                    <a:pt x="3788638" y="908779"/>
                    <a:pt x="3780539" y="957296"/>
                  </a:cubicBezTo>
                  <a:lnTo>
                    <a:pt x="2034850" y="744255"/>
                  </a:lnTo>
                  <a:close/>
                </a:path>
              </a:pathLst>
            </a:cu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6_1-43-6">
            <a:hlinkClick r:id="" action="ppaction://media"/>
            <a:extLst>
              <a:ext uri="{FF2B5EF4-FFF2-40B4-BE49-F238E27FC236}">
                <a16:creationId xmlns:a16="http://schemas.microsoft.com/office/drawing/2014/main" id="{322A2877-E0F5-478D-B2E6-81CDDF9091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60106" y="1155153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Q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uincy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Black" panose="020B0A04020102020204" pitchFamily="34" charset="0"/>
              </a:rPr>
              <a:t>Q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uail walks in the grass.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Rectangle 27">
            <a:extLst>
              <a:ext uri="{FF2B5EF4-FFF2-40B4-BE49-F238E27FC236}">
                <a16:creationId xmlns:a16="http://schemas.microsoft.com/office/drawing/2014/main" id="{AAFDEBAF-26A8-4E0B-94D2-DEACF1A7E784}"/>
              </a:ext>
            </a:extLst>
          </p:cNvPr>
          <p:cNvSpPr/>
          <p:nvPr/>
        </p:nvSpPr>
        <p:spPr>
          <a:xfrm>
            <a:off x="-9800" y="4354454"/>
            <a:ext cx="5812644" cy="2616850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rgbClr val="AEC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Rectangle 3">
            <a:extLst>
              <a:ext uri="{FF2B5EF4-FFF2-40B4-BE49-F238E27FC236}">
                <a16:creationId xmlns:a16="http://schemas.microsoft.com/office/drawing/2014/main" id="{F4C9F3A9-1640-409D-B4DA-CC1747B1A584}"/>
              </a:ext>
            </a:extLst>
          </p:cNvPr>
          <p:cNvSpPr/>
          <p:nvPr/>
        </p:nvSpPr>
        <p:spPr>
          <a:xfrm>
            <a:off x="701416" y="6622997"/>
            <a:ext cx="372950" cy="336662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375" h="530225">
                <a:moveTo>
                  <a:pt x="0" y="520700"/>
                </a:moveTo>
                <a:cubicBezTo>
                  <a:pt x="241300" y="200660"/>
                  <a:pt x="379095" y="109220"/>
                  <a:pt x="587375" y="0"/>
                </a:cubicBezTo>
                <a:cubicBezTo>
                  <a:pt x="398145" y="200025"/>
                  <a:pt x="288290" y="501650"/>
                  <a:pt x="289560" y="530225"/>
                </a:cubicBezTo>
                <a:lnTo>
                  <a:pt x="0" y="5207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 3">
            <a:extLst>
              <a:ext uri="{FF2B5EF4-FFF2-40B4-BE49-F238E27FC236}">
                <a16:creationId xmlns:a16="http://schemas.microsoft.com/office/drawing/2014/main" id="{85BF5A6E-F2E6-499B-85EC-006C72500D03}"/>
              </a:ext>
            </a:extLst>
          </p:cNvPr>
          <p:cNvSpPr/>
          <p:nvPr/>
        </p:nvSpPr>
        <p:spPr>
          <a:xfrm>
            <a:off x="430042" y="6445141"/>
            <a:ext cx="461652" cy="52616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075" h="828675">
                <a:moveTo>
                  <a:pt x="0" y="812800"/>
                </a:moveTo>
                <a:cubicBezTo>
                  <a:pt x="241300" y="492760"/>
                  <a:pt x="467995" y="7620"/>
                  <a:pt x="727075" y="0"/>
                </a:cubicBezTo>
                <a:cubicBezTo>
                  <a:pt x="537845" y="200025"/>
                  <a:pt x="339090" y="692150"/>
                  <a:pt x="359410" y="828675"/>
                </a:cubicBezTo>
                <a:lnTo>
                  <a:pt x="0" y="812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Rectangle 3">
            <a:extLst>
              <a:ext uri="{FF2B5EF4-FFF2-40B4-BE49-F238E27FC236}">
                <a16:creationId xmlns:a16="http://schemas.microsoft.com/office/drawing/2014/main" id="{FBC410D8-651B-4F31-914C-1E50A0B79015}"/>
              </a:ext>
            </a:extLst>
          </p:cNvPr>
          <p:cNvSpPr/>
          <p:nvPr/>
        </p:nvSpPr>
        <p:spPr>
          <a:xfrm flipH="1">
            <a:off x="-106829" y="6378614"/>
            <a:ext cx="364887" cy="592688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53110"/>
              <a:gd name="connsiteY0" fmla="*/ 812800 h 812800"/>
              <a:gd name="connsiteX1" fmla="*/ 727075 w 753110"/>
              <a:gd name="connsiteY1" fmla="*/ 0 h 812800"/>
              <a:gd name="connsiteX2" fmla="*/ 753110 w 753110"/>
              <a:gd name="connsiteY2" fmla="*/ 771525 h 812800"/>
              <a:gd name="connsiteX3" fmla="*/ 0 w 753110"/>
              <a:gd name="connsiteY3" fmla="*/ 812800 h 812800"/>
              <a:gd name="connsiteX0" fmla="*/ 0 w 847725"/>
              <a:gd name="connsiteY0" fmla="*/ 952500 h 952500"/>
              <a:gd name="connsiteX1" fmla="*/ 847725 w 847725"/>
              <a:gd name="connsiteY1" fmla="*/ 0 h 952500"/>
              <a:gd name="connsiteX2" fmla="*/ 753110 w 847725"/>
              <a:gd name="connsiteY2" fmla="*/ 911225 h 952500"/>
              <a:gd name="connsiteX3" fmla="*/ 0 w 847725"/>
              <a:gd name="connsiteY3" fmla="*/ 952500 h 95250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1122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74675"/>
              <a:gd name="connsiteY0" fmla="*/ 933450 h 933450"/>
              <a:gd name="connsiteX1" fmla="*/ 574675 w 574675"/>
              <a:gd name="connsiteY1" fmla="*/ 0 h 933450"/>
              <a:gd name="connsiteX2" fmla="*/ 441960 w 574675"/>
              <a:gd name="connsiteY2" fmla="*/ 930275 h 933450"/>
              <a:gd name="connsiteX3" fmla="*/ 0 w 574675"/>
              <a:gd name="connsiteY3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675" h="933450">
                <a:moveTo>
                  <a:pt x="0" y="933450"/>
                </a:moveTo>
                <a:cubicBezTo>
                  <a:pt x="31750" y="727710"/>
                  <a:pt x="315595" y="7620"/>
                  <a:pt x="574675" y="0"/>
                </a:cubicBezTo>
                <a:cubicBezTo>
                  <a:pt x="385445" y="200025"/>
                  <a:pt x="421640" y="793750"/>
                  <a:pt x="441960" y="930275"/>
                </a:cubicBezTo>
                <a:lnTo>
                  <a:pt x="0" y="933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Rectangle 20">
            <a:extLst>
              <a:ext uri="{FF2B5EF4-FFF2-40B4-BE49-F238E27FC236}">
                <a16:creationId xmlns:a16="http://schemas.microsoft.com/office/drawing/2014/main" id="{799B2712-36A5-4C9D-9271-BAF99A6CE868}"/>
              </a:ext>
            </a:extLst>
          </p:cNvPr>
          <p:cNvSpPr/>
          <p:nvPr/>
        </p:nvSpPr>
        <p:spPr>
          <a:xfrm>
            <a:off x="-56687" y="5180557"/>
            <a:ext cx="885108" cy="426805"/>
          </a:xfrm>
          <a:custGeom>
            <a:avLst/>
            <a:gdLst>
              <a:gd name="connsiteX0" fmla="*/ 0 w 1101920"/>
              <a:gd name="connsiteY0" fmla="*/ 0 h 64451"/>
              <a:gd name="connsiteX1" fmla="*/ 1101920 w 1101920"/>
              <a:gd name="connsiteY1" fmla="*/ 0 h 64451"/>
              <a:gd name="connsiteX2" fmla="*/ 1101920 w 1101920"/>
              <a:gd name="connsiteY2" fmla="*/ 64451 h 64451"/>
              <a:gd name="connsiteX3" fmla="*/ 0 w 1101920"/>
              <a:gd name="connsiteY3" fmla="*/ 64451 h 64451"/>
              <a:gd name="connsiteX4" fmla="*/ 0 w 1101920"/>
              <a:gd name="connsiteY4" fmla="*/ 0 h 64451"/>
              <a:gd name="connsiteX0" fmla="*/ 0 w 1101920"/>
              <a:gd name="connsiteY0" fmla="*/ 0 h 142062"/>
              <a:gd name="connsiteX1" fmla="*/ 1101920 w 1101920"/>
              <a:gd name="connsiteY1" fmla="*/ 0 h 142062"/>
              <a:gd name="connsiteX2" fmla="*/ 1101920 w 1101920"/>
              <a:gd name="connsiteY2" fmla="*/ 64451 h 142062"/>
              <a:gd name="connsiteX3" fmla="*/ 0 w 1101920"/>
              <a:gd name="connsiteY3" fmla="*/ 64451 h 142062"/>
              <a:gd name="connsiteX4" fmla="*/ 0 w 1101920"/>
              <a:gd name="connsiteY4" fmla="*/ 0 h 142062"/>
              <a:gd name="connsiteX0" fmla="*/ 0 w 1101920"/>
              <a:gd name="connsiteY0" fmla="*/ 0 h 152914"/>
              <a:gd name="connsiteX1" fmla="*/ 1101920 w 1101920"/>
              <a:gd name="connsiteY1" fmla="*/ 0 h 152914"/>
              <a:gd name="connsiteX2" fmla="*/ 1101920 w 1101920"/>
              <a:gd name="connsiteY2" fmla="*/ 64451 h 152914"/>
              <a:gd name="connsiteX3" fmla="*/ 0 w 1101920"/>
              <a:gd name="connsiteY3" fmla="*/ 64451 h 152914"/>
              <a:gd name="connsiteX4" fmla="*/ 0 w 1101920"/>
              <a:gd name="connsiteY4" fmla="*/ 0 h 152914"/>
              <a:gd name="connsiteX0" fmla="*/ 0 w 1101920"/>
              <a:gd name="connsiteY0" fmla="*/ 0 h 190220"/>
              <a:gd name="connsiteX1" fmla="*/ 1101920 w 1101920"/>
              <a:gd name="connsiteY1" fmla="*/ 0 h 190220"/>
              <a:gd name="connsiteX2" fmla="*/ 1101920 w 1101920"/>
              <a:gd name="connsiteY2" fmla="*/ 64451 h 190220"/>
              <a:gd name="connsiteX3" fmla="*/ 12700 w 1101920"/>
              <a:gd name="connsiteY3" fmla="*/ 150176 h 190220"/>
              <a:gd name="connsiteX4" fmla="*/ 0 w 1101920"/>
              <a:gd name="connsiteY4" fmla="*/ 0 h 190220"/>
              <a:gd name="connsiteX0" fmla="*/ 0 w 1101920"/>
              <a:gd name="connsiteY0" fmla="*/ 0 h 154577"/>
              <a:gd name="connsiteX1" fmla="*/ 1101920 w 1101920"/>
              <a:gd name="connsiteY1" fmla="*/ 0 h 154577"/>
              <a:gd name="connsiteX2" fmla="*/ 1101920 w 1101920"/>
              <a:gd name="connsiteY2" fmla="*/ 64451 h 154577"/>
              <a:gd name="connsiteX3" fmla="*/ 12700 w 1101920"/>
              <a:gd name="connsiteY3" fmla="*/ 150176 h 154577"/>
              <a:gd name="connsiteX4" fmla="*/ 0 w 1101920"/>
              <a:gd name="connsiteY4" fmla="*/ 0 h 154577"/>
              <a:gd name="connsiteX0" fmla="*/ 0 w 1101920"/>
              <a:gd name="connsiteY0" fmla="*/ 0 h 150176"/>
              <a:gd name="connsiteX1" fmla="*/ 1101920 w 1101920"/>
              <a:gd name="connsiteY1" fmla="*/ 0 h 150176"/>
              <a:gd name="connsiteX2" fmla="*/ 1101920 w 1101920"/>
              <a:gd name="connsiteY2" fmla="*/ 64451 h 150176"/>
              <a:gd name="connsiteX3" fmla="*/ 12700 w 1101920"/>
              <a:gd name="connsiteY3" fmla="*/ 150176 h 150176"/>
              <a:gd name="connsiteX4" fmla="*/ 0 w 1101920"/>
              <a:gd name="connsiteY4" fmla="*/ 0 h 150176"/>
              <a:gd name="connsiteX0" fmla="*/ 0 w 1301945"/>
              <a:gd name="connsiteY0" fmla="*/ 0 h 150176"/>
              <a:gd name="connsiteX1" fmla="*/ 1301945 w 1301945"/>
              <a:gd name="connsiteY1" fmla="*/ 0 h 150176"/>
              <a:gd name="connsiteX2" fmla="*/ 1101920 w 1301945"/>
              <a:gd name="connsiteY2" fmla="*/ 64451 h 150176"/>
              <a:gd name="connsiteX3" fmla="*/ 12700 w 1301945"/>
              <a:gd name="connsiteY3" fmla="*/ 150176 h 150176"/>
              <a:gd name="connsiteX4" fmla="*/ 0 w 1301945"/>
              <a:gd name="connsiteY4" fmla="*/ 0 h 150176"/>
              <a:gd name="connsiteX0" fmla="*/ 0 w 1301945"/>
              <a:gd name="connsiteY0" fmla="*/ 13335 h 163511"/>
              <a:gd name="connsiteX1" fmla="*/ 948055 w 1301945"/>
              <a:gd name="connsiteY1" fmla="*/ 0 h 163511"/>
              <a:gd name="connsiteX2" fmla="*/ 1301945 w 1301945"/>
              <a:gd name="connsiteY2" fmla="*/ 13335 h 163511"/>
              <a:gd name="connsiteX3" fmla="*/ 1101920 w 1301945"/>
              <a:gd name="connsiteY3" fmla="*/ 77786 h 163511"/>
              <a:gd name="connsiteX4" fmla="*/ 12700 w 1301945"/>
              <a:gd name="connsiteY4" fmla="*/ 163511 h 163511"/>
              <a:gd name="connsiteX5" fmla="*/ 0 w 1301945"/>
              <a:gd name="connsiteY5" fmla="*/ 13335 h 163511"/>
              <a:gd name="connsiteX0" fmla="*/ 0 w 1301945"/>
              <a:gd name="connsiteY0" fmla="*/ 146711 h 296887"/>
              <a:gd name="connsiteX1" fmla="*/ 1173480 w 1301945"/>
              <a:gd name="connsiteY1" fmla="*/ 27 h 296887"/>
              <a:gd name="connsiteX2" fmla="*/ 948055 w 1301945"/>
              <a:gd name="connsiteY2" fmla="*/ 133376 h 296887"/>
              <a:gd name="connsiteX3" fmla="*/ 1301945 w 1301945"/>
              <a:gd name="connsiteY3" fmla="*/ 146711 h 296887"/>
              <a:gd name="connsiteX4" fmla="*/ 1101920 w 1301945"/>
              <a:gd name="connsiteY4" fmla="*/ 211162 h 296887"/>
              <a:gd name="connsiteX5" fmla="*/ 12700 w 1301945"/>
              <a:gd name="connsiteY5" fmla="*/ 296887 h 296887"/>
              <a:gd name="connsiteX6" fmla="*/ 0 w 1301945"/>
              <a:gd name="connsiteY6" fmla="*/ 146711 h 296887"/>
              <a:gd name="connsiteX0" fmla="*/ 0 w 1301945"/>
              <a:gd name="connsiteY0" fmla="*/ 148499 h 298675"/>
              <a:gd name="connsiteX1" fmla="*/ 789305 w 1301945"/>
              <a:gd name="connsiteY1" fmla="*/ 122465 h 298675"/>
              <a:gd name="connsiteX2" fmla="*/ 1173480 w 1301945"/>
              <a:gd name="connsiteY2" fmla="*/ 1815 h 298675"/>
              <a:gd name="connsiteX3" fmla="*/ 948055 w 1301945"/>
              <a:gd name="connsiteY3" fmla="*/ 135164 h 298675"/>
              <a:gd name="connsiteX4" fmla="*/ 1301945 w 1301945"/>
              <a:gd name="connsiteY4" fmla="*/ 148499 h 298675"/>
              <a:gd name="connsiteX5" fmla="*/ 1101920 w 1301945"/>
              <a:gd name="connsiteY5" fmla="*/ 212950 h 298675"/>
              <a:gd name="connsiteX6" fmla="*/ 12700 w 1301945"/>
              <a:gd name="connsiteY6" fmla="*/ 298675 h 298675"/>
              <a:gd name="connsiteX7" fmla="*/ 0 w 1301945"/>
              <a:gd name="connsiteY7" fmla="*/ 148499 h 298675"/>
              <a:gd name="connsiteX0" fmla="*/ 0 w 1301945"/>
              <a:gd name="connsiteY0" fmla="*/ 261037 h 411213"/>
              <a:gd name="connsiteX1" fmla="*/ 1011555 w 1301945"/>
              <a:gd name="connsiteY1" fmla="*/ 53 h 411213"/>
              <a:gd name="connsiteX2" fmla="*/ 789305 w 1301945"/>
              <a:gd name="connsiteY2" fmla="*/ 235003 h 411213"/>
              <a:gd name="connsiteX3" fmla="*/ 1173480 w 1301945"/>
              <a:gd name="connsiteY3" fmla="*/ 114353 h 411213"/>
              <a:gd name="connsiteX4" fmla="*/ 948055 w 1301945"/>
              <a:gd name="connsiteY4" fmla="*/ 247702 h 411213"/>
              <a:gd name="connsiteX5" fmla="*/ 1301945 w 1301945"/>
              <a:gd name="connsiteY5" fmla="*/ 261037 h 411213"/>
              <a:gd name="connsiteX6" fmla="*/ 1101920 w 1301945"/>
              <a:gd name="connsiteY6" fmla="*/ 325488 h 411213"/>
              <a:gd name="connsiteX7" fmla="*/ 12700 w 1301945"/>
              <a:gd name="connsiteY7" fmla="*/ 411213 h 411213"/>
              <a:gd name="connsiteX8" fmla="*/ 0 w 1301945"/>
              <a:gd name="connsiteY8" fmla="*/ 261037 h 411213"/>
              <a:gd name="connsiteX0" fmla="*/ 0 w 1301945"/>
              <a:gd name="connsiteY0" fmla="*/ 263347 h 413523"/>
              <a:gd name="connsiteX1" fmla="*/ 586105 w 1301945"/>
              <a:gd name="connsiteY1" fmla="*/ 230963 h 413523"/>
              <a:gd name="connsiteX2" fmla="*/ 1011555 w 1301945"/>
              <a:gd name="connsiteY2" fmla="*/ 2363 h 413523"/>
              <a:gd name="connsiteX3" fmla="*/ 789305 w 1301945"/>
              <a:gd name="connsiteY3" fmla="*/ 237313 h 413523"/>
              <a:gd name="connsiteX4" fmla="*/ 1173480 w 1301945"/>
              <a:gd name="connsiteY4" fmla="*/ 116663 h 413523"/>
              <a:gd name="connsiteX5" fmla="*/ 948055 w 1301945"/>
              <a:gd name="connsiteY5" fmla="*/ 250012 h 413523"/>
              <a:gd name="connsiteX6" fmla="*/ 1301945 w 1301945"/>
              <a:gd name="connsiteY6" fmla="*/ 263347 h 413523"/>
              <a:gd name="connsiteX7" fmla="*/ 1101920 w 1301945"/>
              <a:gd name="connsiteY7" fmla="*/ 327798 h 413523"/>
              <a:gd name="connsiteX8" fmla="*/ 12700 w 1301945"/>
              <a:gd name="connsiteY8" fmla="*/ 413523 h 413523"/>
              <a:gd name="connsiteX9" fmla="*/ 0 w 1301945"/>
              <a:gd name="connsiteY9" fmla="*/ 263347 h 413523"/>
              <a:gd name="connsiteX0" fmla="*/ 0 w 1301945"/>
              <a:gd name="connsiteY0" fmla="*/ 486452 h 636628"/>
              <a:gd name="connsiteX1" fmla="*/ 278130 w 1301945"/>
              <a:gd name="connsiteY1" fmla="*/ 43 h 636628"/>
              <a:gd name="connsiteX2" fmla="*/ 586105 w 1301945"/>
              <a:gd name="connsiteY2" fmla="*/ 454068 h 636628"/>
              <a:gd name="connsiteX3" fmla="*/ 1011555 w 1301945"/>
              <a:gd name="connsiteY3" fmla="*/ 225468 h 636628"/>
              <a:gd name="connsiteX4" fmla="*/ 789305 w 1301945"/>
              <a:gd name="connsiteY4" fmla="*/ 460418 h 636628"/>
              <a:gd name="connsiteX5" fmla="*/ 1173480 w 1301945"/>
              <a:gd name="connsiteY5" fmla="*/ 339768 h 636628"/>
              <a:gd name="connsiteX6" fmla="*/ 948055 w 1301945"/>
              <a:gd name="connsiteY6" fmla="*/ 473117 h 636628"/>
              <a:gd name="connsiteX7" fmla="*/ 1301945 w 1301945"/>
              <a:gd name="connsiteY7" fmla="*/ 486452 h 636628"/>
              <a:gd name="connsiteX8" fmla="*/ 1101920 w 1301945"/>
              <a:gd name="connsiteY8" fmla="*/ 550903 h 636628"/>
              <a:gd name="connsiteX9" fmla="*/ 12700 w 1301945"/>
              <a:gd name="connsiteY9" fmla="*/ 636628 h 636628"/>
              <a:gd name="connsiteX10" fmla="*/ 0 w 1301945"/>
              <a:gd name="connsiteY10" fmla="*/ 486452 h 636628"/>
              <a:gd name="connsiteX0" fmla="*/ 0 w 1301945"/>
              <a:gd name="connsiteY0" fmla="*/ 490985 h 641161"/>
              <a:gd name="connsiteX1" fmla="*/ 344805 w 1301945"/>
              <a:gd name="connsiteY1" fmla="*/ 430026 h 641161"/>
              <a:gd name="connsiteX2" fmla="*/ 278130 w 1301945"/>
              <a:gd name="connsiteY2" fmla="*/ 4576 h 641161"/>
              <a:gd name="connsiteX3" fmla="*/ 586105 w 1301945"/>
              <a:gd name="connsiteY3" fmla="*/ 458601 h 641161"/>
              <a:gd name="connsiteX4" fmla="*/ 1011555 w 1301945"/>
              <a:gd name="connsiteY4" fmla="*/ 230001 h 641161"/>
              <a:gd name="connsiteX5" fmla="*/ 789305 w 1301945"/>
              <a:gd name="connsiteY5" fmla="*/ 464951 h 641161"/>
              <a:gd name="connsiteX6" fmla="*/ 1173480 w 1301945"/>
              <a:gd name="connsiteY6" fmla="*/ 344301 h 641161"/>
              <a:gd name="connsiteX7" fmla="*/ 948055 w 1301945"/>
              <a:gd name="connsiteY7" fmla="*/ 477650 h 641161"/>
              <a:gd name="connsiteX8" fmla="*/ 1301945 w 1301945"/>
              <a:gd name="connsiteY8" fmla="*/ 490985 h 641161"/>
              <a:gd name="connsiteX9" fmla="*/ 1101920 w 1301945"/>
              <a:gd name="connsiteY9" fmla="*/ 555436 h 641161"/>
              <a:gd name="connsiteX10" fmla="*/ 12700 w 1301945"/>
              <a:gd name="connsiteY10" fmla="*/ 641161 h 641161"/>
              <a:gd name="connsiteX11" fmla="*/ 0 w 1301945"/>
              <a:gd name="connsiteY11" fmla="*/ 490985 h 64116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32909 w 1320149"/>
              <a:gd name="connsiteY6" fmla="*/ 4349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16949 w 1320149"/>
              <a:gd name="connsiteY10" fmla="*/ 56991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0149" h="636585">
                <a:moveTo>
                  <a:pt x="18204" y="486409"/>
                </a:moveTo>
                <a:cubicBezTo>
                  <a:pt x="34926" y="455453"/>
                  <a:pt x="-34183" y="22861"/>
                  <a:pt x="23284" y="12701"/>
                </a:cubicBezTo>
                <a:cubicBezTo>
                  <a:pt x="271251" y="46991"/>
                  <a:pt x="335492" y="500592"/>
                  <a:pt x="363009" y="425450"/>
                </a:cubicBezTo>
                <a:cubicBezTo>
                  <a:pt x="390526" y="350308"/>
                  <a:pt x="350309" y="116946"/>
                  <a:pt x="277284" y="0"/>
                </a:cubicBezTo>
                <a:cubicBezTo>
                  <a:pt x="486834" y="108479"/>
                  <a:pt x="595313" y="446617"/>
                  <a:pt x="604309" y="454025"/>
                </a:cubicBezTo>
                <a:cubicBezTo>
                  <a:pt x="629180" y="343958"/>
                  <a:pt x="1020234" y="214313"/>
                  <a:pt x="1029759" y="225425"/>
                </a:cubicBezTo>
                <a:cubicBezTo>
                  <a:pt x="998009" y="227012"/>
                  <a:pt x="734484" y="487362"/>
                  <a:pt x="817034" y="466725"/>
                </a:cubicBezTo>
                <a:cubicBezTo>
                  <a:pt x="842434" y="388938"/>
                  <a:pt x="1179513" y="322263"/>
                  <a:pt x="1191684" y="339725"/>
                </a:cubicBezTo>
                <a:cubicBezTo>
                  <a:pt x="1076855" y="338137"/>
                  <a:pt x="980302" y="454977"/>
                  <a:pt x="966259" y="473074"/>
                </a:cubicBezTo>
                <a:cubicBezTo>
                  <a:pt x="1157247" y="410844"/>
                  <a:pt x="1319661" y="485139"/>
                  <a:pt x="1320149" y="486409"/>
                </a:cubicBezTo>
                <a:cubicBezTo>
                  <a:pt x="1272524" y="492018"/>
                  <a:pt x="1135999" y="532551"/>
                  <a:pt x="1116949" y="569910"/>
                </a:cubicBezTo>
                <a:cubicBezTo>
                  <a:pt x="533742" y="690560"/>
                  <a:pt x="668086" y="566735"/>
                  <a:pt x="30904" y="636585"/>
                </a:cubicBezTo>
                <a:lnTo>
                  <a:pt x="18204" y="486409"/>
                </a:ln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Rectangle 21">
            <a:extLst>
              <a:ext uri="{FF2B5EF4-FFF2-40B4-BE49-F238E27FC236}">
                <a16:creationId xmlns:a16="http://schemas.microsoft.com/office/drawing/2014/main" id="{13B52D7D-067C-4500-8BD0-51BAE18A7B6C}"/>
              </a:ext>
            </a:extLst>
          </p:cNvPr>
          <p:cNvSpPr/>
          <p:nvPr/>
        </p:nvSpPr>
        <p:spPr>
          <a:xfrm>
            <a:off x="82813" y="4521588"/>
            <a:ext cx="1828141" cy="381909"/>
          </a:xfrm>
          <a:custGeom>
            <a:avLst/>
            <a:gdLst>
              <a:gd name="connsiteX0" fmla="*/ 0 w 651236"/>
              <a:gd name="connsiteY0" fmla="*/ 0 h 86046"/>
              <a:gd name="connsiteX1" fmla="*/ 651236 w 651236"/>
              <a:gd name="connsiteY1" fmla="*/ 0 h 86046"/>
              <a:gd name="connsiteX2" fmla="*/ 651236 w 651236"/>
              <a:gd name="connsiteY2" fmla="*/ 86046 h 86046"/>
              <a:gd name="connsiteX3" fmla="*/ 0 w 651236"/>
              <a:gd name="connsiteY3" fmla="*/ 86046 h 86046"/>
              <a:gd name="connsiteX4" fmla="*/ 0 w 651236"/>
              <a:gd name="connsiteY4" fmla="*/ 0 h 86046"/>
              <a:gd name="connsiteX0" fmla="*/ 150019 w 801255"/>
              <a:gd name="connsiteY0" fmla="*/ 0 h 128909"/>
              <a:gd name="connsiteX1" fmla="*/ 801255 w 801255"/>
              <a:gd name="connsiteY1" fmla="*/ 0 h 128909"/>
              <a:gd name="connsiteX2" fmla="*/ 801255 w 801255"/>
              <a:gd name="connsiteY2" fmla="*/ 86046 h 128909"/>
              <a:gd name="connsiteX3" fmla="*/ 0 w 801255"/>
              <a:gd name="connsiteY3" fmla="*/ 128909 h 128909"/>
              <a:gd name="connsiteX4" fmla="*/ 150019 w 801255"/>
              <a:gd name="connsiteY4" fmla="*/ 0 h 128909"/>
              <a:gd name="connsiteX0" fmla="*/ 150019 w 867930"/>
              <a:gd name="connsiteY0" fmla="*/ 0 h 150339"/>
              <a:gd name="connsiteX1" fmla="*/ 801255 w 867930"/>
              <a:gd name="connsiteY1" fmla="*/ 0 h 150339"/>
              <a:gd name="connsiteX2" fmla="*/ 867930 w 867930"/>
              <a:gd name="connsiteY2" fmla="*/ 150339 h 150339"/>
              <a:gd name="connsiteX3" fmla="*/ 0 w 867930"/>
              <a:gd name="connsiteY3" fmla="*/ 128909 h 150339"/>
              <a:gd name="connsiteX4" fmla="*/ 150019 w 867930"/>
              <a:gd name="connsiteY4" fmla="*/ 0 h 150339"/>
              <a:gd name="connsiteX0" fmla="*/ 150019 w 1766578"/>
              <a:gd name="connsiteY0" fmla="*/ 43665 h 194004"/>
              <a:gd name="connsiteX1" fmla="*/ 801255 w 1766578"/>
              <a:gd name="connsiteY1" fmla="*/ 43665 h 194004"/>
              <a:gd name="connsiteX2" fmla="*/ 1766578 w 1766578"/>
              <a:gd name="connsiteY2" fmla="*/ 3184 h 194004"/>
              <a:gd name="connsiteX3" fmla="*/ 867930 w 1766578"/>
              <a:gd name="connsiteY3" fmla="*/ 194004 h 194004"/>
              <a:gd name="connsiteX4" fmla="*/ 0 w 1766578"/>
              <a:gd name="connsiteY4" fmla="*/ 172574 h 194004"/>
              <a:gd name="connsiteX5" fmla="*/ 150019 w 1766578"/>
              <a:gd name="connsiteY5" fmla="*/ 43665 h 194004"/>
              <a:gd name="connsiteX0" fmla="*/ 150019 w 2115828"/>
              <a:gd name="connsiteY0" fmla="*/ 68377 h 218716"/>
              <a:gd name="connsiteX1" fmla="*/ 801255 w 2115828"/>
              <a:gd name="connsiteY1" fmla="*/ 68377 h 218716"/>
              <a:gd name="connsiteX2" fmla="*/ 2115828 w 2115828"/>
              <a:gd name="connsiteY2" fmla="*/ 2496 h 218716"/>
              <a:gd name="connsiteX3" fmla="*/ 867930 w 2115828"/>
              <a:gd name="connsiteY3" fmla="*/ 218716 h 218716"/>
              <a:gd name="connsiteX4" fmla="*/ 0 w 2115828"/>
              <a:gd name="connsiteY4" fmla="*/ 197286 h 218716"/>
              <a:gd name="connsiteX5" fmla="*/ 150019 w 2115828"/>
              <a:gd name="connsiteY5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909644 w 2875453"/>
              <a:gd name="connsiteY6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511666 w 2875453"/>
              <a:gd name="connsiteY6" fmla="*/ 58852 h 218716"/>
              <a:gd name="connsiteX7" fmla="*/ 909644 w 2875453"/>
              <a:gd name="connsiteY7" fmla="*/ 68377 h 218716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909644 w 2875453"/>
              <a:gd name="connsiteY8" fmla="*/ 149248 h 299587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845041 w 2875453"/>
              <a:gd name="connsiteY8" fmla="*/ 152424 h 299587"/>
              <a:gd name="connsiteX9" fmla="*/ 909644 w 2875453"/>
              <a:gd name="connsiteY9" fmla="*/ 149248 h 299587"/>
              <a:gd name="connsiteX0" fmla="*/ 430219 w 2875453"/>
              <a:gd name="connsiteY0" fmla="*/ 0 h 502764"/>
              <a:gd name="connsiteX1" fmla="*/ 1560880 w 2875453"/>
              <a:gd name="connsiteY1" fmla="*/ 352425 h 502764"/>
              <a:gd name="connsiteX2" fmla="*/ 2875453 w 2875453"/>
              <a:gd name="connsiteY2" fmla="*/ 286544 h 502764"/>
              <a:gd name="connsiteX3" fmla="*/ 1627555 w 2875453"/>
              <a:gd name="connsiteY3" fmla="*/ 502764 h 502764"/>
              <a:gd name="connsiteX4" fmla="*/ 759625 w 2875453"/>
              <a:gd name="connsiteY4" fmla="*/ 481334 h 502764"/>
              <a:gd name="connsiteX5" fmla="*/ 490 w 2875453"/>
              <a:gd name="connsiteY5" fmla="*/ 457200 h 502764"/>
              <a:gd name="connsiteX6" fmla="*/ 511666 w 2875453"/>
              <a:gd name="connsiteY6" fmla="*/ 342900 h 502764"/>
              <a:gd name="connsiteX7" fmla="*/ 168766 w 2875453"/>
              <a:gd name="connsiteY7" fmla="*/ 203200 h 502764"/>
              <a:gd name="connsiteX8" fmla="*/ 845041 w 2875453"/>
              <a:gd name="connsiteY8" fmla="*/ 355601 h 502764"/>
              <a:gd name="connsiteX9" fmla="*/ 430219 w 2875453"/>
              <a:gd name="connsiteY9" fmla="*/ 0 h 502764"/>
              <a:gd name="connsiteX0" fmla="*/ 430219 w 2875453"/>
              <a:gd name="connsiteY0" fmla="*/ 0 h 502764"/>
              <a:gd name="connsiteX1" fmla="*/ 1000616 w 2875453"/>
              <a:gd name="connsiteY1" fmla="*/ 212726 h 502764"/>
              <a:gd name="connsiteX2" fmla="*/ 1560880 w 2875453"/>
              <a:gd name="connsiteY2" fmla="*/ 352425 h 502764"/>
              <a:gd name="connsiteX3" fmla="*/ 2875453 w 2875453"/>
              <a:gd name="connsiteY3" fmla="*/ 286544 h 502764"/>
              <a:gd name="connsiteX4" fmla="*/ 1627555 w 2875453"/>
              <a:gd name="connsiteY4" fmla="*/ 502764 h 502764"/>
              <a:gd name="connsiteX5" fmla="*/ 759625 w 2875453"/>
              <a:gd name="connsiteY5" fmla="*/ 481334 h 502764"/>
              <a:gd name="connsiteX6" fmla="*/ 490 w 2875453"/>
              <a:gd name="connsiteY6" fmla="*/ 457200 h 502764"/>
              <a:gd name="connsiteX7" fmla="*/ 511666 w 2875453"/>
              <a:gd name="connsiteY7" fmla="*/ 342900 h 502764"/>
              <a:gd name="connsiteX8" fmla="*/ 168766 w 2875453"/>
              <a:gd name="connsiteY8" fmla="*/ 203200 h 502764"/>
              <a:gd name="connsiteX9" fmla="*/ 845041 w 2875453"/>
              <a:gd name="connsiteY9" fmla="*/ 355601 h 502764"/>
              <a:gd name="connsiteX10" fmla="*/ 430219 w 2875453"/>
              <a:gd name="connsiteY10" fmla="*/ 0 h 502764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560880 w 2875453"/>
              <a:gd name="connsiteY3" fmla="*/ 460494 h 610833"/>
              <a:gd name="connsiteX4" fmla="*/ 2875453 w 2875453"/>
              <a:gd name="connsiteY4" fmla="*/ 394613 h 610833"/>
              <a:gd name="connsiteX5" fmla="*/ 1627555 w 2875453"/>
              <a:gd name="connsiteY5" fmla="*/ 610833 h 610833"/>
              <a:gd name="connsiteX6" fmla="*/ 759625 w 2875453"/>
              <a:gd name="connsiteY6" fmla="*/ 589403 h 610833"/>
              <a:gd name="connsiteX7" fmla="*/ 490 w 2875453"/>
              <a:gd name="connsiteY7" fmla="*/ 565269 h 610833"/>
              <a:gd name="connsiteX8" fmla="*/ 511666 w 2875453"/>
              <a:gd name="connsiteY8" fmla="*/ 450969 h 610833"/>
              <a:gd name="connsiteX9" fmla="*/ 168766 w 2875453"/>
              <a:gd name="connsiteY9" fmla="*/ 311269 h 610833"/>
              <a:gd name="connsiteX10" fmla="*/ 845041 w 2875453"/>
              <a:gd name="connsiteY10" fmla="*/ 463670 h 610833"/>
              <a:gd name="connsiteX11" fmla="*/ 430219 w 2875453"/>
              <a:gd name="connsiteY11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560880 w 2875453"/>
              <a:gd name="connsiteY4" fmla="*/ 460494 h 610833"/>
              <a:gd name="connsiteX5" fmla="*/ 2875453 w 2875453"/>
              <a:gd name="connsiteY5" fmla="*/ 394613 h 610833"/>
              <a:gd name="connsiteX6" fmla="*/ 1627555 w 2875453"/>
              <a:gd name="connsiteY6" fmla="*/ 610833 h 610833"/>
              <a:gd name="connsiteX7" fmla="*/ 759625 w 2875453"/>
              <a:gd name="connsiteY7" fmla="*/ 589403 h 610833"/>
              <a:gd name="connsiteX8" fmla="*/ 490 w 2875453"/>
              <a:gd name="connsiteY8" fmla="*/ 565269 h 610833"/>
              <a:gd name="connsiteX9" fmla="*/ 511666 w 2875453"/>
              <a:gd name="connsiteY9" fmla="*/ 450969 h 610833"/>
              <a:gd name="connsiteX10" fmla="*/ 168766 w 2875453"/>
              <a:gd name="connsiteY10" fmla="*/ 311269 h 610833"/>
              <a:gd name="connsiteX11" fmla="*/ 845041 w 2875453"/>
              <a:gd name="connsiteY11" fmla="*/ 463670 h 610833"/>
              <a:gd name="connsiteX12" fmla="*/ 430219 w 2875453"/>
              <a:gd name="connsiteY12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560880 w 2875453"/>
              <a:gd name="connsiteY5" fmla="*/ 460494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427530 w 2875453"/>
              <a:gd name="connsiteY5" fmla="*/ 463669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7239"/>
              <a:gd name="connsiteY0" fmla="*/ 108069 h 610833"/>
              <a:gd name="connsiteX1" fmla="*/ 1000616 w 2877239"/>
              <a:gd name="connsiteY1" fmla="*/ 320795 h 610833"/>
              <a:gd name="connsiteX2" fmla="*/ 1470516 w 2877239"/>
              <a:gd name="connsiteY2" fmla="*/ 120 h 610833"/>
              <a:gd name="connsiteX3" fmla="*/ 1149841 w 2877239"/>
              <a:gd name="connsiteY3" fmla="*/ 390646 h 610833"/>
              <a:gd name="connsiteX4" fmla="*/ 1756266 w 2877239"/>
              <a:gd name="connsiteY4" fmla="*/ 177921 h 610833"/>
              <a:gd name="connsiteX5" fmla="*/ 1427530 w 2877239"/>
              <a:gd name="connsiteY5" fmla="*/ 463669 h 610833"/>
              <a:gd name="connsiteX6" fmla="*/ 1889616 w 2877239"/>
              <a:gd name="connsiteY6" fmla="*/ 352546 h 610833"/>
              <a:gd name="connsiteX7" fmla="*/ 2875453 w 2877239"/>
              <a:gd name="connsiteY7" fmla="*/ 394613 h 610833"/>
              <a:gd name="connsiteX8" fmla="*/ 1627555 w 2877239"/>
              <a:gd name="connsiteY8" fmla="*/ 610833 h 610833"/>
              <a:gd name="connsiteX9" fmla="*/ 759625 w 2877239"/>
              <a:gd name="connsiteY9" fmla="*/ 589403 h 610833"/>
              <a:gd name="connsiteX10" fmla="*/ 490 w 2877239"/>
              <a:gd name="connsiteY10" fmla="*/ 565269 h 610833"/>
              <a:gd name="connsiteX11" fmla="*/ 511666 w 2877239"/>
              <a:gd name="connsiteY11" fmla="*/ 450969 h 610833"/>
              <a:gd name="connsiteX12" fmla="*/ 168766 w 2877239"/>
              <a:gd name="connsiteY12" fmla="*/ 311269 h 610833"/>
              <a:gd name="connsiteX13" fmla="*/ 845041 w 2877239"/>
              <a:gd name="connsiteY13" fmla="*/ 463670 h 610833"/>
              <a:gd name="connsiteX14" fmla="*/ 430219 w 2877239"/>
              <a:gd name="connsiteY14" fmla="*/ 108069 h 610833"/>
              <a:gd name="connsiteX0" fmla="*/ 430219 w 2877900"/>
              <a:gd name="connsiteY0" fmla="*/ 108069 h 610833"/>
              <a:gd name="connsiteX1" fmla="*/ 1000616 w 2877900"/>
              <a:gd name="connsiteY1" fmla="*/ 320795 h 610833"/>
              <a:gd name="connsiteX2" fmla="*/ 1470516 w 2877900"/>
              <a:gd name="connsiteY2" fmla="*/ 120 h 610833"/>
              <a:gd name="connsiteX3" fmla="*/ 1149841 w 2877900"/>
              <a:gd name="connsiteY3" fmla="*/ 390646 h 610833"/>
              <a:gd name="connsiteX4" fmla="*/ 1756266 w 2877900"/>
              <a:gd name="connsiteY4" fmla="*/ 177921 h 610833"/>
              <a:gd name="connsiteX5" fmla="*/ 1427530 w 2877900"/>
              <a:gd name="connsiteY5" fmla="*/ 463669 h 610833"/>
              <a:gd name="connsiteX6" fmla="*/ 1889616 w 2877900"/>
              <a:gd name="connsiteY6" fmla="*/ 352546 h 610833"/>
              <a:gd name="connsiteX7" fmla="*/ 1743566 w 2877900"/>
              <a:gd name="connsiteY7" fmla="*/ 263646 h 610833"/>
              <a:gd name="connsiteX8" fmla="*/ 2875453 w 2877900"/>
              <a:gd name="connsiteY8" fmla="*/ 394613 h 610833"/>
              <a:gd name="connsiteX9" fmla="*/ 1627555 w 2877900"/>
              <a:gd name="connsiteY9" fmla="*/ 610833 h 610833"/>
              <a:gd name="connsiteX10" fmla="*/ 759625 w 2877900"/>
              <a:gd name="connsiteY10" fmla="*/ 589403 h 610833"/>
              <a:gd name="connsiteX11" fmla="*/ 490 w 2877900"/>
              <a:gd name="connsiteY11" fmla="*/ 565269 h 610833"/>
              <a:gd name="connsiteX12" fmla="*/ 511666 w 2877900"/>
              <a:gd name="connsiteY12" fmla="*/ 450969 h 610833"/>
              <a:gd name="connsiteX13" fmla="*/ 168766 w 2877900"/>
              <a:gd name="connsiteY13" fmla="*/ 311269 h 610833"/>
              <a:gd name="connsiteX14" fmla="*/ 845041 w 2877900"/>
              <a:gd name="connsiteY14" fmla="*/ 463670 h 610833"/>
              <a:gd name="connsiteX15" fmla="*/ 430219 w 2877900"/>
              <a:gd name="connsiteY15" fmla="*/ 108069 h 610833"/>
              <a:gd name="connsiteX0" fmla="*/ 430219 w 2879551"/>
              <a:gd name="connsiteY0" fmla="*/ 108069 h 610833"/>
              <a:gd name="connsiteX1" fmla="*/ 1000616 w 2879551"/>
              <a:gd name="connsiteY1" fmla="*/ 320795 h 610833"/>
              <a:gd name="connsiteX2" fmla="*/ 1470516 w 2879551"/>
              <a:gd name="connsiteY2" fmla="*/ 120 h 610833"/>
              <a:gd name="connsiteX3" fmla="*/ 1149841 w 2879551"/>
              <a:gd name="connsiteY3" fmla="*/ 390646 h 610833"/>
              <a:gd name="connsiteX4" fmla="*/ 1756266 w 2879551"/>
              <a:gd name="connsiteY4" fmla="*/ 177921 h 610833"/>
              <a:gd name="connsiteX5" fmla="*/ 1427530 w 2879551"/>
              <a:gd name="connsiteY5" fmla="*/ 463669 h 610833"/>
              <a:gd name="connsiteX6" fmla="*/ 1889616 w 2879551"/>
              <a:gd name="connsiteY6" fmla="*/ 352546 h 610833"/>
              <a:gd name="connsiteX7" fmla="*/ 1743566 w 2879551"/>
              <a:gd name="connsiteY7" fmla="*/ 263646 h 610833"/>
              <a:gd name="connsiteX8" fmla="*/ 2016615 w 2879551"/>
              <a:gd name="connsiteY8" fmla="*/ 317621 h 610833"/>
              <a:gd name="connsiteX9" fmla="*/ 2875453 w 2879551"/>
              <a:gd name="connsiteY9" fmla="*/ 394613 h 610833"/>
              <a:gd name="connsiteX10" fmla="*/ 1627555 w 2879551"/>
              <a:gd name="connsiteY10" fmla="*/ 610833 h 610833"/>
              <a:gd name="connsiteX11" fmla="*/ 759625 w 2879551"/>
              <a:gd name="connsiteY11" fmla="*/ 589403 h 610833"/>
              <a:gd name="connsiteX12" fmla="*/ 490 w 2879551"/>
              <a:gd name="connsiteY12" fmla="*/ 565269 h 610833"/>
              <a:gd name="connsiteX13" fmla="*/ 511666 w 2879551"/>
              <a:gd name="connsiteY13" fmla="*/ 450969 h 610833"/>
              <a:gd name="connsiteX14" fmla="*/ 168766 w 2879551"/>
              <a:gd name="connsiteY14" fmla="*/ 311269 h 610833"/>
              <a:gd name="connsiteX15" fmla="*/ 845041 w 2879551"/>
              <a:gd name="connsiteY15" fmla="*/ 463670 h 610833"/>
              <a:gd name="connsiteX16" fmla="*/ 430219 w 2879551"/>
              <a:gd name="connsiteY16" fmla="*/ 108069 h 610833"/>
              <a:gd name="connsiteX0" fmla="*/ 430219 w 2882604"/>
              <a:gd name="connsiteY0" fmla="*/ 108069 h 610833"/>
              <a:gd name="connsiteX1" fmla="*/ 1000616 w 2882604"/>
              <a:gd name="connsiteY1" fmla="*/ 320795 h 610833"/>
              <a:gd name="connsiteX2" fmla="*/ 1470516 w 2882604"/>
              <a:gd name="connsiteY2" fmla="*/ 120 h 610833"/>
              <a:gd name="connsiteX3" fmla="*/ 1149841 w 2882604"/>
              <a:gd name="connsiteY3" fmla="*/ 390646 h 610833"/>
              <a:gd name="connsiteX4" fmla="*/ 1756266 w 2882604"/>
              <a:gd name="connsiteY4" fmla="*/ 177921 h 610833"/>
              <a:gd name="connsiteX5" fmla="*/ 1427530 w 2882604"/>
              <a:gd name="connsiteY5" fmla="*/ 463669 h 610833"/>
              <a:gd name="connsiteX6" fmla="*/ 1889616 w 2882604"/>
              <a:gd name="connsiteY6" fmla="*/ 352546 h 610833"/>
              <a:gd name="connsiteX7" fmla="*/ 1743566 w 2882604"/>
              <a:gd name="connsiteY7" fmla="*/ 263646 h 610833"/>
              <a:gd name="connsiteX8" fmla="*/ 2016615 w 2882604"/>
              <a:gd name="connsiteY8" fmla="*/ 317621 h 610833"/>
              <a:gd name="connsiteX9" fmla="*/ 2242040 w 2882604"/>
              <a:gd name="connsiteY9" fmla="*/ 168396 h 610833"/>
              <a:gd name="connsiteX10" fmla="*/ 2875453 w 2882604"/>
              <a:gd name="connsiteY10" fmla="*/ 394613 h 610833"/>
              <a:gd name="connsiteX11" fmla="*/ 1627555 w 2882604"/>
              <a:gd name="connsiteY11" fmla="*/ 610833 h 610833"/>
              <a:gd name="connsiteX12" fmla="*/ 759625 w 2882604"/>
              <a:gd name="connsiteY12" fmla="*/ 589403 h 610833"/>
              <a:gd name="connsiteX13" fmla="*/ 490 w 2882604"/>
              <a:gd name="connsiteY13" fmla="*/ 565269 h 610833"/>
              <a:gd name="connsiteX14" fmla="*/ 511666 w 2882604"/>
              <a:gd name="connsiteY14" fmla="*/ 450969 h 610833"/>
              <a:gd name="connsiteX15" fmla="*/ 168766 w 2882604"/>
              <a:gd name="connsiteY15" fmla="*/ 311269 h 610833"/>
              <a:gd name="connsiteX16" fmla="*/ 845041 w 2882604"/>
              <a:gd name="connsiteY16" fmla="*/ 463670 h 610833"/>
              <a:gd name="connsiteX17" fmla="*/ 430219 w 2882604"/>
              <a:gd name="connsiteY17" fmla="*/ 108069 h 610833"/>
              <a:gd name="connsiteX0" fmla="*/ 430219 w 2887795"/>
              <a:gd name="connsiteY0" fmla="*/ 108069 h 610833"/>
              <a:gd name="connsiteX1" fmla="*/ 1000616 w 2887795"/>
              <a:gd name="connsiteY1" fmla="*/ 320795 h 610833"/>
              <a:gd name="connsiteX2" fmla="*/ 1470516 w 2887795"/>
              <a:gd name="connsiteY2" fmla="*/ 120 h 610833"/>
              <a:gd name="connsiteX3" fmla="*/ 1149841 w 2887795"/>
              <a:gd name="connsiteY3" fmla="*/ 390646 h 610833"/>
              <a:gd name="connsiteX4" fmla="*/ 1756266 w 2887795"/>
              <a:gd name="connsiteY4" fmla="*/ 177921 h 610833"/>
              <a:gd name="connsiteX5" fmla="*/ 1427530 w 2887795"/>
              <a:gd name="connsiteY5" fmla="*/ 463669 h 610833"/>
              <a:gd name="connsiteX6" fmla="*/ 1889616 w 2887795"/>
              <a:gd name="connsiteY6" fmla="*/ 352546 h 610833"/>
              <a:gd name="connsiteX7" fmla="*/ 1743566 w 2887795"/>
              <a:gd name="connsiteY7" fmla="*/ 263646 h 610833"/>
              <a:gd name="connsiteX8" fmla="*/ 2016615 w 2887795"/>
              <a:gd name="connsiteY8" fmla="*/ 317621 h 610833"/>
              <a:gd name="connsiteX9" fmla="*/ 2242040 w 2887795"/>
              <a:gd name="connsiteY9" fmla="*/ 168396 h 610833"/>
              <a:gd name="connsiteX10" fmla="*/ 2153139 w 2887795"/>
              <a:gd name="connsiteY10" fmla="*/ 343021 h 610833"/>
              <a:gd name="connsiteX11" fmla="*/ 2875453 w 2887795"/>
              <a:gd name="connsiteY11" fmla="*/ 394613 h 610833"/>
              <a:gd name="connsiteX12" fmla="*/ 1627555 w 2887795"/>
              <a:gd name="connsiteY12" fmla="*/ 610833 h 610833"/>
              <a:gd name="connsiteX13" fmla="*/ 759625 w 2887795"/>
              <a:gd name="connsiteY13" fmla="*/ 589403 h 610833"/>
              <a:gd name="connsiteX14" fmla="*/ 490 w 2887795"/>
              <a:gd name="connsiteY14" fmla="*/ 565269 h 610833"/>
              <a:gd name="connsiteX15" fmla="*/ 511666 w 2887795"/>
              <a:gd name="connsiteY15" fmla="*/ 450969 h 610833"/>
              <a:gd name="connsiteX16" fmla="*/ 168766 w 2887795"/>
              <a:gd name="connsiteY16" fmla="*/ 311269 h 610833"/>
              <a:gd name="connsiteX17" fmla="*/ 845041 w 2887795"/>
              <a:gd name="connsiteY17" fmla="*/ 463670 h 610833"/>
              <a:gd name="connsiteX18" fmla="*/ 430219 w 2887795"/>
              <a:gd name="connsiteY18" fmla="*/ 108069 h 610833"/>
              <a:gd name="connsiteX0" fmla="*/ 430219 w 2889795"/>
              <a:gd name="connsiteY0" fmla="*/ 108069 h 610833"/>
              <a:gd name="connsiteX1" fmla="*/ 1000616 w 2889795"/>
              <a:gd name="connsiteY1" fmla="*/ 320795 h 610833"/>
              <a:gd name="connsiteX2" fmla="*/ 1470516 w 2889795"/>
              <a:gd name="connsiteY2" fmla="*/ 120 h 610833"/>
              <a:gd name="connsiteX3" fmla="*/ 1149841 w 2889795"/>
              <a:gd name="connsiteY3" fmla="*/ 390646 h 610833"/>
              <a:gd name="connsiteX4" fmla="*/ 1756266 w 2889795"/>
              <a:gd name="connsiteY4" fmla="*/ 177921 h 610833"/>
              <a:gd name="connsiteX5" fmla="*/ 1427530 w 2889795"/>
              <a:gd name="connsiteY5" fmla="*/ 463669 h 610833"/>
              <a:gd name="connsiteX6" fmla="*/ 1889616 w 2889795"/>
              <a:gd name="connsiteY6" fmla="*/ 352546 h 610833"/>
              <a:gd name="connsiteX7" fmla="*/ 1743566 w 2889795"/>
              <a:gd name="connsiteY7" fmla="*/ 263646 h 610833"/>
              <a:gd name="connsiteX8" fmla="*/ 2016615 w 2889795"/>
              <a:gd name="connsiteY8" fmla="*/ 317621 h 610833"/>
              <a:gd name="connsiteX9" fmla="*/ 2242040 w 2889795"/>
              <a:gd name="connsiteY9" fmla="*/ 168396 h 610833"/>
              <a:gd name="connsiteX10" fmla="*/ 2153139 w 2889795"/>
              <a:gd name="connsiteY10" fmla="*/ 343021 h 610833"/>
              <a:gd name="connsiteX11" fmla="*/ 2410314 w 2889795"/>
              <a:gd name="connsiteY11" fmla="*/ 228721 h 610833"/>
              <a:gd name="connsiteX12" fmla="*/ 2875453 w 2889795"/>
              <a:gd name="connsiteY12" fmla="*/ 394613 h 610833"/>
              <a:gd name="connsiteX13" fmla="*/ 1627555 w 2889795"/>
              <a:gd name="connsiteY13" fmla="*/ 610833 h 610833"/>
              <a:gd name="connsiteX14" fmla="*/ 759625 w 2889795"/>
              <a:gd name="connsiteY14" fmla="*/ 589403 h 610833"/>
              <a:gd name="connsiteX15" fmla="*/ 490 w 2889795"/>
              <a:gd name="connsiteY15" fmla="*/ 565269 h 610833"/>
              <a:gd name="connsiteX16" fmla="*/ 511666 w 2889795"/>
              <a:gd name="connsiteY16" fmla="*/ 450969 h 610833"/>
              <a:gd name="connsiteX17" fmla="*/ 168766 w 2889795"/>
              <a:gd name="connsiteY17" fmla="*/ 311269 h 610833"/>
              <a:gd name="connsiteX18" fmla="*/ 845041 w 2889795"/>
              <a:gd name="connsiteY18" fmla="*/ 463670 h 610833"/>
              <a:gd name="connsiteX19" fmla="*/ 430219 w 2889795"/>
              <a:gd name="connsiteY19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879254"/>
              <a:gd name="connsiteY0" fmla="*/ 108069 h 610833"/>
              <a:gd name="connsiteX1" fmla="*/ 1001376 w 2879254"/>
              <a:gd name="connsiteY1" fmla="*/ 320795 h 610833"/>
              <a:gd name="connsiteX2" fmla="*/ 1471276 w 2879254"/>
              <a:gd name="connsiteY2" fmla="*/ 120 h 610833"/>
              <a:gd name="connsiteX3" fmla="*/ 1150601 w 2879254"/>
              <a:gd name="connsiteY3" fmla="*/ 390646 h 610833"/>
              <a:gd name="connsiteX4" fmla="*/ 1757026 w 2879254"/>
              <a:gd name="connsiteY4" fmla="*/ 177921 h 610833"/>
              <a:gd name="connsiteX5" fmla="*/ 1428290 w 2879254"/>
              <a:gd name="connsiteY5" fmla="*/ 463669 h 610833"/>
              <a:gd name="connsiteX6" fmla="*/ 1890376 w 2879254"/>
              <a:gd name="connsiteY6" fmla="*/ 352546 h 610833"/>
              <a:gd name="connsiteX7" fmla="*/ 1744326 w 2879254"/>
              <a:gd name="connsiteY7" fmla="*/ 263646 h 610833"/>
              <a:gd name="connsiteX8" fmla="*/ 2017375 w 2879254"/>
              <a:gd name="connsiteY8" fmla="*/ 317621 h 610833"/>
              <a:gd name="connsiteX9" fmla="*/ 2242800 w 2879254"/>
              <a:gd name="connsiteY9" fmla="*/ 168396 h 610833"/>
              <a:gd name="connsiteX10" fmla="*/ 2153899 w 2879254"/>
              <a:gd name="connsiteY10" fmla="*/ 343021 h 610833"/>
              <a:gd name="connsiteX11" fmla="*/ 2411074 w 2879254"/>
              <a:gd name="connsiteY11" fmla="*/ 228721 h 610833"/>
              <a:gd name="connsiteX12" fmla="*/ 2325349 w 2879254"/>
              <a:gd name="connsiteY12" fmla="*/ 317621 h 610833"/>
              <a:gd name="connsiteX13" fmla="*/ 2876213 w 2879254"/>
              <a:gd name="connsiteY13" fmla="*/ 394613 h 610833"/>
              <a:gd name="connsiteX14" fmla="*/ 1628315 w 2879254"/>
              <a:gd name="connsiteY14" fmla="*/ 610833 h 610833"/>
              <a:gd name="connsiteX15" fmla="*/ 760385 w 2879254"/>
              <a:gd name="connsiteY15" fmla="*/ 589403 h 610833"/>
              <a:gd name="connsiteX16" fmla="*/ 1250 w 2879254"/>
              <a:gd name="connsiteY16" fmla="*/ 565269 h 610833"/>
              <a:gd name="connsiteX17" fmla="*/ 512426 w 2879254"/>
              <a:gd name="connsiteY17" fmla="*/ 450969 h 610833"/>
              <a:gd name="connsiteX18" fmla="*/ 137776 w 2879254"/>
              <a:gd name="connsiteY18" fmla="*/ 311269 h 610833"/>
              <a:gd name="connsiteX19" fmla="*/ 845801 w 2879254"/>
              <a:gd name="connsiteY19" fmla="*/ 463670 h 610833"/>
              <a:gd name="connsiteX20" fmla="*/ 430979 w 2879254"/>
              <a:gd name="connsiteY20" fmla="*/ 108069 h 610833"/>
              <a:gd name="connsiteX0" fmla="*/ 430979 w 2879089"/>
              <a:gd name="connsiteY0" fmla="*/ 108069 h 610833"/>
              <a:gd name="connsiteX1" fmla="*/ 1001376 w 2879089"/>
              <a:gd name="connsiteY1" fmla="*/ 320795 h 610833"/>
              <a:gd name="connsiteX2" fmla="*/ 1471276 w 2879089"/>
              <a:gd name="connsiteY2" fmla="*/ 120 h 610833"/>
              <a:gd name="connsiteX3" fmla="*/ 1150601 w 2879089"/>
              <a:gd name="connsiteY3" fmla="*/ 390646 h 610833"/>
              <a:gd name="connsiteX4" fmla="*/ 1757026 w 2879089"/>
              <a:gd name="connsiteY4" fmla="*/ 177921 h 610833"/>
              <a:gd name="connsiteX5" fmla="*/ 1428290 w 2879089"/>
              <a:gd name="connsiteY5" fmla="*/ 463669 h 610833"/>
              <a:gd name="connsiteX6" fmla="*/ 1890376 w 2879089"/>
              <a:gd name="connsiteY6" fmla="*/ 352546 h 610833"/>
              <a:gd name="connsiteX7" fmla="*/ 1744326 w 2879089"/>
              <a:gd name="connsiteY7" fmla="*/ 263646 h 610833"/>
              <a:gd name="connsiteX8" fmla="*/ 2017375 w 2879089"/>
              <a:gd name="connsiteY8" fmla="*/ 317621 h 610833"/>
              <a:gd name="connsiteX9" fmla="*/ 2242800 w 2879089"/>
              <a:gd name="connsiteY9" fmla="*/ 168396 h 610833"/>
              <a:gd name="connsiteX10" fmla="*/ 2153899 w 2879089"/>
              <a:gd name="connsiteY10" fmla="*/ 343021 h 610833"/>
              <a:gd name="connsiteX11" fmla="*/ 2411074 w 2879089"/>
              <a:gd name="connsiteY11" fmla="*/ 228721 h 610833"/>
              <a:gd name="connsiteX12" fmla="*/ 2293599 w 2879089"/>
              <a:gd name="connsiteY12" fmla="*/ 317621 h 610833"/>
              <a:gd name="connsiteX13" fmla="*/ 2876213 w 2879089"/>
              <a:gd name="connsiteY13" fmla="*/ 394613 h 610833"/>
              <a:gd name="connsiteX14" fmla="*/ 1628315 w 2879089"/>
              <a:gd name="connsiteY14" fmla="*/ 610833 h 610833"/>
              <a:gd name="connsiteX15" fmla="*/ 760385 w 2879089"/>
              <a:gd name="connsiteY15" fmla="*/ 589403 h 610833"/>
              <a:gd name="connsiteX16" fmla="*/ 1250 w 2879089"/>
              <a:gd name="connsiteY16" fmla="*/ 565269 h 610833"/>
              <a:gd name="connsiteX17" fmla="*/ 512426 w 2879089"/>
              <a:gd name="connsiteY17" fmla="*/ 450969 h 610833"/>
              <a:gd name="connsiteX18" fmla="*/ 137776 w 2879089"/>
              <a:gd name="connsiteY18" fmla="*/ 311269 h 610833"/>
              <a:gd name="connsiteX19" fmla="*/ 845801 w 2879089"/>
              <a:gd name="connsiteY19" fmla="*/ 463670 h 610833"/>
              <a:gd name="connsiteX20" fmla="*/ 430979 w 2879089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9218" h="601484">
                <a:moveTo>
                  <a:pt x="430979" y="98720"/>
                </a:moveTo>
                <a:cubicBezTo>
                  <a:pt x="494111" y="109304"/>
                  <a:pt x="757269" y="11937"/>
                  <a:pt x="1001376" y="311446"/>
                </a:cubicBezTo>
                <a:cubicBezTo>
                  <a:pt x="1113559" y="125179"/>
                  <a:pt x="1438468" y="-7112"/>
                  <a:pt x="1471276" y="296"/>
                </a:cubicBezTo>
                <a:cubicBezTo>
                  <a:pt x="1479743" y="35221"/>
                  <a:pt x="1361209" y="9822"/>
                  <a:pt x="1150601" y="381297"/>
                </a:cubicBezTo>
                <a:cubicBezTo>
                  <a:pt x="1289243" y="223605"/>
                  <a:pt x="1669184" y="154814"/>
                  <a:pt x="1788776" y="168572"/>
                </a:cubicBezTo>
                <a:cubicBezTo>
                  <a:pt x="1656972" y="215138"/>
                  <a:pt x="1623594" y="185504"/>
                  <a:pt x="1447340" y="460670"/>
                </a:cubicBezTo>
                <a:cubicBezTo>
                  <a:pt x="1628844" y="317266"/>
                  <a:pt x="1639531" y="361056"/>
                  <a:pt x="1880851" y="349547"/>
                </a:cubicBezTo>
                <a:cubicBezTo>
                  <a:pt x="1874786" y="275993"/>
                  <a:pt x="1719720" y="263161"/>
                  <a:pt x="1744326" y="254297"/>
                </a:cubicBezTo>
                <a:cubicBezTo>
                  <a:pt x="1766022" y="242126"/>
                  <a:pt x="1955727" y="200719"/>
                  <a:pt x="2017375" y="317797"/>
                </a:cubicBezTo>
                <a:cubicBezTo>
                  <a:pt x="2011554" y="254297"/>
                  <a:pt x="2172685" y="165265"/>
                  <a:pt x="2261850" y="159047"/>
                </a:cubicBezTo>
                <a:cubicBezTo>
                  <a:pt x="2312650" y="136293"/>
                  <a:pt x="2143580" y="280094"/>
                  <a:pt x="2141199" y="340022"/>
                </a:cubicBezTo>
                <a:cubicBezTo>
                  <a:pt x="2138024" y="370714"/>
                  <a:pt x="2185913" y="191723"/>
                  <a:pt x="2455524" y="219372"/>
                </a:cubicBezTo>
                <a:cubicBezTo>
                  <a:pt x="2529607" y="205614"/>
                  <a:pt x="2270051" y="274273"/>
                  <a:pt x="2293599" y="308272"/>
                </a:cubicBezTo>
                <a:cubicBezTo>
                  <a:pt x="2396522" y="288296"/>
                  <a:pt x="2923594" y="333220"/>
                  <a:pt x="2876213" y="385264"/>
                </a:cubicBezTo>
                <a:cubicBezTo>
                  <a:pt x="2460247" y="457337"/>
                  <a:pt x="1783931" y="513536"/>
                  <a:pt x="1628315" y="601484"/>
                </a:cubicBezTo>
                <a:cubicBezTo>
                  <a:pt x="1339005" y="594341"/>
                  <a:pt x="1370370" y="504647"/>
                  <a:pt x="760385" y="580054"/>
                </a:cubicBezTo>
                <a:cubicBezTo>
                  <a:pt x="278740" y="487343"/>
                  <a:pt x="-21930" y="575606"/>
                  <a:pt x="1250" y="555920"/>
                </a:cubicBezTo>
                <a:cubicBezTo>
                  <a:pt x="171642" y="477603"/>
                  <a:pt x="310284" y="465962"/>
                  <a:pt x="512426" y="441620"/>
                </a:cubicBezTo>
                <a:cubicBezTo>
                  <a:pt x="416118" y="323087"/>
                  <a:pt x="94384" y="299803"/>
                  <a:pt x="137776" y="301920"/>
                </a:cubicBezTo>
                <a:cubicBezTo>
                  <a:pt x="517718" y="193970"/>
                  <a:pt x="811934" y="400346"/>
                  <a:pt x="845801" y="454321"/>
                </a:cubicBezTo>
                <a:cubicBezTo>
                  <a:pt x="726577" y="192912"/>
                  <a:pt x="556553" y="134704"/>
                  <a:pt x="430979" y="98720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Rectangle 22">
            <a:extLst>
              <a:ext uri="{FF2B5EF4-FFF2-40B4-BE49-F238E27FC236}">
                <a16:creationId xmlns:a16="http://schemas.microsoft.com/office/drawing/2014/main" id="{07D75019-8D37-43BB-A210-DEEFC4513B7A}"/>
              </a:ext>
            </a:extLst>
          </p:cNvPr>
          <p:cNvSpPr/>
          <p:nvPr/>
        </p:nvSpPr>
        <p:spPr>
          <a:xfrm>
            <a:off x="1396284" y="4974802"/>
            <a:ext cx="358621" cy="158794"/>
          </a:xfrm>
          <a:custGeom>
            <a:avLst/>
            <a:gdLst>
              <a:gd name="connsiteX0" fmla="*/ 0 w 228600"/>
              <a:gd name="connsiteY0" fmla="*/ 0 h 66834"/>
              <a:gd name="connsiteX1" fmla="*/ 228600 w 228600"/>
              <a:gd name="connsiteY1" fmla="*/ 0 h 66834"/>
              <a:gd name="connsiteX2" fmla="*/ 228600 w 228600"/>
              <a:gd name="connsiteY2" fmla="*/ 66834 h 66834"/>
              <a:gd name="connsiteX3" fmla="*/ 0 w 228600"/>
              <a:gd name="connsiteY3" fmla="*/ 66834 h 66834"/>
              <a:gd name="connsiteX4" fmla="*/ 0 w 228600"/>
              <a:gd name="connsiteY4" fmla="*/ 0 h 66834"/>
              <a:gd name="connsiteX0" fmla="*/ 0 w 435769"/>
              <a:gd name="connsiteY0" fmla="*/ 0 h 131128"/>
              <a:gd name="connsiteX1" fmla="*/ 228600 w 435769"/>
              <a:gd name="connsiteY1" fmla="*/ 0 h 131128"/>
              <a:gd name="connsiteX2" fmla="*/ 435769 w 435769"/>
              <a:gd name="connsiteY2" fmla="*/ 131128 h 131128"/>
              <a:gd name="connsiteX3" fmla="*/ 0 w 435769"/>
              <a:gd name="connsiteY3" fmla="*/ 66834 h 131128"/>
              <a:gd name="connsiteX4" fmla="*/ 0 w 435769"/>
              <a:gd name="connsiteY4" fmla="*/ 0 h 131128"/>
              <a:gd name="connsiteX0" fmla="*/ 0 w 435885"/>
              <a:gd name="connsiteY0" fmla="*/ 4146 h 135274"/>
              <a:gd name="connsiteX1" fmla="*/ 228600 w 435885"/>
              <a:gd name="connsiteY1" fmla="*/ 4146 h 135274"/>
              <a:gd name="connsiteX2" fmla="*/ 435769 w 435885"/>
              <a:gd name="connsiteY2" fmla="*/ 135274 h 135274"/>
              <a:gd name="connsiteX3" fmla="*/ 0 w 435885"/>
              <a:gd name="connsiteY3" fmla="*/ 70980 h 135274"/>
              <a:gd name="connsiteX4" fmla="*/ 0 w 435885"/>
              <a:gd name="connsiteY4" fmla="*/ 4146 h 135274"/>
              <a:gd name="connsiteX0" fmla="*/ 0 w 435885"/>
              <a:gd name="connsiteY0" fmla="*/ 4146 h 147110"/>
              <a:gd name="connsiteX1" fmla="*/ 228600 w 435885"/>
              <a:gd name="connsiteY1" fmla="*/ 4146 h 147110"/>
              <a:gd name="connsiteX2" fmla="*/ 435769 w 435885"/>
              <a:gd name="connsiteY2" fmla="*/ 135274 h 147110"/>
              <a:gd name="connsiteX3" fmla="*/ 0 w 435885"/>
              <a:gd name="connsiteY3" fmla="*/ 70980 h 147110"/>
              <a:gd name="connsiteX4" fmla="*/ 0 w 435885"/>
              <a:gd name="connsiteY4" fmla="*/ 4146 h 147110"/>
              <a:gd name="connsiteX0" fmla="*/ 9525 w 445338"/>
              <a:gd name="connsiteY0" fmla="*/ 83343 h 226307"/>
              <a:gd name="connsiteX1" fmla="*/ 0 w 445338"/>
              <a:gd name="connsiteY1" fmla="*/ 0 h 226307"/>
              <a:gd name="connsiteX2" fmla="*/ 445294 w 445338"/>
              <a:gd name="connsiteY2" fmla="*/ 214471 h 226307"/>
              <a:gd name="connsiteX3" fmla="*/ 9525 w 445338"/>
              <a:gd name="connsiteY3" fmla="*/ 150177 h 226307"/>
              <a:gd name="connsiteX4" fmla="*/ 9525 w 445338"/>
              <a:gd name="connsiteY4" fmla="*/ 83343 h 226307"/>
              <a:gd name="connsiteX0" fmla="*/ 9525 w 445347"/>
              <a:gd name="connsiteY0" fmla="*/ 84757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4" fmla="*/ 9525 w 445347"/>
              <a:gd name="connsiteY4" fmla="*/ 84757 h 227721"/>
              <a:gd name="connsiteX0" fmla="*/ 9525 w 445347"/>
              <a:gd name="connsiteY0" fmla="*/ 151591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0" fmla="*/ 135731 w 445347"/>
              <a:gd name="connsiteY0" fmla="*/ 206360 h 237368"/>
              <a:gd name="connsiteX1" fmla="*/ 0 w 445347"/>
              <a:gd name="connsiteY1" fmla="*/ 1414 h 237368"/>
              <a:gd name="connsiteX2" fmla="*/ 445294 w 445347"/>
              <a:gd name="connsiteY2" fmla="*/ 215885 h 237368"/>
              <a:gd name="connsiteX3" fmla="*/ 135731 w 445347"/>
              <a:gd name="connsiteY3" fmla="*/ 206360 h 237368"/>
              <a:gd name="connsiteX0" fmla="*/ 251989 w 561605"/>
              <a:gd name="connsiteY0" fmla="*/ 206360 h 237368"/>
              <a:gd name="connsiteX1" fmla="*/ 116258 w 561605"/>
              <a:gd name="connsiteY1" fmla="*/ 1414 h 237368"/>
              <a:gd name="connsiteX2" fmla="*/ 561552 w 561605"/>
              <a:gd name="connsiteY2" fmla="*/ 215885 h 237368"/>
              <a:gd name="connsiteX3" fmla="*/ 251989 w 561605"/>
              <a:gd name="connsiteY3" fmla="*/ 206360 h 237368"/>
              <a:gd name="connsiteX0" fmla="*/ 287707 w 597323"/>
              <a:gd name="connsiteY0" fmla="*/ 206360 h 237368"/>
              <a:gd name="connsiteX1" fmla="*/ 151976 w 597323"/>
              <a:gd name="connsiteY1" fmla="*/ 1414 h 237368"/>
              <a:gd name="connsiteX2" fmla="*/ 597270 w 597323"/>
              <a:gd name="connsiteY2" fmla="*/ 215885 h 237368"/>
              <a:gd name="connsiteX3" fmla="*/ 287707 w 597323"/>
              <a:gd name="connsiteY3" fmla="*/ 206360 h 237368"/>
              <a:gd name="connsiteX0" fmla="*/ 0 w 309563"/>
              <a:gd name="connsiteY0" fmla="*/ 0 h 31008"/>
              <a:gd name="connsiteX1" fmla="*/ 309563 w 309563"/>
              <a:gd name="connsiteY1" fmla="*/ 9525 h 31008"/>
              <a:gd name="connsiteX2" fmla="*/ 0 w 309563"/>
              <a:gd name="connsiteY2" fmla="*/ 0 h 31008"/>
              <a:gd name="connsiteX0" fmla="*/ 0 w 552451"/>
              <a:gd name="connsiteY0" fmla="*/ 0 h 104632"/>
              <a:gd name="connsiteX1" fmla="*/ 552451 w 552451"/>
              <a:gd name="connsiteY1" fmla="*/ 95250 h 104632"/>
              <a:gd name="connsiteX2" fmla="*/ 0 w 552451"/>
              <a:gd name="connsiteY2" fmla="*/ 0 h 104632"/>
              <a:gd name="connsiteX0" fmla="*/ 7879 w 564826"/>
              <a:gd name="connsiteY0" fmla="*/ 369 h 99134"/>
              <a:gd name="connsiteX1" fmla="*/ 560330 w 564826"/>
              <a:gd name="connsiteY1" fmla="*/ 95619 h 99134"/>
              <a:gd name="connsiteX2" fmla="*/ 260292 w 564826"/>
              <a:gd name="connsiteY2" fmla="*/ 76887 h 99134"/>
              <a:gd name="connsiteX3" fmla="*/ 7879 w 564826"/>
              <a:gd name="connsiteY3" fmla="*/ 369 h 99134"/>
              <a:gd name="connsiteX0" fmla="*/ 7879 w 564826"/>
              <a:gd name="connsiteY0" fmla="*/ 106081 h 204846"/>
              <a:gd name="connsiteX1" fmla="*/ 560330 w 564826"/>
              <a:gd name="connsiteY1" fmla="*/ 201331 h 204846"/>
              <a:gd name="connsiteX2" fmla="*/ 260292 w 564826"/>
              <a:gd name="connsiteY2" fmla="*/ 182599 h 204846"/>
              <a:gd name="connsiteX3" fmla="*/ 7879 w 564826"/>
              <a:gd name="connsiteY3" fmla="*/ 106081 h 204846"/>
              <a:gd name="connsiteX0" fmla="*/ 7879 w 569187"/>
              <a:gd name="connsiteY0" fmla="*/ 127568 h 226333"/>
              <a:gd name="connsiteX1" fmla="*/ 560330 w 569187"/>
              <a:gd name="connsiteY1" fmla="*/ 222818 h 226333"/>
              <a:gd name="connsiteX2" fmla="*/ 260292 w 569187"/>
              <a:gd name="connsiteY2" fmla="*/ 204086 h 226333"/>
              <a:gd name="connsiteX3" fmla="*/ 7879 w 569187"/>
              <a:gd name="connsiteY3" fmla="*/ 127568 h 226333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2077"/>
              <a:gd name="connsiteX1" fmla="*/ 572026 w 580883"/>
              <a:gd name="connsiteY1" fmla="*/ 222818 h 242077"/>
              <a:gd name="connsiteX2" fmla="*/ 271988 w 580883"/>
              <a:gd name="connsiteY2" fmla="*/ 204086 h 242077"/>
              <a:gd name="connsiteX3" fmla="*/ 19575 w 580883"/>
              <a:gd name="connsiteY3" fmla="*/ 127568 h 242077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3500 w 564808"/>
              <a:gd name="connsiteY0" fmla="*/ 127568 h 250092"/>
              <a:gd name="connsiteX1" fmla="*/ 555951 w 564808"/>
              <a:gd name="connsiteY1" fmla="*/ 222818 h 250092"/>
              <a:gd name="connsiteX2" fmla="*/ 255913 w 564808"/>
              <a:gd name="connsiteY2" fmla="*/ 204086 h 250092"/>
              <a:gd name="connsiteX3" fmla="*/ 3500 w 564808"/>
              <a:gd name="connsiteY3" fmla="*/ 127568 h 25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08" h="250092">
                <a:moveTo>
                  <a:pt x="3500" y="127568"/>
                </a:moveTo>
                <a:cubicBezTo>
                  <a:pt x="149550" y="-145482"/>
                  <a:pt x="636120" y="83911"/>
                  <a:pt x="555951" y="222818"/>
                </a:cubicBezTo>
                <a:cubicBezTo>
                  <a:pt x="480148" y="278037"/>
                  <a:pt x="359894" y="184242"/>
                  <a:pt x="255913" y="204086"/>
                </a:cubicBezTo>
                <a:cubicBezTo>
                  <a:pt x="-9994" y="321561"/>
                  <a:pt x="-7216" y="183581"/>
                  <a:pt x="3500" y="127568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Rectangle 23">
            <a:extLst>
              <a:ext uri="{FF2B5EF4-FFF2-40B4-BE49-F238E27FC236}">
                <a16:creationId xmlns:a16="http://schemas.microsoft.com/office/drawing/2014/main" id="{DBFCF370-861E-4CFB-8430-67FE1E994146}"/>
              </a:ext>
            </a:extLst>
          </p:cNvPr>
          <p:cNvSpPr/>
          <p:nvPr/>
        </p:nvSpPr>
        <p:spPr>
          <a:xfrm>
            <a:off x="3577240" y="4851083"/>
            <a:ext cx="460186" cy="227911"/>
          </a:xfrm>
          <a:custGeom>
            <a:avLst/>
            <a:gdLst>
              <a:gd name="connsiteX0" fmla="*/ 0 w 161925"/>
              <a:gd name="connsiteY0" fmla="*/ 0 h 135413"/>
              <a:gd name="connsiteX1" fmla="*/ 161925 w 161925"/>
              <a:gd name="connsiteY1" fmla="*/ 0 h 135413"/>
              <a:gd name="connsiteX2" fmla="*/ 161925 w 161925"/>
              <a:gd name="connsiteY2" fmla="*/ 135413 h 135413"/>
              <a:gd name="connsiteX3" fmla="*/ 0 w 161925"/>
              <a:gd name="connsiteY3" fmla="*/ 135413 h 135413"/>
              <a:gd name="connsiteX4" fmla="*/ 0 w 161925"/>
              <a:gd name="connsiteY4" fmla="*/ 0 h 135413"/>
              <a:gd name="connsiteX0" fmla="*/ 0 w 161925"/>
              <a:gd name="connsiteY0" fmla="*/ 0 h 268763"/>
              <a:gd name="connsiteX1" fmla="*/ 161925 w 161925"/>
              <a:gd name="connsiteY1" fmla="*/ 0 h 268763"/>
              <a:gd name="connsiteX2" fmla="*/ 161925 w 161925"/>
              <a:gd name="connsiteY2" fmla="*/ 135413 h 268763"/>
              <a:gd name="connsiteX3" fmla="*/ 139700 w 161925"/>
              <a:gd name="connsiteY3" fmla="*/ 268763 h 268763"/>
              <a:gd name="connsiteX4" fmla="*/ 0 w 161925"/>
              <a:gd name="connsiteY4" fmla="*/ 0 h 268763"/>
              <a:gd name="connsiteX0" fmla="*/ 0 w 254000"/>
              <a:gd name="connsiteY0" fmla="*/ 0 h 268763"/>
              <a:gd name="connsiteX1" fmla="*/ 161925 w 254000"/>
              <a:gd name="connsiteY1" fmla="*/ 0 h 268763"/>
              <a:gd name="connsiteX2" fmla="*/ 254000 w 254000"/>
              <a:gd name="connsiteY2" fmla="*/ 43338 h 268763"/>
              <a:gd name="connsiteX3" fmla="*/ 139700 w 254000"/>
              <a:gd name="connsiteY3" fmla="*/ 268763 h 268763"/>
              <a:gd name="connsiteX4" fmla="*/ 0 w 254000"/>
              <a:gd name="connsiteY4" fmla="*/ 0 h 268763"/>
              <a:gd name="connsiteX0" fmla="*/ 0 w 654050"/>
              <a:gd name="connsiteY0" fmla="*/ 209550 h 268763"/>
              <a:gd name="connsiteX1" fmla="*/ 561975 w 654050"/>
              <a:gd name="connsiteY1" fmla="*/ 0 h 268763"/>
              <a:gd name="connsiteX2" fmla="*/ 654050 w 654050"/>
              <a:gd name="connsiteY2" fmla="*/ 43338 h 268763"/>
              <a:gd name="connsiteX3" fmla="*/ 539750 w 654050"/>
              <a:gd name="connsiteY3" fmla="*/ 268763 h 268763"/>
              <a:gd name="connsiteX4" fmla="*/ 0 w 654050"/>
              <a:gd name="connsiteY4" fmla="*/ 209550 h 26876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8947"/>
              <a:gd name="connsiteX1" fmla="*/ 508000 w 654050"/>
              <a:gd name="connsiteY1" fmla="*/ 0 h 358947"/>
              <a:gd name="connsiteX2" fmla="*/ 654050 w 654050"/>
              <a:gd name="connsiteY2" fmla="*/ 125888 h 358947"/>
              <a:gd name="connsiteX3" fmla="*/ 539750 w 654050"/>
              <a:gd name="connsiteY3" fmla="*/ 351313 h 358947"/>
              <a:gd name="connsiteX4" fmla="*/ 0 w 654050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767" h="358947">
                <a:moveTo>
                  <a:pt x="0" y="292100"/>
                </a:moveTo>
                <a:cubicBezTo>
                  <a:pt x="10583" y="216958"/>
                  <a:pt x="46567" y="5292"/>
                  <a:pt x="508000" y="0"/>
                </a:cubicBezTo>
                <a:cubicBezTo>
                  <a:pt x="559858" y="22913"/>
                  <a:pt x="608542" y="64875"/>
                  <a:pt x="654050" y="125888"/>
                </a:cubicBezTo>
                <a:cubicBezTo>
                  <a:pt x="746125" y="201030"/>
                  <a:pt x="784225" y="279346"/>
                  <a:pt x="539750" y="351313"/>
                </a:cubicBezTo>
                <a:cubicBezTo>
                  <a:pt x="359833" y="331575"/>
                  <a:pt x="91017" y="410263"/>
                  <a:pt x="0" y="292100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A4C62BC-F56C-4898-AD58-52BF5719C185}"/>
              </a:ext>
            </a:extLst>
          </p:cNvPr>
          <p:cNvSpPr/>
          <p:nvPr/>
        </p:nvSpPr>
        <p:spPr>
          <a:xfrm rot="20893651">
            <a:off x="4986359" y="4729954"/>
            <a:ext cx="199144" cy="75295"/>
          </a:xfrm>
          <a:prstGeom prst="ellipse">
            <a:avLst/>
          </a:pr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Oval 25">
            <a:extLst>
              <a:ext uri="{FF2B5EF4-FFF2-40B4-BE49-F238E27FC236}">
                <a16:creationId xmlns:a16="http://schemas.microsoft.com/office/drawing/2014/main" id="{F8875FA7-1A08-44A3-8524-56F14337ABD3}"/>
              </a:ext>
            </a:extLst>
          </p:cNvPr>
          <p:cNvSpPr/>
          <p:nvPr/>
        </p:nvSpPr>
        <p:spPr>
          <a:xfrm>
            <a:off x="5298454" y="6211140"/>
            <a:ext cx="407625" cy="158250"/>
          </a:xfrm>
          <a:custGeom>
            <a:avLst/>
            <a:gdLst>
              <a:gd name="connsiteX0" fmla="*/ 0 w 570370"/>
              <a:gd name="connsiteY0" fmla="*/ 107948 h 215895"/>
              <a:gd name="connsiteX1" fmla="*/ 285185 w 570370"/>
              <a:gd name="connsiteY1" fmla="*/ 0 h 215895"/>
              <a:gd name="connsiteX2" fmla="*/ 570370 w 570370"/>
              <a:gd name="connsiteY2" fmla="*/ 107948 h 215895"/>
              <a:gd name="connsiteX3" fmla="*/ 285185 w 570370"/>
              <a:gd name="connsiteY3" fmla="*/ 215896 h 215895"/>
              <a:gd name="connsiteX4" fmla="*/ 0 w 570370"/>
              <a:gd name="connsiteY4" fmla="*/ 107948 h 215895"/>
              <a:gd name="connsiteX0" fmla="*/ 0 w 570370"/>
              <a:gd name="connsiteY0" fmla="*/ 120224 h 228172"/>
              <a:gd name="connsiteX1" fmla="*/ 285185 w 570370"/>
              <a:gd name="connsiteY1" fmla="*/ 12276 h 228172"/>
              <a:gd name="connsiteX2" fmla="*/ 570370 w 570370"/>
              <a:gd name="connsiteY2" fmla="*/ 120224 h 228172"/>
              <a:gd name="connsiteX3" fmla="*/ 285185 w 570370"/>
              <a:gd name="connsiteY3" fmla="*/ 228172 h 228172"/>
              <a:gd name="connsiteX4" fmla="*/ 0 w 570370"/>
              <a:gd name="connsiteY4" fmla="*/ 120224 h 228172"/>
              <a:gd name="connsiteX0" fmla="*/ 0 w 570370"/>
              <a:gd name="connsiteY0" fmla="*/ 132384 h 240332"/>
              <a:gd name="connsiteX1" fmla="*/ 285185 w 570370"/>
              <a:gd name="connsiteY1" fmla="*/ 24436 h 240332"/>
              <a:gd name="connsiteX2" fmla="*/ 570370 w 570370"/>
              <a:gd name="connsiteY2" fmla="*/ 132384 h 240332"/>
              <a:gd name="connsiteX3" fmla="*/ 285185 w 570370"/>
              <a:gd name="connsiteY3" fmla="*/ 240332 h 240332"/>
              <a:gd name="connsiteX4" fmla="*/ 0 w 570370"/>
              <a:gd name="connsiteY4" fmla="*/ 132384 h 24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370" h="240332">
                <a:moveTo>
                  <a:pt x="0" y="132384"/>
                </a:moveTo>
                <a:cubicBezTo>
                  <a:pt x="0" y="72766"/>
                  <a:pt x="151494" y="53011"/>
                  <a:pt x="285185" y="24436"/>
                </a:cubicBezTo>
                <a:cubicBezTo>
                  <a:pt x="418876" y="-4139"/>
                  <a:pt x="565607" y="-41534"/>
                  <a:pt x="570370" y="132384"/>
                </a:cubicBezTo>
                <a:cubicBezTo>
                  <a:pt x="570370" y="192002"/>
                  <a:pt x="442688" y="240332"/>
                  <a:pt x="285185" y="240332"/>
                </a:cubicBezTo>
                <a:cubicBezTo>
                  <a:pt x="127682" y="240332"/>
                  <a:pt x="0" y="192002"/>
                  <a:pt x="0" y="132384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Rectangle 26">
            <a:extLst>
              <a:ext uri="{FF2B5EF4-FFF2-40B4-BE49-F238E27FC236}">
                <a16:creationId xmlns:a16="http://schemas.microsoft.com/office/drawing/2014/main" id="{E60D76B2-18C2-4224-BDEF-BA604FEF503A}"/>
              </a:ext>
            </a:extLst>
          </p:cNvPr>
          <p:cNvSpPr/>
          <p:nvPr/>
        </p:nvSpPr>
        <p:spPr>
          <a:xfrm>
            <a:off x="4353002" y="5039661"/>
            <a:ext cx="1441780" cy="550971"/>
          </a:xfrm>
          <a:custGeom>
            <a:avLst/>
            <a:gdLst>
              <a:gd name="connsiteX0" fmla="*/ 0 w 753697"/>
              <a:gd name="connsiteY0" fmla="*/ 0 h 349459"/>
              <a:gd name="connsiteX1" fmla="*/ 753697 w 753697"/>
              <a:gd name="connsiteY1" fmla="*/ 0 h 349459"/>
              <a:gd name="connsiteX2" fmla="*/ 753697 w 753697"/>
              <a:gd name="connsiteY2" fmla="*/ 349459 h 349459"/>
              <a:gd name="connsiteX3" fmla="*/ 0 w 753697"/>
              <a:gd name="connsiteY3" fmla="*/ 349459 h 349459"/>
              <a:gd name="connsiteX4" fmla="*/ 0 w 753697"/>
              <a:gd name="connsiteY4" fmla="*/ 0 h 349459"/>
              <a:gd name="connsiteX0" fmla="*/ 669925 w 1423622"/>
              <a:gd name="connsiteY0" fmla="*/ 0 h 397084"/>
              <a:gd name="connsiteX1" fmla="*/ 1423622 w 1423622"/>
              <a:gd name="connsiteY1" fmla="*/ 0 h 397084"/>
              <a:gd name="connsiteX2" fmla="*/ 1423622 w 1423622"/>
              <a:gd name="connsiteY2" fmla="*/ 349459 h 397084"/>
              <a:gd name="connsiteX3" fmla="*/ 0 w 1423622"/>
              <a:gd name="connsiteY3" fmla="*/ 397084 h 397084"/>
              <a:gd name="connsiteX4" fmla="*/ 669925 w 14236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669925 w 15887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669925 w 1588722"/>
              <a:gd name="connsiteY5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669925 w 1588722"/>
              <a:gd name="connsiteY6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551767 w 1588722"/>
              <a:gd name="connsiteY6" fmla="*/ 202773 h 397084"/>
              <a:gd name="connsiteX7" fmla="*/ 669925 w 1588722"/>
              <a:gd name="connsiteY7" fmla="*/ 0 h 397084"/>
              <a:gd name="connsiteX0" fmla="*/ 988544 w 1907341"/>
              <a:gd name="connsiteY0" fmla="*/ 244902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988544 w 1907341"/>
              <a:gd name="connsiteY8" fmla="*/ 244902 h 641986"/>
              <a:gd name="connsiteX0" fmla="*/ 1172694 w 1907341"/>
              <a:gd name="connsiteY0" fmla="*/ 114727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1172694 w 1907341"/>
              <a:gd name="connsiteY8" fmla="*/ 114727 h 641986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742241 w 1907341"/>
              <a:gd name="connsiteY2" fmla="*/ 479991 h 877075"/>
              <a:gd name="connsiteX3" fmla="*/ 1907341 w 1907341"/>
              <a:gd name="connsiteY3" fmla="*/ 854850 h 877075"/>
              <a:gd name="connsiteX4" fmla="*/ 318619 w 1907341"/>
              <a:gd name="connsiteY4" fmla="*/ 877075 h 877075"/>
              <a:gd name="connsiteX5" fmla="*/ 692586 w 1907341"/>
              <a:gd name="connsiteY5" fmla="*/ 771664 h 877075"/>
              <a:gd name="connsiteX6" fmla="*/ 324286 w 1907341"/>
              <a:gd name="connsiteY6" fmla="*/ 701814 h 877075"/>
              <a:gd name="connsiteX7" fmla="*/ 870386 w 1907341"/>
              <a:gd name="connsiteY7" fmla="*/ 682764 h 877075"/>
              <a:gd name="connsiteX8" fmla="*/ 436 w 1907341"/>
              <a:gd name="connsiteY8" fmla="*/ 235089 h 877075"/>
              <a:gd name="connsiteX9" fmla="*/ 1172694 w 1907341"/>
              <a:gd name="connsiteY9" fmla="*/ 349816 h 877075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359337 w 1907341"/>
              <a:gd name="connsiteY2" fmla="*/ 638315 h 877075"/>
              <a:gd name="connsiteX3" fmla="*/ 1742241 w 1907341"/>
              <a:gd name="connsiteY3" fmla="*/ 479991 h 877075"/>
              <a:gd name="connsiteX4" fmla="*/ 1907341 w 1907341"/>
              <a:gd name="connsiteY4" fmla="*/ 854850 h 877075"/>
              <a:gd name="connsiteX5" fmla="*/ 318619 w 1907341"/>
              <a:gd name="connsiteY5" fmla="*/ 877075 h 877075"/>
              <a:gd name="connsiteX6" fmla="*/ 692586 w 1907341"/>
              <a:gd name="connsiteY6" fmla="*/ 771664 h 877075"/>
              <a:gd name="connsiteX7" fmla="*/ 324286 w 1907341"/>
              <a:gd name="connsiteY7" fmla="*/ 701814 h 877075"/>
              <a:gd name="connsiteX8" fmla="*/ 870386 w 1907341"/>
              <a:gd name="connsiteY8" fmla="*/ 682764 h 877075"/>
              <a:gd name="connsiteX9" fmla="*/ 436 w 1907341"/>
              <a:gd name="connsiteY9" fmla="*/ 235089 h 877075"/>
              <a:gd name="connsiteX10" fmla="*/ 1172694 w 1907341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907341 w 1967666"/>
              <a:gd name="connsiteY4" fmla="*/ 854850 h 877075"/>
              <a:gd name="connsiteX5" fmla="*/ 318619 w 1967666"/>
              <a:gd name="connsiteY5" fmla="*/ 877075 h 877075"/>
              <a:gd name="connsiteX6" fmla="*/ 692586 w 1967666"/>
              <a:gd name="connsiteY6" fmla="*/ 771664 h 877075"/>
              <a:gd name="connsiteX7" fmla="*/ 324286 w 1967666"/>
              <a:gd name="connsiteY7" fmla="*/ 701814 h 877075"/>
              <a:gd name="connsiteX8" fmla="*/ 870386 w 1967666"/>
              <a:gd name="connsiteY8" fmla="*/ 682764 h 877075"/>
              <a:gd name="connsiteX9" fmla="*/ 436 w 1967666"/>
              <a:gd name="connsiteY9" fmla="*/ 235089 h 877075"/>
              <a:gd name="connsiteX10" fmla="*/ 1172694 w 1967666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667311 w 1967666"/>
              <a:gd name="connsiteY4" fmla="*/ 644665 h 877075"/>
              <a:gd name="connsiteX5" fmla="*/ 1907341 w 1967666"/>
              <a:gd name="connsiteY5" fmla="*/ 854850 h 877075"/>
              <a:gd name="connsiteX6" fmla="*/ 318619 w 1967666"/>
              <a:gd name="connsiteY6" fmla="*/ 877075 h 877075"/>
              <a:gd name="connsiteX7" fmla="*/ 692586 w 1967666"/>
              <a:gd name="connsiteY7" fmla="*/ 771664 h 877075"/>
              <a:gd name="connsiteX8" fmla="*/ 324286 w 1967666"/>
              <a:gd name="connsiteY8" fmla="*/ 701814 h 877075"/>
              <a:gd name="connsiteX9" fmla="*/ 870386 w 1967666"/>
              <a:gd name="connsiteY9" fmla="*/ 682764 h 877075"/>
              <a:gd name="connsiteX10" fmla="*/ 436 w 1967666"/>
              <a:gd name="connsiteY10" fmla="*/ 235089 h 877075"/>
              <a:gd name="connsiteX11" fmla="*/ 1172694 w 1967666"/>
              <a:gd name="connsiteY11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907341 w 2118161"/>
              <a:gd name="connsiteY6" fmla="*/ 854850 h 877075"/>
              <a:gd name="connsiteX7" fmla="*/ 318619 w 2118161"/>
              <a:gd name="connsiteY7" fmla="*/ 877075 h 877075"/>
              <a:gd name="connsiteX8" fmla="*/ 692586 w 2118161"/>
              <a:gd name="connsiteY8" fmla="*/ 771664 h 877075"/>
              <a:gd name="connsiteX9" fmla="*/ 324286 w 2118161"/>
              <a:gd name="connsiteY9" fmla="*/ 701814 h 877075"/>
              <a:gd name="connsiteX10" fmla="*/ 870386 w 2118161"/>
              <a:gd name="connsiteY10" fmla="*/ 682764 h 877075"/>
              <a:gd name="connsiteX11" fmla="*/ 436 w 2118161"/>
              <a:gd name="connsiteY11" fmla="*/ 235089 h 877075"/>
              <a:gd name="connsiteX12" fmla="*/ 1172694 w 2118161"/>
              <a:gd name="connsiteY12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870511 w 2118161"/>
              <a:gd name="connsiteY6" fmla="*/ 663715 h 877075"/>
              <a:gd name="connsiteX7" fmla="*/ 1907341 w 2118161"/>
              <a:gd name="connsiteY7" fmla="*/ 854850 h 877075"/>
              <a:gd name="connsiteX8" fmla="*/ 318619 w 2118161"/>
              <a:gd name="connsiteY8" fmla="*/ 877075 h 877075"/>
              <a:gd name="connsiteX9" fmla="*/ 692586 w 2118161"/>
              <a:gd name="connsiteY9" fmla="*/ 771664 h 877075"/>
              <a:gd name="connsiteX10" fmla="*/ 324286 w 2118161"/>
              <a:gd name="connsiteY10" fmla="*/ 701814 h 877075"/>
              <a:gd name="connsiteX11" fmla="*/ 870386 w 2118161"/>
              <a:gd name="connsiteY11" fmla="*/ 682764 h 877075"/>
              <a:gd name="connsiteX12" fmla="*/ 436 w 2118161"/>
              <a:gd name="connsiteY12" fmla="*/ 235089 h 877075"/>
              <a:gd name="connsiteX13" fmla="*/ 1172694 w 2118161"/>
              <a:gd name="connsiteY13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50026 h 877285"/>
              <a:gd name="connsiteX1" fmla="*/ 1657787 w 2270561"/>
              <a:gd name="connsiteY1" fmla="*/ 349 h 877285"/>
              <a:gd name="connsiteX2" fmla="*/ 1359337 w 2270561"/>
              <a:gd name="connsiteY2" fmla="*/ 638525 h 877285"/>
              <a:gd name="connsiteX3" fmla="*/ 1974016 w 2270561"/>
              <a:gd name="connsiteY3" fmla="*/ 321451 h 877285"/>
              <a:gd name="connsiteX4" fmla="*/ 1660961 w 2270561"/>
              <a:gd name="connsiteY4" fmla="*/ 635350 h 877285"/>
              <a:gd name="connsiteX5" fmla="*/ 2121336 w 2270561"/>
              <a:gd name="connsiteY5" fmla="*/ 505175 h 877285"/>
              <a:gd name="connsiteX6" fmla="*/ 1854636 w 2270561"/>
              <a:gd name="connsiteY6" fmla="*/ 663925 h 877285"/>
              <a:gd name="connsiteX7" fmla="*/ 2270561 w 2270561"/>
              <a:gd name="connsiteY7" fmla="*/ 705200 h 877285"/>
              <a:gd name="connsiteX8" fmla="*/ 1907341 w 2270561"/>
              <a:gd name="connsiteY8" fmla="*/ 855060 h 877285"/>
              <a:gd name="connsiteX9" fmla="*/ 318619 w 2270561"/>
              <a:gd name="connsiteY9" fmla="*/ 877285 h 877285"/>
              <a:gd name="connsiteX10" fmla="*/ 692586 w 2270561"/>
              <a:gd name="connsiteY10" fmla="*/ 771874 h 877285"/>
              <a:gd name="connsiteX11" fmla="*/ 324286 w 2270561"/>
              <a:gd name="connsiteY11" fmla="*/ 702024 h 877285"/>
              <a:gd name="connsiteX12" fmla="*/ 870386 w 2270561"/>
              <a:gd name="connsiteY12" fmla="*/ 682974 h 877285"/>
              <a:gd name="connsiteX13" fmla="*/ 436 w 2270561"/>
              <a:gd name="connsiteY13" fmla="*/ 235299 h 877285"/>
              <a:gd name="connsiteX14" fmla="*/ 1172694 w 2270561"/>
              <a:gd name="connsiteY14" fmla="*/ 350026 h 877285"/>
              <a:gd name="connsiteX0" fmla="*/ 1172694 w 2270561"/>
              <a:gd name="connsiteY0" fmla="*/ 340526 h 867785"/>
              <a:gd name="connsiteX1" fmla="*/ 1667312 w 2270561"/>
              <a:gd name="connsiteY1" fmla="*/ 374 h 867785"/>
              <a:gd name="connsiteX2" fmla="*/ 1359337 w 2270561"/>
              <a:gd name="connsiteY2" fmla="*/ 629025 h 867785"/>
              <a:gd name="connsiteX3" fmla="*/ 1974016 w 2270561"/>
              <a:gd name="connsiteY3" fmla="*/ 311951 h 867785"/>
              <a:gd name="connsiteX4" fmla="*/ 1660961 w 2270561"/>
              <a:gd name="connsiteY4" fmla="*/ 625850 h 867785"/>
              <a:gd name="connsiteX5" fmla="*/ 2121336 w 2270561"/>
              <a:gd name="connsiteY5" fmla="*/ 495675 h 867785"/>
              <a:gd name="connsiteX6" fmla="*/ 1854636 w 2270561"/>
              <a:gd name="connsiteY6" fmla="*/ 654425 h 867785"/>
              <a:gd name="connsiteX7" fmla="*/ 2270561 w 2270561"/>
              <a:gd name="connsiteY7" fmla="*/ 695700 h 867785"/>
              <a:gd name="connsiteX8" fmla="*/ 1907341 w 2270561"/>
              <a:gd name="connsiteY8" fmla="*/ 845560 h 867785"/>
              <a:gd name="connsiteX9" fmla="*/ 318619 w 2270561"/>
              <a:gd name="connsiteY9" fmla="*/ 867785 h 867785"/>
              <a:gd name="connsiteX10" fmla="*/ 692586 w 2270561"/>
              <a:gd name="connsiteY10" fmla="*/ 762374 h 867785"/>
              <a:gd name="connsiteX11" fmla="*/ 324286 w 2270561"/>
              <a:gd name="connsiteY11" fmla="*/ 692524 h 867785"/>
              <a:gd name="connsiteX12" fmla="*/ 870386 w 2270561"/>
              <a:gd name="connsiteY12" fmla="*/ 673474 h 867785"/>
              <a:gd name="connsiteX13" fmla="*/ 436 w 2270561"/>
              <a:gd name="connsiteY13" fmla="*/ 225799 h 867785"/>
              <a:gd name="connsiteX14" fmla="*/ 1172694 w 2270561"/>
              <a:gd name="connsiteY14" fmla="*/ 340526 h 867785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2 w 2270554"/>
              <a:gd name="connsiteY0" fmla="*/ 356363 h 867747"/>
              <a:gd name="connsiteX1" fmla="*/ 1667305 w 2270554"/>
              <a:gd name="connsiteY1" fmla="*/ 336 h 867747"/>
              <a:gd name="connsiteX2" fmla="*/ 1359330 w 2270554"/>
              <a:gd name="connsiteY2" fmla="*/ 628987 h 867747"/>
              <a:gd name="connsiteX3" fmla="*/ 1974009 w 2270554"/>
              <a:gd name="connsiteY3" fmla="*/ 311913 h 867747"/>
              <a:gd name="connsiteX4" fmla="*/ 1660954 w 2270554"/>
              <a:gd name="connsiteY4" fmla="*/ 625812 h 867747"/>
              <a:gd name="connsiteX5" fmla="*/ 2121329 w 2270554"/>
              <a:gd name="connsiteY5" fmla="*/ 495637 h 867747"/>
              <a:gd name="connsiteX6" fmla="*/ 1854629 w 2270554"/>
              <a:gd name="connsiteY6" fmla="*/ 654387 h 867747"/>
              <a:gd name="connsiteX7" fmla="*/ 2270554 w 2270554"/>
              <a:gd name="connsiteY7" fmla="*/ 695662 h 867747"/>
              <a:gd name="connsiteX8" fmla="*/ 1907334 w 2270554"/>
              <a:gd name="connsiteY8" fmla="*/ 845522 h 867747"/>
              <a:gd name="connsiteX9" fmla="*/ 318612 w 2270554"/>
              <a:gd name="connsiteY9" fmla="*/ 867747 h 867747"/>
              <a:gd name="connsiteX10" fmla="*/ 692579 w 2270554"/>
              <a:gd name="connsiteY10" fmla="*/ 762336 h 867747"/>
              <a:gd name="connsiteX11" fmla="*/ 324279 w 2270554"/>
              <a:gd name="connsiteY11" fmla="*/ 692486 h 867747"/>
              <a:gd name="connsiteX12" fmla="*/ 886254 w 2270554"/>
              <a:gd name="connsiteY12" fmla="*/ 692486 h 867747"/>
              <a:gd name="connsiteX13" fmla="*/ 429 w 2270554"/>
              <a:gd name="connsiteY13" fmla="*/ 225761 h 867747"/>
              <a:gd name="connsiteX14" fmla="*/ 1175862 w 2270554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0720" h="867747">
                <a:moveTo>
                  <a:pt x="1176028" y="356363"/>
                </a:moveTo>
                <a:cubicBezTo>
                  <a:pt x="1290101" y="139262"/>
                  <a:pt x="1629598" y="-7988"/>
                  <a:pt x="1667471" y="336"/>
                </a:cubicBezTo>
                <a:cubicBezTo>
                  <a:pt x="1664296" y="16211"/>
                  <a:pt x="1515071" y="-28238"/>
                  <a:pt x="1359496" y="628987"/>
                </a:cubicBezTo>
                <a:cubicBezTo>
                  <a:pt x="1577089" y="253421"/>
                  <a:pt x="1931207" y="328704"/>
                  <a:pt x="1974175" y="311913"/>
                </a:cubicBezTo>
                <a:cubicBezTo>
                  <a:pt x="1969307" y="351988"/>
                  <a:pt x="1767588" y="433337"/>
                  <a:pt x="1661120" y="625812"/>
                </a:cubicBezTo>
                <a:cubicBezTo>
                  <a:pt x="1754253" y="466004"/>
                  <a:pt x="2104562" y="480820"/>
                  <a:pt x="2121495" y="495637"/>
                </a:cubicBezTo>
                <a:cubicBezTo>
                  <a:pt x="2107737" y="519979"/>
                  <a:pt x="1868553" y="630045"/>
                  <a:pt x="1854795" y="654387"/>
                </a:cubicBezTo>
                <a:cubicBezTo>
                  <a:pt x="1922528" y="603587"/>
                  <a:pt x="2263312" y="657562"/>
                  <a:pt x="2270720" y="695662"/>
                </a:cubicBezTo>
                <a:cubicBezTo>
                  <a:pt x="2117897" y="691640"/>
                  <a:pt x="2028573" y="795569"/>
                  <a:pt x="1907500" y="845522"/>
                </a:cubicBezTo>
                <a:lnTo>
                  <a:pt x="318778" y="867747"/>
                </a:lnTo>
                <a:cubicBezTo>
                  <a:pt x="335484" y="862243"/>
                  <a:pt x="580789" y="672590"/>
                  <a:pt x="692745" y="762336"/>
                </a:cubicBezTo>
                <a:cubicBezTo>
                  <a:pt x="650412" y="621578"/>
                  <a:pt x="306453" y="709419"/>
                  <a:pt x="324445" y="692486"/>
                </a:cubicBezTo>
                <a:cubicBezTo>
                  <a:pt x="458853" y="648036"/>
                  <a:pt x="799637" y="559136"/>
                  <a:pt x="886420" y="692486"/>
                </a:cubicBezTo>
                <a:cubicBezTo>
                  <a:pt x="643003" y="-95972"/>
                  <a:pt x="-22688" y="268094"/>
                  <a:pt x="595" y="225761"/>
                </a:cubicBezTo>
                <a:cubicBezTo>
                  <a:pt x="49506" y="186745"/>
                  <a:pt x="739767" y="-36421"/>
                  <a:pt x="1176028" y="356363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0458B0A-98D9-47F4-A471-0734CC566B06}"/>
              </a:ext>
            </a:extLst>
          </p:cNvPr>
          <p:cNvCxnSpPr>
            <a:cxnSpLocks/>
            <a:stCxn id="189" idx="9"/>
          </p:cNvCxnSpPr>
          <p:nvPr/>
        </p:nvCxnSpPr>
        <p:spPr>
          <a:xfrm flipH="1">
            <a:off x="4353002" y="5590631"/>
            <a:ext cx="202406" cy="14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E2E7C104-69D0-4BD1-A1E3-E54EA933E55F}"/>
              </a:ext>
            </a:extLst>
          </p:cNvPr>
          <p:cNvGrpSpPr/>
          <p:nvPr/>
        </p:nvGrpSpPr>
        <p:grpSpPr>
          <a:xfrm flipH="1">
            <a:off x="456859" y="3130646"/>
            <a:ext cx="3420441" cy="3401430"/>
            <a:chOff x="3746250" y="653726"/>
            <a:chExt cx="5311391" cy="5281870"/>
          </a:xfrm>
        </p:grpSpPr>
        <p:sp>
          <p:nvSpPr>
            <p:cNvPr id="203" name="Rectangle 25">
              <a:extLst>
                <a:ext uri="{FF2B5EF4-FFF2-40B4-BE49-F238E27FC236}">
                  <a16:creationId xmlns:a16="http://schemas.microsoft.com/office/drawing/2014/main" id="{213897C5-EC7A-4F7D-ACBE-06DA95475049}"/>
                </a:ext>
              </a:extLst>
            </p:cNvPr>
            <p:cNvSpPr/>
            <p:nvPr/>
          </p:nvSpPr>
          <p:spPr>
            <a:xfrm>
              <a:off x="6652591" y="3984925"/>
              <a:ext cx="2405050" cy="1463375"/>
            </a:xfrm>
            <a:custGeom>
              <a:avLst/>
              <a:gdLst>
                <a:gd name="connsiteX0" fmla="*/ 0 w 1170610"/>
                <a:gd name="connsiteY0" fmla="*/ 0 h 958136"/>
                <a:gd name="connsiteX1" fmla="*/ 1170610 w 1170610"/>
                <a:gd name="connsiteY1" fmla="*/ 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1170610"/>
                <a:gd name="connsiteY0" fmla="*/ 0 h 958136"/>
                <a:gd name="connsiteX1" fmla="*/ 1140130 w 1170610"/>
                <a:gd name="connsiteY1" fmla="*/ 4572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0 w 2405050"/>
                <a:gd name="connsiteY3" fmla="*/ 958136 h 1392476"/>
                <a:gd name="connsiteX4" fmla="*/ 0 w 2405050"/>
                <a:gd name="connsiteY4" fmla="*/ 0 h 139247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1752269 w 2405050"/>
                <a:gd name="connsiteY3" fmla="*/ 1082375 h 1392476"/>
                <a:gd name="connsiteX4" fmla="*/ 0 w 2405050"/>
                <a:gd name="connsiteY4" fmla="*/ 958136 h 1392476"/>
                <a:gd name="connsiteX5" fmla="*/ 0 w 2405050"/>
                <a:gd name="connsiteY5" fmla="*/ 0 h 1392476"/>
                <a:gd name="connsiteX0" fmla="*/ 0 w 2405050"/>
                <a:gd name="connsiteY0" fmla="*/ 0 h 1435161"/>
                <a:gd name="connsiteX1" fmla="*/ 1140130 w 2405050"/>
                <a:gd name="connsiteY1" fmla="*/ 45720 h 1435161"/>
                <a:gd name="connsiteX2" fmla="*/ 2405050 w 2405050"/>
                <a:gd name="connsiteY2" fmla="*/ 1392476 h 1435161"/>
                <a:gd name="connsiteX3" fmla="*/ 1752269 w 2405050"/>
                <a:gd name="connsiteY3" fmla="*/ 1082375 h 1435161"/>
                <a:gd name="connsiteX4" fmla="*/ 0 w 2405050"/>
                <a:gd name="connsiteY4" fmla="*/ 958136 h 1435161"/>
                <a:gd name="connsiteX5" fmla="*/ 0 w 2405050"/>
                <a:gd name="connsiteY5" fmla="*/ 0 h 1435161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0 w 2405050"/>
                <a:gd name="connsiteY5" fmla="*/ 958136 h 1532047"/>
                <a:gd name="connsiteX6" fmla="*/ 0 w 2405050"/>
                <a:gd name="connsiteY6" fmla="*/ 0 h 1532047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1356029 w 2405050"/>
                <a:gd name="connsiteY5" fmla="*/ 1074755 h 1532047"/>
                <a:gd name="connsiteX6" fmla="*/ 0 w 2405050"/>
                <a:gd name="connsiteY6" fmla="*/ 958136 h 1532047"/>
                <a:gd name="connsiteX7" fmla="*/ 0 w 2405050"/>
                <a:gd name="connsiteY7" fmla="*/ 0 h 1532047"/>
                <a:gd name="connsiteX0" fmla="*/ 0 w 2405050"/>
                <a:gd name="connsiteY0" fmla="*/ 0 h 1463483"/>
                <a:gd name="connsiteX1" fmla="*/ 1140130 w 2405050"/>
                <a:gd name="connsiteY1" fmla="*/ 45720 h 1463483"/>
                <a:gd name="connsiteX2" fmla="*/ 2405050 w 2405050"/>
                <a:gd name="connsiteY2" fmla="*/ 1392476 h 1463483"/>
                <a:gd name="connsiteX3" fmla="*/ 1752269 w 2405050"/>
                <a:gd name="connsiteY3" fmla="*/ 1082375 h 1463483"/>
                <a:gd name="connsiteX4" fmla="*/ 2018969 w 2405050"/>
                <a:gd name="connsiteY4" fmla="*/ 1463375 h 1463483"/>
                <a:gd name="connsiteX5" fmla="*/ 1356029 w 2405050"/>
                <a:gd name="connsiteY5" fmla="*/ 1074755 h 1463483"/>
                <a:gd name="connsiteX6" fmla="*/ 0 w 2405050"/>
                <a:gd name="connsiteY6" fmla="*/ 958136 h 1463483"/>
                <a:gd name="connsiteX7" fmla="*/ 0 w 2405050"/>
                <a:gd name="connsiteY7" fmla="*/ 0 h 1463483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0 w 2405050"/>
                <a:gd name="connsiteY7" fmla="*/ 958136 h 1463375"/>
                <a:gd name="connsiteX8" fmla="*/ 0 w 2405050"/>
                <a:gd name="connsiteY8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5050" h="1463375">
                  <a:moveTo>
                    <a:pt x="0" y="0"/>
                  </a:moveTo>
                  <a:lnTo>
                    <a:pt x="1140130" y="45720"/>
                  </a:lnTo>
                  <a:lnTo>
                    <a:pt x="2405050" y="1392476"/>
                  </a:lnTo>
                  <a:cubicBezTo>
                    <a:pt x="2075696" y="1649789"/>
                    <a:pt x="1883503" y="1068902"/>
                    <a:pt x="1752269" y="1082375"/>
                  </a:cubicBezTo>
                  <a:cubicBezTo>
                    <a:pt x="1716709" y="1067135"/>
                    <a:pt x="2168829" y="1349075"/>
                    <a:pt x="2018969" y="1463375"/>
                  </a:cubicBezTo>
                  <a:cubicBezTo>
                    <a:pt x="1831009" y="1463375"/>
                    <a:pt x="1543989" y="1128095"/>
                    <a:pt x="1356029" y="1074755"/>
                  </a:cubicBezTo>
                  <a:cubicBezTo>
                    <a:pt x="1277289" y="1067135"/>
                    <a:pt x="1861489" y="1288115"/>
                    <a:pt x="1516049" y="1349075"/>
                  </a:cubicBezTo>
                  <a:cubicBezTo>
                    <a:pt x="1147749" y="1331295"/>
                    <a:pt x="1152829" y="1077295"/>
                    <a:pt x="1020749" y="1044275"/>
                  </a:cubicBezTo>
                  <a:cubicBezTo>
                    <a:pt x="1140129" y="1079835"/>
                    <a:pt x="1297554" y="1462491"/>
                    <a:pt x="540689" y="968075"/>
                  </a:cubicBezTo>
                  <a:lnTo>
                    <a:pt x="0" y="958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 26">
              <a:extLst>
                <a:ext uri="{FF2B5EF4-FFF2-40B4-BE49-F238E27FC236}">
                  <a16:creationId xmlns:a16="http://schemas.microsoft.com/office/drawing/2014/main" id="{F862CD85-C615-47E6-8396-7D24CE22C59C}"/>
                </a:ext>
              </a:extLst>
            </p:cNvPr>
            <p:cNvSpPr/>
            <p:nvPr/>
          </p:nvSpPr>
          <p:spPr>
            <a:xfrm>
              <a:off x="5460547" y="4792980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7">
              <a:extLst>
                <a:ext uri="{FF2B5EF4-FFF2-40B4-BE49-F238E27FC236}">
                  <a16:creationId xmlns:a16="http://schemas.microsoft.com/office/drawing/2014/main" id="{E3262AD4-48BE-445F-86EA-3556D8DD77F4}"/>
                </a:ext>
              </a:extLst>
            </p:cNvPr>
            <p:cNvSpPr/>
            <p:nvPr/>
          </p:nvSpPr>
          <p:spPr>
            <a:xfrm>
              <a:off x="5095272" y="5431116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 26">
              <a:extLst>
                <a:ext uri="{FF2B5EF4-FFF2-40B4-BE49-F238E27FC236}">
                  <a16:creationId xmlns:a16="http://schemas.microsoft.com/office/drawing/2014/main" id="{036022DD-E199-4C8A-9273-15AC49BEC6D5}"/>
                </a:ext>
              </a:extLst>
            </p:cNvPr>
            <p:cNvSpPr/>
            <p:nvPr/>
          </p:nvSpPr>
          <p:spPr>
            <a:xfrm>
              <a:off x="6265399" y="4897212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Rectangle 27">
              <a:extLst>
                <a:ext uri="{FF2B5EF4-FFF2-40B4-BE49-F238E27FC236}">
                  <a16:creationId xmlns:a16="http://schemas.microsoft.com/office/drawing/2014/main" id="{B3BF6872-AA08-4886-8827-374A1D3EB30E}"/>
                </a:ext>
              </a:extLst>
            </p:cNvPr>
            <p:cNvSpPr/>
            <p:nvPr/>
          </p:nvSpPr>
          <p:spPr>
            <a:xfrm>
              <a:off x="5999655" y="5508752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35">
              <a:extLst>
                <a:ext uri="{FF2B5EF4-FFF2-40B4-BE49-F238E27FC236}">
                  <a16:creationId xmlns:a16="http://schemas.microsoft.com/office/drawing/2014/main" id="{E0A3A13F-740E-460C-8805-8E444AD6C278}"/>
                </a:ext>
              </a:extLst>
            </p:cNvPr>
            <p:cNvSpPr/>
            <p:nvPr/>
          </p:nvSpPr>
          <p:spPr>
            <a:xfrm rot="1487059">
              <a:off x="3746250" y="653726"/>
              <a:ext cx="1084064" cy="373399"/>
            </a:xfrm>
            <a:custGeom>
              <a:avLst/>
              <a:gdLst>
                <a:gd name="connsiteX0" fmla="*/ 0 w 501605"/>
                <a:gd name="connsiteY0" fmla="*/ 0 h 170550"/>
                <a:gd name="connsiteX1" fmla="*/ 501605 w 501605"/>
                <a:gd name="connsiteY1" fmla="*/ 0 h 170550"/>
                <a:gd name="connsiteX2" fmla="*/ 501605 w 501605"/>
                <a:gd name="connsiteY2" fmla="*/ 170550 h 170550"/>
                <a:gd name="connsiteX3" fmla="*/ 0 w 501605"/>
                <a:gd name="connsiteY3" fmla="*/ 170550 h 170550"/>
                <a:gd name="connsiteX4" fmla="*/ 0 w 501605"/>
                <a:gd name="connsiteY4" fmla="*/ 0 h 170550"/>
                <a:gd name="connsiteX0" fmla="*/ 123825 w 625430"/>
                <a:gd name="connsiteY0" fmla="*/ 0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4" fmla="*/ 123825 w 625430"/>
                <a:gd name="connsiteY4" fmla="*/ 0 h 203887"/>
                <a:gd name="connsiteX0" fmla="*/ 0 w 625430"/>
                <a:gd name="connsiteY0" fmla="*/ 203887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0" fmla="*/ 0 w 1020718"/>
                <a:gd name="connsiteY0" fmla="*/ 33337 h 34237"/>
                <a:gd name="connsiteX1" fmla="*/ 1020718 w 1020718"/>
                <a:gd name="connsiteY1" fmla="*/ 34237 h 34237"/>
                <a:gd name="connsiteX2" fmla="*/ 625430 w 1020718"/>
                <a:gd name="connsiteY2" fmla="*/ 0 h 34237"/>
                <a:gd name="connsiteX3" fmla="*/ 0 w 1020718"/>
                <a:gd name="connsiteY3" fmla="*/ 33337 h 34237"/>
                <a:gd name="connsiteX0" fmla="*/ 0 w 1020718"/>
                <a:gd name="connsiteY0" fmla="*/ 0 h 95250"/>
                <a:gd name="connsiteX1" fmla="*/ 1020718 w 1020718"/>
                <a:gd name="connsiteY1" fmla="*/ 900 h 95250"/>
                <a:gd name="connsiteX2" fmla="*/ 973093 w 1020718"/>
                <a:gd name="connsiteY2" fmla="*/ 95250 h 95250"/>
                <a:gd name="connsiteX3" fmla="*/ 0 w 1020718"/>
                <a:gd name="connsiteY3" fmla="*/ 0 h 95250"/>
                <a:gd name="connsiteX0" fmla="*/ 33423 w 1054141"/>
                <a:gd name="connsiteY0" fmla="*/ 162683 h 257933"/>
                <a:gd name="connsiteX1" fmla="*/ 1054141 w 1054141"/>
                <a:gd name="connsiteY1" fmla="*/ 163583 h 257933"/>
                <a:gd name="connsiteX2" fmla="*/ 1006516 w 1054141"/>
                <a:gd name="connsiteY2" fmla="*/ 257933 h 257933"/>
                <a:gd name="connsiteX3" fmla="*/ 33423 w 1054141"/>
                <a:gd name="connsiteY3" fmla="*/ 162683 h 257933"/>
                <a:gd name="connsiteX0" fmla="*/ 33423 w 1054141"/>
                <a:gd name="connsiteY0" fmla="*/ 162683 h 295553"/>
                <a:gd name="connsiteX1" fmla="*/ 1054141 w 1054141"/>
                <a:gd name="connsiteY1" fmla="*/ 163583 h 295553"/>
                <a:gd name="connsiteX2" fmla="*/ 1006516 w 1054141"/>
                <a:gd name="connsiteY2" fmla="*/ 257933 h 295553"/>
                <a:gd name="connsiteX3" fmla="*/ 33423 w 1054141"/>
                <a:gd name="connsiteY3" fmla="*/ 162683 h 295553"/>
                <a:gd name="connsiteX0" fmla="*/ 31597 w 1114228"/>
                <a:gd name="connsiteY0" fmla="*/ 166465 h 294184"/>
                <a:gd name="connsiteX1" fmla="*/ 1114228 w 1114228"/>
                <a:gd name="connsiteY1" fmla="*/ 153078 h 294184"/>
                <a:gd name="connsiteX2" fmla="*/ 1066603 w 1114228"/>
                <a:gd name="connsiteY2" fmla="*/ 247428 h 294184"/>
                <a:gd name="connsiteX3" fmla="*/ 31597 w 1114228"/>
                <a:gd name="connsiteY3" fmla="*/ 166465 h 294184"/>
                <a:gd name="connsiteX0" fmla="*/ 4525 w 1087156"/>
                <a:gd name="connsiteY0" fmla="*/ 206665 h 334384"/>
                <a:gd name="connsiteX1" fmla="*/ 1087156 w 1087156"/>
                <a:gd name="connsiteY1" fmla="*/ 193278 h 334384"/>
                <a:gd name="connsiteX2" fmla="*/ 1039531 w 1087156"/>
                <a:gd name="connsiteY2" fmla="*/ 287628 h 334384"/>
                <a:gd name="connsiteX3" fmla="*/ 4525 w 1087156"/>
                <a:gd name="connsiteY3" fmla="*/ 206665 h 334384"/>
                <a:gd name="connsiteX0" fmla="*/ 1533 w 1084164"/>
                <a:gd name="connsiteY0" fmla="*/ 206665 h 332322"/>
                <a:gd name="connsiteX1" fmla="*/ 1084164 w 1084164"/>
                <a:gd name="connsiteY1" fmla="*/ 193278 h 332322"/>
                <a:gd name="connsiteX2" fmla="*/ 1036539 w 1084164"/>
                <a:gd name="connsiteY2" fmla="*/ 287628 h 332322"/>
                <a:gd name="connsiteX3" fmla="*/ 1533 w 1084164"/>
                <a:gd name="connsiteY3" fmla="*/ 206665 h 332322"/>
                <a:gd name="connsiteX0" fmla="*/ 1433 w 1084064"/>
                <a:gd name="connsiteY0" fmla="*/ 273738 h 399395"/>
                <a:gd name="connsiteX1" fmla="*/ 1084064 w 1084064"/>
                <a:gd name="connsiteY1" fmla="*/ 260351 h 399395"/>
                <a:gd name="connsiteX2" fmla="*/ 1036439 w 1084064"/>
                <a:gd name="connsiteY2" fmla="*/ 354701 h 399395"/>
                <a:gd name="connsiteX3" fmla="*/ 1433 w 1084064"/>
                <a:gd name="connsiteY3" fmla="*/ 273738 h 399395"/>
                <a:gd name="connsiteX0" fmla="*/ 1433 w 1084064"/>
                <a:gd name="connsiteY0" fmla="*/ 273738 h 354701"/>
                <a:gd name="connsiteX1" fmla="*/ 1084064 w 1084064"/>
                <a:gd name="connsiteY1" fmla="*/ 260351 h 354701"/>
                <a:gd name="connsiteX2" fmla="*/ 1036439 w 1084064"/>
                <a:gd name="connsiteY2" fmla="*/ 354701 h 354701"/>
                <a:gd name="connsiteX3" fmla="*/ 1433 w 1084064"/>
                <a:gd name="connsiteY3" fmla="*/ 273738 h 354701"/>
                <a:gd name="connsiteX0" fmla="*/ 1433 w 1084064"/>
                <a:gd name="connsiteY0" fmla="*/ 273738 h 365320"/>
                <a:gd name="connsiteX1" fmla="*/ 1084064 w 1084064"/>
                <a:gd name="connsiteY1" fmla="*/ 260351 h 365320"/>
                <a:gd name="connsiteX2" fmla="*/ 1036439 w 1084064"/>
                <a:gd name="connsiteY2" fmla="*/ 354701 h 365320"/>
                <a:gd name="connsiteX3" fmla="*/ 1433 w 1084064"/>
                <a:gd name="connsiteY3" fmla="*/ 273738 h 365320"/>
                <a:gd name="connsiteX0" fmla="*/ 1433 w 1084064"/>
                <a:gd name="connsiteY0" fmla="*/ 273738 h 360358"/>
                <a:gd name="connsiteX1" fmla="*/ 1084064 w 1084064"/>
                <a:gd name="connsiteY1" fmla="*/ 260351 h 360358"/>
                <a:gd name="connsiteX2" fmla="*/ 1036439 w 1084064"/>
                <a:gd name="connsiteY2" fmla="*/ 354701 h 360358"/>
                <a:gd name="connsiteX3" fmla="*/ 1433 w 1084064"/>
                <a:gd name="connsiteY3" fmla="*/ 273738 h 360358"/>
                <a:gd name="connsiteX0" fmla="*/ 1433 w 1084064"/>
                <a:gd name="connsiteY0" fmla="*/ 273738 h 373399"/>
                <a:gd name="connsiteX1" fmla="*/ 1084064 w 1084064"/>
                <a:gd name="connsiteY1" fmla="*/ 260351 h 373399"/>
                <a:gd name="connsiteX2" fmla="*/ 1036439 w 1084064"/>
                <a:gd name="connsiteY2" fmla="*/ 354701 h 373399"/>
                <a:gd name="connsiteX3" fmla="*/ 1433 w 1084064"/>
                <a:gd name="connsiteY3" fmla="*/ 273738 h 37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064" h="373399">
                  <a:moveTo>
                    <a:pt x="1433" y="273738"/>
                  </a:moveTo>
                  <a:cubicBezTo>
                    <a:pt x="-39328" y="-183163"/>
                    <a:pt x="800975" y="17163"/>
                    <a:pt x="1084064" y="260351"/>
                  </a:cubicBezTo>
                  <a:lnTo>
                    <a:pt x="1036439" y="354701"/>
                  </a:lnTo>
                  <a:cubicBezTo>
                    <a:pt x="212013" y="-81862"/>
                    <a:pt x="187686" y="619813"/>
                    <a:pt x="1433" y="273738"/>
                  </a:cubicBezTo>
                  <a:close/>
                </a:path>
              </a:pathLst>
            </a:custGeom>
            <a:solidFill>
              <a:srgbClr val="9999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Oval 18">
              <a:extLst>
                <a:ext uri="{FF2B5EF4-FFF2-40B4-BE49-F238E27FC236}">
                  <a16:creationId xmlns:a16="http://schemas.microsoft.com/office/drawing/2014/main" id="{CD003B4D-8E86-4EAC-9876-4B4219142A9B}"/>
                </a:ext>
              </a:extLst>
            </p:cNvPr>
            <p:cNvSpPr/>
            <p:nvPr/>
          </p:nvSpPr>
          <p:spPr>
            <a:xfrm rot="20331122">
              <a:off x="4013618" y="875254"/>
              <a:ext cx="2095660" cy="2922118"/>
            </a:xfrm>
            <a:custGeom>
              <a:avLst/>
              <a:gdLst>
                <a:gd name="connsiteX0" fmla="*/ 0 w 1402080"/>
                <a:gd name="connsiteY0" fmla="*/ 1250636 h 2501271"/>
                <a:gd name="connsiteX1" fmla="*/ 701040 w 1402080"/>
                <a:gd name="connsiteY1" fmla="*/ 0 h 2501271"/>
                <a:gd name="connsiteX2" fmla="*/ 1402080 w 1402080"/>
                <a:gd name="connsiteY2" fmla="*/ 1250636 h 2501271"/>
                <a:gd name="connsiteX3" fmla="*/ 701040 w 1402080"/>
                <a:gd name="connsiteY3" fmla="*/ 2501272 h 2501271"/>
                <a:gd name="connsiteX4" fmla="*/ 0 w 1402080"/>
                <a:gd name="connsiteY4" fmla="*/ 1250636 h 2501271"/>
                <a:gd name="connsiteX0" fmla="*/ 0 w 1402080"/>
                <a:gd name="connsiteY0" fmla="*/ 1250793 h 2501429"/>
                <a:gd name="connsiteX1" fmla="*/ 701040 w 1402080"/>
                <a:gd name="connsiteY1" fmla="*/ 157 h 2501429"/>
                <a:gd name="connsiteX2" fmla="*/ 1402080 w 1402080"/>
                <a:gd name="connsiteY2" fmla="*/ 1250793 h 2501429"/>
                <a:gd name="connsiteX3" fmla="*/ 701040 w 1402080"/>
                <a:gd name="connsiteY3" fmla="*/ 2501429 h 2501429"/>
                <a:gd name="connsiteX4" fmla="*/ 0 w 1402080"/>
                <a:gd name="connsiteY4" fmla="*/ 1250793 h 2501429"/>
                <a:gd name="connsiteX0" fmla="*/ 0 w 1269858"/>
                <a:gd name="connsiteY0" fmla="*/ 1058503 h 2504363"/>
                <a:gd name="connsiteX1" fmla="*/ 568818 w 1269858"/>
                <a:gd name="connsiteY1" fmla="*/ 1827 h 2504363"/>
                <a:gd name="connsiteX2" fmla="*/ 1269858 w 1269858"/>
                <a:gd name="connsiteY2" fmla="*/ 1252463 h 2504363"/>
                <a:gd name="connsiteX3" fmla="*/ 568818 w 1269858"/>
                <a:gd name="connsiteY3" fmla="*/ 2503099 h 2504363"/>
                <a:gd name="connsiteX4" fmla="*/ 0 w 1269858"/>
                <a:gd name="connsiteY4" fmla="*/ 1058503 h 2504363"/>
                <a:gd name="connsiteX0" fmla="*/ 0 w 1269858"/>
                <a:gd name="connsiteY0" fmla="*/ 1060975 h 2506835"/>
                <a:gd name="connsiteX1" fmla="*/ 568818 w 1269858"/>
                <a:gd name="connsiteY1" fmla="*/ 4299 h 2506835"/>
                <a:gd name="connsiteX2" fmla="*/ 1269858 w 1269858"/>
                <a:gd name="connsiteY2" fmla="*/ 1254935 h 2506835"/>
                <a:gd name="connsiteX3" fmla="*/ 568818 w 1269858"/>
                <a:gd name="connsiteY3" fmla="*/ 2505571 h 2506835"/>
                <a:gd name="connsiteX4" fmla="*/ 0 w 1269858"/>
                <a:gd name="connsiteY4" fmla="*/ 1060975 h 2506835"/>
                <a:gd name="connsiteX0" fmla="*/ 44273 w 1314131"/>
                <a:gd name="connsiteY0" fmla="*/ 1060975 h 2506835"/>
                <a:gd name="connsiteX1" fmla="*/ 613091 w 1314131"/>
                <a:gd name="connsiteY1" fmla="*/ 4299 h 2506835"/>
                <a:gd name="connsiteX2" fmla="*/ 1314131 w 1314131"/>
                <a:gd name="connsiteY2" fmla="*/ 1254935 h 2506835"/>
                <a:gd name="connsiteX3" fmla="*/ 613091 w 1314131"/>
                <a:gd name="connsiteY3" fmla="*/ 2505571 h 2506835"/>
                <a:gd name="connsiteX4" fmla="*/ 44273 w 1314131"/>
                <a:gd name="connsiteY4" fmla="*/ 1060975 h 2506835"/>
                <a:gd name="connsiteX0" fmla="*/ 464212 w 1734070"/>
                <a:gd name="connsiteY0" fmla="*/ 1060975 h 2791488"/>
                <a:gd name="connsiteX1" fmla="*/ 1033030 w 1734070"/>
                <a:gd name="connsiteY1" fmla="*/ 4299 h 2791488"/>
                <a:gd name="connsiteX2" fmla="*/ 1734070 w 1734070"/>
                <a:gd name="connsiteY2" fmla="*/ 1254935 h 2791488"/>
                <a:gd name="connsiteX3" fmla="*/ 1033030 w 1734070"/>
                <a:gd name="connsiteY3" fmla="*/ 2505571 h 2791488"/>
                <a:gd name="connsiteX4" fmla="*/ 15156 w 1734070"/>
                <a:gd name="connsiteY4" fmla="*/ 2676012 h 2791488"/>
                <a:gd name="connsiteX5" fmla="*/ 464212 w 1734070"/>
                <a:gd name="connsiteY5" fmla="*/ 1060975 h 2791488"/>
                <a:gd name="connsiteX0" fmla="*/ 460280 w 1730138"/>
                <a:gd name="connsiteY0" fmla="*/ 1060975 h 2791488"/>
                <a:gd name="connsiteX1" fmla="*/ 1029098 w 1730138"/>
                <a:gd name="connsiteY1" fmla="*/ 4299 h 2791488"/>
                <a:gd name="connsiteX2" fmla="*/ 1730138 w 1730138"/>
                <a:gd name="connsiteY2" fmla="*/ 1254935 h 2791488"/>
                <a:gd name="connsiteX3" fmla="*/ 1029098 w 1730138"/>
                <a:gd name="connsiteY3" fmla="*/ 2505571 h 2791488"/>
                <a:gd name="connsiteX4" fmla="*/ 11224 w 1730138"/>
                <a:gd name="connsiteY4" fmla="*/ 2676012 h 2791488"/>
                <a:gd name="connsiteX5" fmla="*/ 460280 w 1730138"/>
                <a:gd name="connsiteY5" fmla="*/ 1060975 h 2791488"/>
                <a:gd name="connsiteX0" fmla="*/ 458582 w 1728440"/>
                <a:gd name="connsiteY0" fmla="*/ 1060975 h 2791488"/>
                <a:gd name="connsiteX1" fmla="*/ 1027400 w 1728440"/>
                <a:gd name="connsiteY1" fmla="*/ 4299 h 2791488"/>
                <a:gd name="connsiteX2" fmla="*/ 1728440 w 1728440"/>
                <a:gd name="connsiteY2" fmla="*/ 1254935 h 2791488"/>
                <a:gd name="connsiteX3" fmla="*/ 1027400 w 1728440"/>
                <a:gd name="connsiteY3" fmla="*/ 2505571 h 2791488"/>
                <a:gd name="connsiteX4" fmla="*/ 9526 w 1728440"/>
                <a:gd name="connsiteY4" fmla="*/ 2676012 h 2791488"/>
                <a:gd name="connsiteX5" fmla="*/ 458582 w 1728440"/>
                <a:gd name="connsiteY5" fmla="*/ 1060975 h 2791488"/>
                <a:gd name="connsiteX0" fmla="*/ 463907 w 1733765"/>
                <a:gd name="connsiteY0" fmla="*/ 1060975 h 2791488"/>
                <a:gd name="connsiteX1" fmla="*/ 1032725 w 1733765"/>
                <a:gd name="connsiteY1" fmla="*/ 4299 h 2791488"/>
                <a:gd name="connsiteX2" fmla="*/ 1733765 w 1733765"/>
                <a:gd name="connsiteY2" fmla="*/ 1254935 h 2791488"/>
                <a:gd name="connsiteX3" fmla="*/ 1032725 w 1733765"/>
                <a:gd name="connsiteY3" fmla="*/ 2505571 h 2791488"/>
                <a:gd name="connsiteX4" fmla="*/ 14851 w 1733765"/>
                <a:gd name="connsiteY4" fmla="*/ 2676012 h 2791488"/>
                <a:gd name="connsiteX5" fmla="*/ 463907 w 1733765"/>
                <a:gd name="connsiteY5" fmla="*/ 1060975 h 2791488"/>
                <a:gd name="connsiteX0" fmla="*/ 463907 w 1733765"/>
                <a:gd name="connsiteY0" fmla="*/ 1056782 h 2787295"/>
                <a:gd name="connsiteX1" fmla="*/ 1032725 w 1733765"/>
                <a:gd name="connsiteY1" fmla="*/ 106 h 2787295"/>
                <a:gd name="connsiteX2" fmla="*/ 1733765 w 1733765"/>
                <a:gd name="connsiteY2" fmla="*/ 1250742 h 2787295"/>
                <a:gd name="connsiteX3" fmla="*/ 1032725 w 1733765"/>
                <a:gd name="connsiteY3" fmla="*/ 2501378 h 2787295"/>
                <a:gd name="connsiteX4" fmla="*/ 14851 w 1733765"/>
                <a:gd name="connsiteY4" fmla="*/ 2671819 h 2787295"/>
                <a:gd name="connsiteX5" fmla="*/ 463907 w 1733765"/>
                <a:gd name="connsiteY5" fmla="*/ 1056782 h 2787295"/>
                <a:gd name="connsiteX0" fmla="*/ 461161 w 1731019"/>
                <a:gd name="connsiteY0" fmla="*/ 1069042 h 2799555"/>
                <a:gd name="connsiteX1" fmla="*/ 325679 w 1731019"/>
                <a:gd name="connsiteY1" fmla="*/ 648432 h 2799555"/>
                <a:gd name="connsiteX2" fmla="*/ 1029979 w 1731019"/>
                <a:gd name="connsiteY2" fmla="*/ 12366 h 2799555"/>
                <a:gd name="connsiteX3" fmla="*/ 1731019 w 1731019"/>
                <a:gd name="connsiteY3" fmla="*/ 1263002 h 2799555"/>
                <a:gd name="connsiteX4" fmla="*/ 1029979 w 1731019"/>
                <a:gd name="connsiteY4" fmla="*/ 2513638 h 2799555"/>
                <a:gd name="connsiteX5" fmla="*/ 12105 w 1731019"/>
                <a:gd name="connsiteY5" fmla="*/ 2684079 h 2799555"/>
                <a:gd name="connsiteX6" fmla="*/ 461161 w 1731019"/>
                <a:gd name="connsiteY6" fmla="*/ 1069042 h 2799555"/>
                <a:gd name="connsiteX0" fmla="*/ 461161 w 1731019"/>
                <a:gd name="connsiteY0" fmla="*/ 1062733 h 2793246"/>
                <a:gd name="connsiteX1" fmla="*/ 325679 w 1731019"/>
                <a:gd name="connsiteY1" fmla="*/ 642123 h 2793246"/>
                <a:gd name="connsiteX2" fmla="*/ 1029979 w 1731019"/>
                <a:gd name="connsiteY2" fmla="*/ 6057 h 2793246"/>
                <a:gd name="connsiteX3" fmla="*/ 1731019 w 1731019"/>
                <a:gd name="connsiteY3" fmla="*/ 1256693 h 2793246"/>
                <a:gd name="connsiteX4" fmla="*/ 1029979 w 1731019"/>
                <a:gd name="connsiteY4" fmla="*/ 2507329 h 2793246"/>
                <a:gd name="connsiteX5" fmla="*/ 12105 w 1731019"/>
                <a:gd name="connsiteY5" fmla="*/ 2677770 h 2793246"/>
                <a:gd name="connsiteX6" fmla="*/ 461161 w 1731019"/>
                <a:gd name="connsiteY6" fmla="*/ 1062733 h 2793246"/>
                <a:gd name="connsiteX0" fmla="*/ 461161 w 1731019"/>
                <a:gd name="connsiteY0" fmla="*/ 1063410 h 2793923"/>
                <a:gd name="connsiteX1" fmla="*/ 325679 w 1731019"/>
                <a:gd name="connsiteY1" fmla="*/ 642800 h 2793923"/>
                <a:gd name="connsiteX2" fmla="*/ 1029979 w 1731019"/>
                <a:gd name="connsiteY2" fmla="*/ 6734 h 2793923"/>
                <a:gd name="connsiteX3" fmla="*/ 1731019 w 1731019"/>
                <a:gd name="connsiteY3" fmla="*/ 1257370 h 2793923"/>
                <a:gd name="connsiteX4" fmla="*/ 1029979 w 1731019"/>
                <a:gd name="connsiteY4" fmla="*/ 2508006 h 2793923"/>
                <a:gd name="connsiteX5" fmla="*/ 12105 w 1731019"/>
                <a:gd name="connsiteY5" fmla="*/ 2678447 h 2793923"/>
                <a:gd name="connsiteX6" fmla="*/ 461161 w 1731019"/>
                <a:gd name="connsiteY6" fmla="*/ 1063410 h 2793923"/>
                <a:gd name="connsiteX0" fmla="*/ 461161 w 1731019"/>
                <a:gd name="connsiteY0" fmla="*/ 1064011 h 2794524"/>
                <a:gd name="connsiteX1" fmla="*/ 325679 w 1731019"/>
                <a:gd name="connsiteY1" fmla="*/ 643401 h 2794524"/>
                <a:gd name="connsiteX2" fmla="*/ 1029979 w 1731019"/>
                <a:gd name="connsiteY2" fmla="*/ 7335 h 2794524"/>
                <a:gd name="connsiteX3" fmla="*/ 1731019 w 1731019"/>
                <a:gd name="connsiteY3" fmla="*/ 1257971 h 2794524"/>
                <a:gd name="connsiteX4" fmla="*/ 1029979 w 1731019"/>
                <a:gd name="connsiteY4" fmla="*/ 2508607 h 2794524"/>
                <a:gd name="connsiteX5" fmla="*/ 12105 w 1731019"/>
                <a:gd name="connsiteY5" fmla="*/ 2679048 h 2794524"/>
                <a:gd name="connsiteX6" fmla="*/ 461161 w 1731019"/>
                <a:gd name="connsiteY6" fmla="*/ 1064011 h 2794524"/>
                <a:gd name="connsiteX0" fmla="*/ 461161 w 1926501"/>
                <a:gd name="connsiteY0" fmla="*/ 1102935 h 2808876"/>
                <a:gd name="connsiteX1" fmla="*/ 325679 w 1926501"/>
                <a:gd name="connsiteY1" fmla="*/ 682325 h 2808876"/>
                <a:gd name="connsiteX2" fmla="*/ 1029979 w 1926501"/>
                <a:gd name="connsiteY2" fmla="*/ 46259 h 2808876"/>
                <a:gd name="connsiteX3" fmla="*/ 1926501 w 1926501"/>
                <a:gd name="connsiteY3" fmla="*/ 2058814 h 2808876"/>
                <a:gd name="connsiteX4" fmla="*/ 1029979 w 1926501"/>
                <a:gd name="connsiteY4" fmla="*/ 2547531 h 2808876"/>
                <a:gd name="connsiteX5" fmla="*/ 12105 w 1926501"/>
                <a:gd name="connsiteY5" fmla="*/ 2717972 h 2808876"/>
                <a:gd name="connsiteX6" fmla="*/ 461161 w 1926501"/>
                <a:gd name="connsiteY6" fmla="*/ 1102935 h 2808876"/>
                <a:gd name="connsiteX0" fmla="*/ 461161 w 1926501"/>
                <a:gd name="connsiteY0" fmla="*/ 1102935 h 2913133"/>
                <a:gd name="connsiteX1" fmla="*/ 325679 w 1926501"/>
                <a:gd name="connsiteY1" fmla="*/ 682325 h 2913133"/>
                <a:gd name="connsiteX2" fmla="*/ 1029979 w 1926501"/>
                <a:gd name="connsiteY2" fmla="*/ 46259 h 2913133"/>
                <a:gd name="connsiteX3" fmla="*/ 1926501 w 1926501"/>
                <a:gd name="connsiteY3" fmla="*/ 2058814 h 2913133"/>
                <a:gd name="connsiteX4" fmla="*/ 1064432 w 1926501"/>
                <a:gd name="connsiteY4" fmla="*/ 2838647 h 2913133"/>
                <a:gd name="connsiteX5" fmla="*/ 12105 w 1926501"/>
                <a:gd name="connsiteY5" fmla="*/ 2717972 h 2913133"/>
                <a:gd name="connsiteX6" fmla="*/ 461161 w 1926501"/>
                <a:gd name="connsiteY6" fmla="*/ 1102935 h 2913133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080985 h 2895234"/>
                <a:gd name="connsiteX1" fmla="*/ 325679 w 2095660"/>
                <a:gd name="connsiteY1" fmla="*/ 660375 h 2895234"/>
                <a:gd name="connsiteX2" fmla="*/ 1029979 w 2095660"/>
                <a:gd name="connsiteY2" fmla="*/ 24309 h 2895234"/>
                <a:gd name="connsiteX3" fmla="*/ 2095660 w 2095660"/>
                <a:gd name="connsiteY3" fmla="*/ 1979746 h 2895234"/>
                <a:gd name="connsiteX4" fmla="*/ 1064432 w 2095660"/>
                <a:gd name="connsiteY4" fmla="*/ 2816697 h 2895234"/>
                <a:gd name="connsiteX5" fmla="*/ 12105 w 2095660"/>
                <a:gd name="connsiteY5" fmla="*/ 2696022 h 2895234"/>
                <a:gd name="connsiteX6" fmla="*/ 461161 w 2095660"/>
                <a:gd name="connsiteY6" fmla="*/ 1080985 h 2895234"/>
                <a:gd name="connsiteX0" fmla="*/ 461161 w 2095660"/>
                <a:gd name="connsiteY0" fmla="*/ 1081171 h 2895420"/>
                <a:gd name="connsiteX1" fmla="*/ 325679 w 2095660"/>
                <a:gd name="connsiteY1" fmla="*/ 660561 h 2895420"/>
                <a:gd name="connsiteX2" fmla="*/ 1029979 w 2095660"/>
                <a:gd name="connsiteY2" fmla="*/ 24495 h 2895420"/>
                <a:gd name="connsiteX3" fmla="*/ 2095660 w 2095660"/>
                <a:gd name="connsiteY3" fmla="*/ 1979932 h 2895420"/>
                <a:gd name="connsiteX4" fmla="*/ 1064432 w 2095660"/>
                <a:gd name="connsiteY4" fmla="*/ 2816883 h 2895420"/>
                <a:gd name="connsiteX5" fmla="*/ 12105 w 2095660"/>
                <a:gd name="connsiteY5" fmla="*/ 2696208 h 2895420"/>
                <a:gd name="connsiteX6" fmla="*/ 461161 w 2095660"/>
                <a:gd name="connsiteY6" fmla="*/ 1081171 h 2895420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6988 h 2871237"/>
                <a:gd name="connsiteX1" fmla="*/ 325679 w 2095660"/>
                <a:gd name="connsiteY1" fmla="*/ 636378 h 2871237"/>
                <a:gd name="connsiteX2" fmla="*/ 1029979 w 2095660"/>
                <a:gd name="connsiteY2" fmla="*/ 312 h 2871237"/>
                <a:gd name="connsiteX3" fmla="*/ 2095660 w 2095660"/>
                <a:gd name="connsiteY3" fmla="*/ 1955749 h 2871237"/>
                <a:gd name="connsiteX4" fmla="*/ 1064432 w 2095660"/>
                <a:gd name="connsiteY4" fmla="*/ 2792700 h 2871237"/>
                <a:gd name="connsiteX5" fmla="*/ 12105 w 2095660"/>
                <a:gd name="connsiteY5" fmla="*/ 2672025 h 2871237"/>
                <a:gd name="connsiteX6" fmla="*/ 461161 w 2095660"/>
                <a:gd name="connsiteY6" fmla="*/ 1056988 h 2871237"/>
                <a:gd name="connsiteX0" fmla="*/ 461161 w 2110435"/>
                <a:gd name="connsiteY0" fmla="*/ 1065250 h 2879499"/>
                <a:gd name="connsiteX1" fmla="*/ 325679 w 2110435"/>
                <a:gd name="connsiteY1" fmla="*/ 644640 h 2879499"/>
                <a:gd name="connsiteX2" fmla="*/ 1029979 w 2110435"/>
                <a:gd name="connsiteY2" fmla="*/ 8574 h 2879499"/>
                <a:gd name="connsiteX3" fmla="*/ 1671438 w 2110435"/>
                <a:gd name="connsiteY3" fmla="*/ 397216 h 2879499"/>
                <a:gd name="connsiteX4" fmla="*/ 2095660 w 2110435"/>
                <a:gd name="connsiteY4" fmla="*/ 1964011 h 2879499"/>
                <a:gd name="connsiteX5" fmla="*/ 1064432 w 2110435"/>
                <a:gd name="connsiteY5" fmla="*/ 2800962 h 2879499"/>
                <a:gd name="connsiteX6" fmla="*/ 12105 w 2110435"/>
                <a:gd name="connsiteY6" fmla="*/ 2680287 h 2879499"/>
                <a:gd name="connsiteX7" fmla="*/ 461161 w 2110435"/>
                <a:gd name="connsiteY7" fmla="*/ 1065250 h 2879499"/>
                <a:gd name="connsiteX0" fmla="*/ 461161 w 2105963"/>
                <a:gd name="connsiteY0" fmla="*/ 1065250 h 2879499"/>
                <a:gd name="connsiteX1" fmla="*/ 325679 w 2105963"/>
                <a:gd name="connsiteY1" fmla="*/ 644640 h 2879499"/>
                <a:gd name="connsiteX2" fmla="*/ 1029979 w 2105963"/>
                <a:gd name="connsiteY2" fmla="*/ 8574 h 2879499"/>
                <a:gd name="connsiteX3" fmla="*/ 1671438 w 2105963"/>
                <a:gd name="connsiteY3" fmla="*/ 397216 h 2879499"/>
                <a:gd name="connsiteX4" fmla="*/ 2095660 w 2105963"/>
                <a:gd name="connsiteY4" fmla="*/ 1964011 h 2879499"/>
                <a:gd name="connsiteX5" fmla="*/ 1064432 w 2105963"/>
                <a:gd name="connsiteY5" fmla="*/ 2800962 h 2879499"/>
                <a:gd name="connsiteX6" fmla="*/ 12105 w 2105963"/>
                <a:gd name="connsiteY6" fmla="*/ 2680287 h 2879499"/>
                <a:gd name="connsiteX7" fmla="*/ 461161 w 2105963"/>
                <a:gd name="connsiteY7" fmla="*/ 1065250 h 2879499"/>
                <a:gd name="connsiteX0" fmla="*/ 461161 w 2095660"/>
                <a:gd name="connsiteY0" fmla="*/ 1065250 h 2879499"/>
                <a:gd name="connsiteX1" fmla="*/ 325679 w 2095660"/>
                <a:gd name="connsiteY1" fmla="*/ 644640 h 2879499"/>
                <a:gd name="connsiteX2" fmla="*/ 1029979 w 2095660"/>
                <a:gd name="connsiteY2" fmla="*/ 8574 h 2879499"/>
                <a:gd name="connsiteX3" fmla="*/ 1671438 w 2095660"/>
                <a:gd name="connsiteY3" fmla="*/ 397216 h 2879499"/>
                <a:gd name="connsiteX4" fmla="*/ 2095660 w 2095660"/>
                <a:gd name="connsiteY4" fmla="*/ 1964011 h 2879499"/>
                <a:gd name="connsiteX5" fmla="*/ 1064432 w 2095660"/>
                <a:gd name="connsiteY5" fmla="*/ 2800962 h 2879499"/>
                <a:gd name="connsiteX6" fmla="*/ 12105 w 2095660"/>
                <a:gd name="connsiteY6" fmla="*/ 2680287 h 2879499"/>
                <a:gd name="connsiteX7" fmla="*/ 461161 w 2095660"/>
                <a:gd name="connsiteY7" fmla="*/ 1065250 h 2879499"/>
                <a:gd name="connsiteX0" fmla="*/ 461161 w 2095660"/>
                <a:gd name="connsiteY0" fmla="*/ 1060090 h 2874339"/>
                <a:gd name="connsiteX1" fmla="*/ 325679 w 2095660"/>
                <a:gd name="connsiteY1" fmla="*/ 639480 h 2874339"/>
                <a:gd name="connsiteX2" fmla="*/ 1029979 w 2095660"/>
                <a:gd name="connsiteY2" fmla="*/ 3414 h 2874339"/>
                <a:gd name="connsiteX3" fmla="*/ 1671438 w 2095660"/>
                <a:gd name="connsiteY3" fmla="*/ 392056 h 2874339"/>
                <a:gd name="connsiteX4" fmla="*/ 2095660 w 2095660"/>
                <a:gd name="connsiteY4" fmla="*/ 1958851 h 2874339"/>
                <a:gd name="connsiteX5" fmla="*/ 1064432 w 2095660"/>
                <a:gd name="connsiteY5" fmla="*/ 2795802 h 2874339"/>
                <a:gd name="connsiteX6" fmla="*/ 12105 w 2095660"/>
                <a:gd name="connsiteY6" fmla="*/ 2675127 h 2874339"/>
                <a:gd name="connsiteX7" fmla="*/ 461161 w 2095660"/>
                <a:gd name="connsiteY7" fmla="*/ 1060090 h 2874339"/>
                <a:gd name="connsiteX0" fmla="*/ 461161 w 2095660"/>
                <a:gd name="connsiteY0" fmla="*/ 1081297 h 2895546"/>
                <a:gd name="connsiteX1" fmla="*/ 325679 w 2095660"/>
                <a:gd name="connsiteY1" fmla="*/ 660687 h 2895546"/>
                <a:gd name="connsiteX2" fmla="*/ 1038226 w 2095660"/>
                <a:gd name="connsiteY2" fmla="*/ 3301 h 2895546"/>
                <a:gd name="connsiteX3" fmla="*/ 1671438 w 2095660"/>
                <a:gd name="connsiteY3" fmla="*/ 413263 h 2895546"/>
                <a:gd name="connsiteX4" fmla="*/ 2095660 w 2095660"/>
                <a:gd name="connsiteY4" fmla="*/ 1980058 h 2895546"/>
                <a:gd name="connsiteX5" fmla="*/ 1064432 w 2095660"/>
                <a:gd name="connsiteY5" fmla="*/ 2817009 h 2895546"/>
                <a:gd name="connsiteX6" fmla="*/ 12105 w 2095660"/>
                <a:gd name="connsiteY6" fmla="*/ 2696334 h 2895546"/>
                <a:gd name="connsiteX7" fmla="*/ 461161 w 2095660"/>
                <a:gd name="connsiteY7" fmla="*/ 1081297 h 2895546"/>
                <a:gd name="connsiteX0" fmla="*/ 461161 w 2095660"/>
                <a:gd name="connsiteY0" fmla="*/ 1089939 h 2904188"/>
                <a:gd name="connsiteX1" fmla="*/ 325679 w 2095660"/>
                <a:gd name="connsiteY1" fmla="*/ 669329 h 2904188"/>
                <a:gd name="connsiteX2" fmla="*/ 1038226 w 2095660"/>
                <a:gd name="connsiteY2" fmla="*/ 11943 h 2904188"/>
                <a:gd name="connsiteX3" fmla="*/ 1671438 w 2095660"/>
                <a:gd name="connsiteY3" fmla="*/ 421905 h 2904188"/>
                <a:gd name="connsiteX4" fmla="*/ 2095660 w 2095660"/>
                <a:gd name="connsiteY4" fmla="*/ 1988700 h 2904188"/>
                <a:gd name="connsiteX5" fmla="*/ 1064432 w 2095660"/>
                <a:gd name="connsiteY5" fmla="*/ 2825651 h 2904188"/>
                <a:gd name="connsiteX6" fmla="*/ 12105 w 2095660"/>
                <a:gd name="connsiteY6" fmla="*/ 2704976 h 2904188"/>
                <a:gd name="connsiteX7" fmla="*/ 461161 w 2095660"/>
                <a:gd name="connsiteY7" fmla="*/ 1089939 h 2904188"/>
                <a:gd name="connsiteX0" fmla="*/ 461161 w 2095660"/>
                <a:gd name="connsiteY0" fmla="*/ 1084853 h 2899102"/>
                <a:gd name="connsiteX1" fmla="*/ 325679 w 2095660"/>
                <a:gd name="connsiteY1" fmla="*/ 664243 h 2899102"/>
                <a:gd name="connsiteX2" fmla="*/ 1038226 w 2095660"/>
                <a:gd name="connsiteY2" fmla="*/ 6857 h 2899102"/>
                <a:gd name="connsiteX3" fmla="*/ 1651726 w 2095660"/>
                <a:gd name="connsiteY3" fmla="*/ 425534 h 2899102"/>
                <a:gd name="connsiteX4" fmla="*/ 2095660 w 2095660"/>
                <a:gd name="connsiteY4" fmla="*/ 1983614 h 2899102"/>
                <a:gd name="connsiteX5" fmla="*/ 1064432 w 2095660"/>
                <a:gd name="connsiteY5" fmla="*/ 2820565 h 2899102"/>
                <a:gd name="connsiteX6" fmla="*/ 12105 w 2095660"/>
                <a:gd name="connsiteY6" fmla="*/ 2699890 h 2899102"/>
                <a:gd name="connsiteX7" fmla="*/ 461161 w 2095660"/>
                <a:gd name="connsiteY7" fmla="*/ 1084853 h 2899102"/>
                <a:gd name="connsiteX0" fmla="*/ 461161 w 2095660"/>
                <a:gd name="connsiteY0" fmla="*/ 1078245 h 2892494"/>
                <a:gd name="connsiteX1" fmla="*/ 325679 w 2095660"/>
                <a:gd name="connsiteY1" fmla="*/ 657635 h 2892494"/>
                <a:gd name="connsiteX2" fmla="*/ 1038226 w 2095660"/>
                <a:gd name="connsiteY2" fmla="*/ 249 h 2892494"/>
                <a:gd name="connsiteX3" fmla="*/ 1651726 w 2095660"/>
                <a:gd name="connsiteY3" fmla="*/ 418926 h 2892494"/>
                <a:gd name="connsiteX4" fmla="*/ 2095660 w 2095660"/>
                <a:gd name="connsiteY4" fmla="*/ 1977006 h 2892494"/>
                <a:gd name="connsiteX5" fmla="*/ 1064432 w 2095660"/>
                <a:gd name="connsiteY5" fmla="*/ 2813957 h 2892494"/>
                <a:gd name="connsiteX6" fmla="*/ 12105 w 2095660"/>
                <a:gd name="connsiteY6" fmla="*/ 2693282 h 2892494"/>
                <a:gd name="connsiteX7" fmla="*/ 461161 w 2095660"/>
                <a:gd name="connsiteY7" fmla="*/ 1078245 h 2892494"/>
                <a:gd name="connsiteX0" fmla="*/ 461161 w 2095660"/>
                <a:gd name="connsiteY0" fmla="*/ 1078608 h 2892857"/>
                <a:gd name="connsiteX1" fmla="*/ 325679 w 2095660"/>
                <a:gd name="connsiteY1" fmla="*/ 657998 h 2892857"/>
                <a:gd name="connsiteX2" fmla="*/ 1038226 w 2095660"/>
                <a:gd name="connsiteY2" fmla="*/ 612 h 2892857"/>
                <a:gd name="connsiteX3" fmla="*/ 1651726 w 2095660"/>
                <a:gd name="connsiteY3" fmla="*/ 419289 h 2892857"/>
                <a:gd name="connsiteX4" fmla="*/ 2095660 w 2095660"/>
                <a:gd name="connsiteY4" fmla="*/ 1977369 h 2892857"/>
                <a:gd name="connsiteX5" fmla="*/ 1064432 w 2095660"/>
                <a:gd name="connsiteY5" fmla="*/ 2814320 h 2892857"/>
                <a:gd name="connsiteX6" fmla="*/ 12105 w 2095660"/>
                <a:gd name="connsiteY6" fmla="*/ 2693645 h 2892857"/>
                <a:gd name="connsiteX7" fmla="*/ 461161 w 2095660"/>
                <a:gd name="connsiteY7" fmla="*/ 1078608 h 2892857"/>
                <a:gd name="connsiteX0" fmla="*/ 461161 w 2095660"/>
                <a:gd name="connsiteY0" fmla="*/ 1137552 h 2951801"/>
                <a:gd name="connsiteX1" fmla="*/ 325679 w 2095660"/>
                <a:gd name="connsiteY1" fmla="*/ 716942 h 2951801"/>
                <a:gd name="connsiteX2" fmla="*/ 1038226 w 2095660"/>
                <a:gd name="connsiteY2" fmla="*/ 59556 h 2951801"/>
                <a:gd name="connsiteX3" fmla="*/ 2095660 w 2095660"/>
                <a:gd name="connsiteY3" fmla="*/ 2036313 h 2951801"/>
                <a:gd name="connsiteX4" fmla="*/ 1064432 w 2095660"/>
                <a:gd name="connsiteY4" fmla="*/ 2873264 h 2951801"/>
                <a:gd name="connsiteX5" fmla="*/ 12105 w 2095660"/>
                <a:gd name="connsiteY5" fmla="*/ 2752589 h 2951801"/>
                <a:gd name="connsiteX6" fmla="*/ 461161 w 2095660"/>
                <a:gd name="connsiteY6" fmla="*/ 1137552 h 2951801"/>
                <a:gd name="connsiteX0" fmla="*/ 461161 w 2095660"/>
                <a:gd name="connsiteY0" fmla="*/ 1091895 h 2906144"/>
                <a:gd name="connsiteX1" fmla="*/ 325679 w 2095660"/>
                <a:gd name="connsiteY1" fmla="*/ 671285 h 2906144"/>
                <a:gd name="connsiteX2" fmla="*/ 1038226 w 2095660"/>
                <a:gd name="connsiteY2" fmla="*/ 13899 h 2906144"/>
                <a:gd name="connsiteX3" fmla="*/ 2095660 w 2095660"/>
                <a:gd name="connsiteY3" fmla="*/ 1990656 h 2906144"/>
                <a:gd name="connsiteX4" fmla="*/ 1064432 w 2095660"/>
                <a:gd name="connsiteY4" fmla="*/ 2827607 h 2906144"/>
                <a:gd name="connsiteX5" fmla="*/ 12105 w 2095660"/>
                <a:gd name="connsiteY5" fmla="*/ 2706932 h 2906144"/>
                <a:gd name="connsiteX6" fmla="*/ 461161 w 2095660"/>
                <a:gd name="connsiteY6" fmla="*/ 1091895 h 2906144"/>
                <a:gd name="connsiteX0" fmla="*/ 461161 w 2125159"/>
                <a:gd name="connsiteY0" fmla="*/ 1084805 h 2899054"/>
                <a:gd name="connsiteX1" fmla="*/ 325679 w 2125159"/>
                <a:gd name="connsiteY1" fmla="*/ 664195 h 2899054"/>
                <a:gd name="connsiteX2" fmla="*/ 1038226 w 2125159"/>
                <a:gd name="connsiteY2" fmla="*/ 6809 h 2899054"/>
                <a:gd name="connsiteX3" fmla="*/ 1712171 w 2125159"/>
                <a:gd name="connsiteY3" fmla="*/ 982422 h 2899054"/>
                <a:gd name="connsiteX4" fmla="*/ 2095660 w 2125159"/>
                <a:gd name="connsiteY4" fmla="*/ 1983566 h 2899054"/>
                <a:gd name="connsiteX5" fmla="*/ 1064432 w 2125159"/>
                <a:gd name="connsiteY5" fmla="*/ 2820517 h 2899054"/>
                <a:gd name="connsiteX6" fmla="*/ 12105 w 2125159"/>
                <a:gd name="connsiteY6" fmla="*/ 2699842 h 2899054"/>
                <a:gd name="connsiteX7" fmla="*/ 461161 w 2125159"/>
                <a:gd name="connsiteY7" fmla="*/ 1084805 h 2899054"/>
                <a:gd name="connsiteX0" fmla="*/ 461161 w 2125159"/>
                <a:gd name="connsiteY0" fmla="*/ 1107869 h 2922118"/>
                <a:gd name="connsiteX1" fmla="*/ 325679 w 2125159"/>
                <a:gd name="connsiteY1" fmla="*/ 687259 h 2922118"/>
                <a:gd name="connsiteX2" fmla="*/ 1038226 w 2125159"/>
                <a:gd name="connsiteY2" fmla="*/ 29873 h 2922118"/>
                <a:gd name="connsiteX3" fmla="*/ 1712171 w 2125159"/>
                <a:gd name="connsiteY3" fmla="*/ 1005486 h 2922118"/>
                <a:gd name="connsiteX4" fmla="*/ 2095660 w 2125159"/>
                <a:gd name="connsiteY4" fmla="*/ 2006630 h 2922118"/>
                <a:gd name="connsiteX5" fmla="*/ 1064432 w 2125159"/>
                <a:gd name="connsiteY5" fmla="*/ 2843581 h 2922118"/>
                <a:gd name="connsiteX6" fmla="*/ 12105 w 2125159"/>
                <a:gd name="connsiteY6" fmla="*/ 2722906 h 2922118"/>
                <a:gd name="connsiteX7" fmla="*/ 461161 w 2125159"/>
                <a:gd name="connsiteY7" fmla="*/ 1107869 h 2922118"/>
                <a:gd name="connsiteX0" fmla="*/ 461161 w 2095660"/>
                <a:gd name="connsiteY0" fmla="*/ 1107869 h 2922118"/>
                <a:gd name="connsiteX1" fmla="*/ 325679 w 2095660"/>
                <a:gd name="connsiteY1" fmla="*/ 687259 h 2922118"/>
                <a:gd name="connsiteX2" fmla="*/ 1038226 w 2095660"/>
                <a:gd name="connsiteY2" fmla="*/ 29873 h 2922118"/>
                <a:gd name="connsiteX3" fmla="*/ 1712171 w 2095660"/>
                <a:gd name="connsiteY3" fmla="*/ 1005486 h 2922118"/>
                <a:gd name="connsiteX4" fmla="*/ 2095660 w 2095660"/>
                <a:gd name="connsiteY4" fmla="*/ 2006630 h 2922118"/>
                <a:gd name="connsiteX5" fmla="*/ 1064432 w 2095660"/>
                <a:gd name="connsiteY5" fmla="*/ 2843581 h 2922118"/>
                <a:gd name="connsiteX6" fmla="*/ 12105 w 2095660"/>
                <a:gd name="connsiteY6" fmla="*/ 2722906 h 2922118"/>
                <a:gd name="connsiteX7" fmla="*/ 461161 w 2095660"/>
                <a:gd name="connsiteY7" fmla="*/ 1107869 h 292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660" h="2922118">
                  <a:moveTo>
                    <a:pt x="461161" y="1107869"/>
                  </a:moveTo>
                  <a:cubicBezTo>
                    <a:pt x="513423" y="768595"/>
                    <a:pt x="230876" y="863372"/>
                    <a:pt x="325679" y="687259"/>
                  </a:cubicBezTo>
                  <a:cubicBezTo>
                    <a:pt x="493773" y="237198"/>
                    <a:pt x="471301" y="-105420"/>
                    <a:pt x="1038226" y="29873"/>
                  </a:cubicBezTo>
                  <a:cubicBezTo>
                    <a:pt x="1605151" y="165166"/>
                    <a:pt x="1535932" y="676027"/>
                    <a:pt x="1712171" y="1005486"/>
                  </a:cubicBezTo>
                  <a:cubicBezTo>
                    <a:pt x="1888410" y="1334945"/>
                    <a:pt x="1946791" y="1739374"/>
                    <a:pt x="2095660" y="2006630"/>
                  </a:cubicBezTo>
                  <a:cubicBezTo>
                    <a:pt x="2095660" y="2697337"/>
                    <a:pt x="1411691" y="2724202"/>
                    <a:pt x="1064432" y="2843581"/>
                  </a:cubicBezTo>
                  <a:cubicBezTo>
                    <a:pt x="717173" y="2962960"/>
                    <a:pt x="106908" y="2963672"/>
                    <a:pt x="12105" y="2722906"/>
                  </a:cubicBezTo>
                  <a:cubicBezTo>
                    <a:pt x="-82698" y="2482140"/>
                    <a:pt x="408899" y="1447143"/>
                    <a:pt x="461161" y="110786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000">
                  <a:srgbClr val="8C8C8C"/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Oval 48">
              <a:extLst>
                <a:ext uri="{FF2B5EF4-FFF2-40B4-BE49-F238E27FC236}">
                  <a16:creationId xmlns:a16="http://schemas.microsoft.com/office/drawing/2014/main" id="{0E5DF552-78ED-4017-9BC4-924E68D41BE6}"/>
                </a:ext>
              </a:extLst>
            </p:cNvPr>
            <p:cNvSpPr/>
            <p:nvPr/>
          </p:nvSpPr>
          <p:spPr>
            <a:xfrm rot="4194289">
              <a:off x="4524567" y="1392850"/>
              <a:ext cx="1518196" cy="2271407"/>
            </a:xfrm>
            <a:custGeom>
              <a:avLst/>
              <a:gdLst>
                <a:gd name="connsiteX0" fmla="*/ 0 w 2504376"/>
                <a:gd name="connsiteY0" fmla="*/ 838372 h 1676743"/>
                <a:gd name="connsiteX1" fmla="*/ 1252188 w 2504376"/>
                <a:gd name="connsiteY1" fmla="*/ 0 h 1676743"/>
                <a:gd name="connsiteX2" fmla="*/ 2504376 w 2504376"/>
                <a:gd name="connsiteY2" fmla="*/ 838372 h 1676743"/>
                <a:gd name="connsiteX3" fmla="*/ 1252188 w 2504376"/>
                <a:gd name="connsiteY3" fmla="*/ 1676744 h 1676743"/>
                <a:gd name="connsiteX4" fmla="*/ 0 w 2504376"/>
                <a:gd name="connsiteY4" fmla="*/ 838372 h 1676743"/>
                <a:gd name="connsiteX0" fmla="*/ 0 w 1408711"/>
                <a:gd name="connsiteY0" fmla="*/ 861677 h 1723354"/>
                <a:gd name="connsiteX1" fmla="*/ 1252188 w 1408711"/>
                <a:gd name="connsiteY1" fmla="*/ 23305 h 1723354"/>
                <a:gd name="connsiteX2" fmla="*/ 1252188 w 1408711"/>
                <a:gd name="connsiteY2" fmla="*/ 1700049 h 1723354"/>
                <a:gd name="connsiteX3" fmla="*/ 0 w 1408711"/>
                <a:gd name="connsiteY3" fmla="*/ 861677 h 1723354"/>
                <a:gd name="connsiteX0" fmla="*/ 221 w 1476407"/>
                <a:gd name="connsiteY0" fmla="*/ 866887 h 1948107"/>
                <a:gd name="connsiteX1" fmla="*/ 1252409 w 1476407"/>
                <a:gd name="connsiteY1" fmla="*/ 28515 h 1948107"/>
                <a:gd name="connsiteX2" fmla="*/ 1358297 w 1476407"/>
                <a:gd name="connsiteY2" fmla="*/ 1933323 h 1948107"/>
                <a:gd name="connsiteX3" fmla="*/ 221 w 1476407"/>
                <a:gd name="connsiteY3" fmla="*/ 866887 h 1948107"/>
                <a:gd name="connsiteX0" fmla="*/ 812 w 1444645"/>
                <a:gd name="connsiteY0" fmla="*/ 1057730 h 2146099"/>
                <a:gd name="connsiteX1" fmla="*/ 1162239 w 1444645"/>
                <a:gd name="connsiteY1" fmla="*/ 23874 h 2146099"/>
                <a:gd name="connsiteX2" fmla="*/ 1358888 w 1444645"/>
                <a:gd name="connsiteY2" fmla="*/ 2124166 h 2146099"/>
                <a:gd name="connsiteX3" fmla="*/ 812 w 1444645"/>
                <a:gd name="connsiteY3" fmla="*/ 1057730 h 2146099"/>
                <a:gd name="connsiteX0" fmla="*/ 78933 w 1510062"/>
                <a:gd name="connsiteY0" fmla="*/ 1056563 h 2223284"/>
                <a:gd name="connsiteX1" fmla="*/ 1240360 w 1510062"/>
                <a:gd name="connsiteY1" fmla="*/ 22707 h 2223284"/>
                <a:gd name="connsiteX2" fmla="*/ 1437009 w 1510062"/>
                <a:gd name="connsiteY2" fmla="*/ 2122999 h 2223284"/>
                <a:gd name="connsiteX3" fmla="*/ 251136 w 1510062"/>
                <a:gd name="connsiteY3" fmla="*/ 1802977 h 2223284"/>
                <a:gd name="connsiteX4" fmla="*/ 78933 w 1510062"/>
                <a:gd name="connsiteY4" fmla="*/ 1056563 h 2223284"/>
                <a:gd name="connsiteX0" fmla="*/ 78933 w 1510062"/>
                <a:gd name="connsiteY0" fmla="*/ 1056563 h 2201545"/>
                <a:gd name="connsiteX1" fmla="*/ 1240360 w 1510062"/>
                <a:gd name="connsiteY1" fmla="*/ 22707 h 2201545"/>
                <a:gd name="connsiteX2" fmla="*/ 1437009 w 1510062"/>
                <a:gd name="connsiteY2" fmla="*/ 2122999 h 2201545"/>
                <a:gd name="connsiteX3" fmla="*/ 251136 w 1510062"/>
                <a:gd name="connsiteY3" fmla="*/ 1802977 h 2201545"/>
                <a:gd name="connsiteX4" fmla="*/ 78933 w 1510062"/>
                <a:gd name="connsiteY4" fmla="*/ 1056563 h 2201545"/>
                <a:gd name="connsiteX0" fmla="*/ 78933 w 1474505"/>
                <a:gd name="connsiteY0" fmla="*/ 1056563 h 2152947"/>
                <a:gd name="connsiteX1" fmla="*/ 1240360 w 1474505"/>
                <a:gd name="connsiteY1" fmla="*/ 22707 h 2152947"/>
                <a:gd name="connsiteX2" fmla="*/ 1437009 w 1474505"/>
                <a:gd name="connsiteY2" fmla="*/ 2122999 h 2152947"/>
                <a:gd name="connsiteX3" fmla="*/ 251136 w 1474505"/>
                <a:gd name="connsiteY3" fmla="*/ 1802977 h 2152947"/>
                <a:gd name="connsiteX4" fmla="*/ 78933 w 1474505"/>
                <a:gd name="connsiteY4" fmla="*/ 1056563 h 2152947"/>
                <a:gd name="connsiteX0" fmla="*/ 78933 w 1474505"/>
                <a:gd name="connsiteY0" fmla="*/ 1056563 h 2162405"/>
                <a:gd name="connsiteX1" fmla="*/ 1240360 w 1474505"/>
                <a:gd name="connsiteY1" fmla="*/ 22707 h 2162405"/>
                <a:gd name="connsiteX2" fmla="*/ 1437009 w 1474505"/>
                <a:gd name="connsiteY2" fmla="*/ 2122999 h 2162405"/>
                <a:gd name="connsiteX3" fmla="*/ 251136 w 1474505"/>
                <a:gd name="connsiteY3" fmla="*/ 1802977 h 2162405"/>
                <a:gd name="connsiteX4" fmla="*/ 78933 w 1474505"/>
                <a:gd name="connsiteY4" fmla="*/ 1056563 h 2162405"/>
                <a:gd name="connsiteX0" fmla="*/ 78933 w 1468759"/>
                <a:gd name="connsiteY0" fmla="*/ 1056563 h 2150329"/>
                <a:gd name="connsiteX1" fmla="*/ 1240360 w 1468759"/>
                <a:gd name="connsiteY1" fmla="*/ 22707 h 2150329"/>
                <a:gd name="connsiteX2" fmla="*/ 1437009 w 1468759"/>
                <a:gd name="connsiteY2" fmla="*/ 2122999 h 2150329"/>
                <a:gd name="connsiteX3" fmla="*/ 251136 w 1468759"/>
                <a:gd name="connsiteY3" fmla="*/ 1802977 h 2150329"/>
                <a:gd name="connsiteX4" fmla="*/ 78933 w 1468759"/>
                <a:gd name="connsiteY4" fmla="*/ 1056563 h 2150329"/>
                <a:gd name="connsiteX0" fmla="*/ 62414 w 1532922"/>
                <a:gd name="connsiteY0" fmla="*/ 630340 h 2196465"/>
                <a:gd name="connsiteX1" fmla="*/ 1302094 w 1532922"/>
                <a:gd name="connsiteY1" fmla="*/ 68843 h 2196465"/>
                <a:gd name="connsiteX2" fmla="*/ 1498743 w 1532922"/>
                <a:gd name="connsiteY2" fmla="*/ 2169135 h 2196465"/>
                <a:gd name="connsiteX3" fmla="*/ 312870 w 1532922"/>
                <a:gd name="connsiteY3" fmla="*/ 1849113 h 2196465"/>
                <a:gd name="connsiteX4" fmla="*/ 62414 w 1532922"/>
                <a:gd name="connsiteY4" fmla="*/ 630340 h 2196465"/>
                <a:gd name="connsiteX0" fmla="*/ 211512 w 1682020"/>
                <a:gd name="connsiteY0" fmla="*/ 617915 h 2184040"/>
                <a:gd name="connsiteX1" fmla="*/ 1451192 w 1682020"/>
                <a:gd name="connsiteY1" fmla="*/ 56418 h 2184040"/>
                <a:gd name="connsiteX2" fmla="*/ 1647841 w 1682020"/>
                <a:gd name="connsiteY2" fmla="*/ 2156710 h 2184040"/>
                <a:gd name="connsiteX3" fmla="*/ 461968 w 1682020"/>
                <a:gd name="connsiteY3" fmla="*/ 1836688 h 2184040"/>
                <a:gd name="connsiteX4" fmla="*/ 211512 w 1682020"/>
                <a:gd name="connsiteY4" fmla="*/ 617915 h 2184040"/>
                <a:gd name="connsiteX0" fmla="*/ 222566 w 1693074"/>
                <a:gd name="connsiteY0" fmla="*/ 619795 h 2185920"/>
                <a:gd name="connsiteX1" fmla="*/ 1462246 w 1693074"/>
                <a:gd name="connsiteY1" fmla="*/ 58298 h 2185920"/>
                <a:gd name="connsiteX2" fmla="*/ 1658895 w 1693074"/>
                <a:gd name="connsiteY2" fmla="*/ 2158590 h 2185920"/>
                <a:gd name="connsiteX3" fmla="*/ 473022 w 1693074"/>
                <a:gd name="connsiteY3" fmla="*/ 1838568 h 2185920"/>
                <a:gd name="connsiteX4" fmla="*/ 222566 w 1693074"/>
                <a:gd name="connsiteY4" fmla="*/ 619795 h 2185920"/>
                <a:gd name="connsiteX0" fmla="*/ 222566 w 1681930"/>
                <a:gd name="connsiteY0" fmla="*/ 562262 h 2128387"/>
                <a:gd name="connsiteX1" fmla="*/ 1462246 w 1681930"/>
                <a:gd name="connsiteY1" fmla="*/ 765 h 2128387"/>
                <a:gd name="connsiteX2" fmla="*/ 1658895 w 1681930"/>
                <a:gd name="connsiteY2" fmla="*/ 2101057 h 2128387"/>
                <a:gd name="connsiteX3" fmla="*/ 473022 w 1681930"/>
                <a:gd name="connsiteY3" fmla="*/ 1781035 h 2128387"/>
                <a:gd name="connsiteX4" fmla="*/ 222566 w 1681930"/>
                <a:gd name="connsiteY4" fmla="*/ 562262 h 2128387"/>
                <a:gd name="connsiteX0" fmla="*/ 222566 w 1683069"/>
                <a:gd name="connsiteY0" fmla="*/ 575145 h 2141270"/>
                <a:gd name="connsiteX1" fmla="*/ 1462246 w 1683069"/>
                <a:gd name="connsiteY1" fmla="*/ 13648 h 2141270"/>
                <a:gd name="connsiteX2" fmla="*/ 1658895 w 1683069"/>
                <a:gd name="connsiteY2" fmla="*/ 2113940 h 2141270"/>
                <a:gd name="connsiteX3" fmla="*/ 473022 w 1683069"/>
                <a:gd name="connsiteY3" fmla="*/ 1793918 h 2141270"/>
                <a:gd name="connsiteX4" fmla="*/ 222566 w 1683069"/>
                <a:gd name="connsiteY4" fmla="*/ 575145 h 2141270"/>
                <a:gd name="connsiteX0" fmla="*/ 224524 w 1686024"/>
                <a:gd name="connsiteY0" fmla="*/ 599655 h 2188850"/>
                <a:gd name="connsiteX1" fmla="*/ 1455477 w 1686024"/>
                <a:gd name="connsiteY1" fmla="*/ 61228 h 2188850"/>
                <a:gd name="connsiteX2" fmla="*/ 1652126 w 1686024"/>
                <a:gd name="connsiteY2" fmla="*/ 2161520 h 2188850"/>
                <a:gd name="connsiteX3" fmla="*/ 466253 w 1686024"/>
                <a:gd name="connsiteY3" fmla="*/ 1841498 h 2188850"/>
                <a:gd name="connsiteX4" fmla="*/ 224524 w 1686024"/>
                <a:gd name="connsiteY4" fmla="*/ 599655 h 2188850"/>
                <a:gd name="connsiteX0" fmla="*/ 224524 w 1670709"/>
                <a:gd name="connsiteY0" fmla="*/ 573268 h 2162463"/>
                <a:gd name="connsiteX1" fmla="*/ 1455477 w 1670709"/>
                <a:gd name="connsiteY1" fmla="*/ 34841 h 2162463"/>
                <a:gd name="connsiteX2" fmla="*/ 1652126 w 1670709"/>
                <a:gd name="connsiteY2" fmla="*/ 2135133 h 2162463"/>
                <a:gd name="connsiteX3" fmla="*/ 466253 w 1670709"/>
                <a:gd name="connsiteY3" fmla="*/ 1815111 h 2162463"/>
                <a:gd name="connsiteX4" fmla="*/ 224524 w 1670709"/>
                <a:gd name="connsiteY4" fmla="*/ 573268 h 2162463"/>
                <a:gd name="connsiteX0" fmla="*/ 224524 w 1669029"/>
                <a:gd name="connsiteY0" fmla="*/ 559816 h 2149011"/>
                <a:gd name="connsiteX1" fmla="*/ 1455477 w 1669029"/>
                <a:gd name="connsiteY1" fmla="*/ 21389 h 2149011"/>
                <a:gd name="connsiteX2" fmla="*/ 1652126 w 1669029"/>
                <a:gd name="connsiteY2" fmla="*/ 2121681 h 2149011"/>
                <a:gd name="connsiteX3" fmla="*/ 466253 w 1669029"/>
                <a:gd name="connsiteY3" fmla="*/ 1801659 h 2149011"/>
                <a:gd name="connsiteX4" fmla="*/ 224524 w 1669029"/>
                <a:gd name="connsiteY4" fmla="*/ 559816 h 2149011"/>
                <a:gd name="connsiteX0" fmla="*/ 113165 w 1557670"/>
                <a:gd name="connsiteY0" fmla="*/ 559816 h 2149011"/>
                <a:gd name="connsiteX1" fmla="*/ 1344118 w 1557670"/>
                <a:gd name="connsiteY1" fmla="*/ 21389 h 2149011"/>
                <a:gd name="connsiteX2" fmla="*/ 1540767 w 1557670"/>
                <a:gd name="connsiteY2" fmla="*/ 2121681 h 2149011"/>
                <a:gd name="connsiteX3" fmla="*/ 354894 w 1557670"/>
                <a:gd name="connsiteY3" fmla="*/ 1801659 h 2149011"/>
                <a:gd name="connsiteX4" fmla="*/ 113165 w 1557670"/>
                <a:gd name="connsiteY4" fmla="*/ 559816 h 2149011"/>
                <a:gd name="connsiteX0" fmla="*/ 129725 w 1574230"/>
                <a:gd name="connsiteY0" fmla="*/ 559816 h 2149011"/>
                <a:gd name="connsiteX1" fmla="*/ 1360678 w 1574230"/>
                <a:gd name="connsiteY1" fmla="*/ 21389 h 2149011"/>
                <a:gd name="connsiteX2" fmla="*/ 1557327 w 1574230"/>
                <a:gd name="connsiteY2" fmla="*/ 2121681 h 2149011"/>
                <a:gd name="connsiteX3" fmla="*/ 371454 w 1574230"/>
                <a:gd name="connsiteY3" fmla="*/ 1801659 h 2149011"/>
                <a:gd name="connsiteX4" fmla="*/ 129725 w 1574230"/>
                <a:gd name="connsiteY4" fmla="*/ 559816 h 2149011"/>
                <a:gd name="connsiteX0" fmla="*/ 86395 w 1530900"/>
                <a:gd name="connsiteY0" fmla="*/ 558358 h 2147553"/>
                <a:gd name="connsiteX1" fmla="*/ 1317348 w 1530900"/>
                <a:gd name="connsiteY1" fmla="*/ 19931 h 2147553"/>
                <a:gd name="connsiteX2" fmla="*/ 1513997 w 1530900"/>
                <a:gd name="connsiteY2" fmla="*/ 2120223 h 2147553"/>
                <a:gd name="connsiteX3" fmla="*/ 328124 w 1530900"/>
                <a:gd name="connsiteY3" fmla="*/ 1800201 h 2147553"/>
                <a:gd name="connsiteX4" fmla="*/ 86395 w 1530900"/>
                <a:gd name="connsiteY4" fmla="*/ 558358 h 2147553"/>
                <a:gd name="connsiteX0" fmla="*/ 73691 w 1518196"/>
                <a:gd name="connsiteY0" fmla="*/ 558358 h 2147553"/>
                <a:gd name="connsiteX1" fmla="*/ 1304644 w 1518196"/>
                <a:gd name="connsiteY1" fmla="*/ 19931 h 2147553"/>
                <a:gd name="connsiteX2" fmla="*/ 1501293 w 1518196"/>
                <a:gd name="connsiteY2" fmla="*/ 2120223 h 2147553"/>
                <a:gd name="connsiteX3" fmla="*/ 315420 w 1518196"/>
                <a:gd name="connsiteY3" fmla="*/ 1800201 h 2147553"/>
                <a:gd name="connsiteX4" fmla="*/ 73691 w 1518196"/>
                <a:gd name="connsiteY4" fmla="*/ 558358 h 214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196" h="2147553">
                  <a:moveTo>
                    <a:pt x="73691" y="558358"/>
                  </a:moveTo>
                  <a:cubicBezTo>
                    <a:pt x="477971" y="450982"/>
                    <a:pt x="1207505" y="-112090"/>
                    <a:pt x="1304644" y="19931"/>
                  </a:cubicBezTo>
                  <a:cubicBezTo>
                    <a:pt x="1401783" y="151952"/>
                    <a:pt x="1572495" y="1999624"/>
                    <a:pt x="1501293" y="2120223"/>
                  </a:cubicBezTo>
                  <a:cubicBezTo>
                    <a:pt x="1430091" y="2240822"/>
                    <a:pt x="667724" y="1930957"/>
                    <a:pt x="315420" y="1800201"/>
                  </a:cubicBezTo>
                  <a:cubicBezTo>
                    <a:pt x="1096746" y="1246601"/>
                    <a:pt x="-330589" y="665734"/>
                    <a:pt x="73691" y="558358"/>
                  </a:cubicBezTo>
                  <a:close/>
                </a:path>
              </a:pathLst>
            </a:custGeom>
            <a:solidFill>
              <a:srgbClr val="BABE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19">
              <a:extLst>
                <a:ext uri="{FF2B5EF4-FFF2-40B4-BE49-F238E27FC236}">
                  <a16:creationId xmlns:a16="http://schemas.microsoft.com/office/drawing/2014/main" id="{976367AF-2070-44DF-A103-E42D8519005E}"/>
                </a:ext>
              </a:extLst>
            </p:cNvPr>
            <p:cNvSpPr/>
            <p:nvPr/>
          </p:nvSpPr>
          <p:spPr>
            <a:xfrm>
              <a:off x="4414829" y="2828887"/>
              <a:ext cx="3408372" cy="2456539"/>
            </a:xfrm>
            <a:custGeom>
              <a:avLst/>
              <a:gdLst>
                <a:gd name="connsiteX0" fmla="*/ 0 w 1915465"/>
                <a:gd name="connsiteY0" fmla="*/ 0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0 w 1915465"/>
                <a:gd name="connsiteY4" fmla="*/ 0 h 1220118"/>
                <a:gd name="connsiteX0" fmla="*/ 1028121 w 1915465"/>
                <a:gd name="connsiteY0" fmla="*/ 166018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1028121 w 1915465"/>
                <a:gd name="connsiteY4" fmla="*/ 166018 h 1220118"/>
                <a:gd name="connsiteX0" fmla="*/ 1219200 w 2106544"/>
                <a:gd name="connsiteY0" fmla="*/ 166018 h 1220118"/>
                <a:gd name="connsiteX1" fmla="*/ 2106544 w 2106544"/>
                <a:gd name="connsiteY1" fmla="*/ 0 h 1220118"/>
                <a:gd name="connsiteX2" fmla="*/ 2106544 w 2106544"/>
                <a:gd name="connsiteY2" fmla="*/ 1220118 h 1220118"/>
                <a:gd name="connsiteX3" fmla="*/ 0 w 2106544"/>
                <a:gd name="connsiteY3" fmla="*/ 343818 h 1220118"/>
                <a:gd name="connsiteX4" fmla="*/ 1219200 w 2106544"/>
                <a:gd name="connsiteY4" fmla="*/ 166018 h 1220118"/>
                <a:gd name="connsiteX0" fmla="*/ 1219200 w 2106544"/>
                <a:gd name="connsiteY0" fmla="*/ 365627 h 1419727"/>
                <a:gd name="connsiteX1" fmla="*/ 2106544 w 2106544"/>
                <a:gd name="connsiteY1" fmla="*/ 199609 h 1419727"/>
                <a:gd name="connsiteX2" fmla="*/ 2106544 w 2106544"/>
                <a:gd name="connsiteY2" fmla="*/ 1419727 h 1419727"/>
                <a:gd name="connsiteX3" fmla="*/ 0 w 2106544"/>
                <a:gd name="connsiteY3" fmla="*/ 543427 h 1419727"/>
                <a:gd name="connsiteX4" fmla="*/ 1219200 w 2106544"/>
                <a:gd name="connsiteY4" fmla="*/ 365627 h 1419727"/>
                <a:gd name="connsiteX0" fmla="*/ 1219200 w 2106544"/>
                <a:gd name="connsiteY0" fmla="*/ 504689 h 1558789"/>
                <a:gd name="connsiteX1" fmla="*/ 2106544 w 2106544"/>
                <a:gd name="connsiteY1" fmla="*/ 338671 h 1558789"/>
                <a:gd name="connsiteX2" fmla="*/ 2106544 w 2106544"/>
                <a:gd name="connsiteY2" fmla="*/ 1558789 h 1558789"/>
                <a:gd name="connsiteX3" fmla="*/ 0 w 2106544"/>
                <a:gd name="connsiteY3" fmla="*/ 682489 h 1558789"/>
                <a:gd name="connsiteX4" fmla="*/ 1219200 w 2106544"/>
                <a:gd name="connsiteY4" fmla="*/ 504689 h 1558789"/>
                <a:gd name="connsiteX0" fmla="*/ 1223972 w 2111316"/>
                <a:gd name="connsiteY0" fmla="*/ 432620 h 1486720"/>
                <a:gd name="connsiteX1" fmla="*/ 2111316 w 2111316"/>
                <a:gd name="connsiteY1" fmla="*/ 266602 h 1486720"/>
                <a:gd name="connsiteX2" fmla="*/ 2111316 w 2111316"/>
                <a:gd name="connsiteY2" fmla="*/ 1486720 h 1486720"/>
                <a:gd name="connsiteX3" fmla="*/ 4772 w 2111316"/>
                <a:gd name="connsiteY3" fmla="*/ 610420 h 1486720"/>
                <a:gd name="connsiteX4" fmla="*/ 1223972 w 2111316"/>
                <a:gd name="connsiteY4" fmla="*/ 432620 h 1486720"/>
                <a:gd name="connsiteX0" fmla="*/ 1223972 w 2111316"/>
                <a:gd name="connsiteY0" fmla="*/ 511212 h 1565312"/>
                <a:gd name="connsiteX1" fmla="*/ 2111316 w 2111316"/>
                <a:gd name="connsiteY1" fmla="*/ 345194 h 1565312"/>
                <a:gd name="connsiteX2" fmla="*/ 2111316 w 2111316"/>
                <a:gd name="connsiteY2" fmla="*/ 1565312 h 1565312"/>
                <a:gd name="connsiteX3" fmla="*/ 4772 w 2111316"/>
                <a:gd name="connsiteY3" fmla="*/ 689012 h 1565312"/>
                <a:gd name="connsiteX4" fmla="*/ 1223972 w 2111316"/>
                <a:gd name="connsiteY4" fmla="*/ 511212 h 15653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375099"/>
                <a:gd name="connsiteY0" fmla="*/ 511212 h 2340012"/>
                <a:gd name="connsiteX1" fmla="*/ 2111316 w 2375099"/>
                <a:gd name="connsiteY1" fmla="*/ 345194 h 2340012"/>
                <a:gd name="connsiteX2" fmla="*/ 2354272 w 2375099"/>
                <a:gd name="connsiteY2" fmla="*/ 2340012 h 2340012"/>
                <a:gd name="connsiteX3" fmla="*/ 1514416 w 2375099"/>
                <a:gd name="connsiteY3" fmla="*/ 2251112 h 2340012"/>
                <a:gd name="connsiteX4" fmla="*/ 4772 w 2375099"/>
                <a:gd name="connsiteY4" fmla="*/ 689012 h 2340012"/>
                <a:gd name="connsiteX5" fmla="*/ 1223972 w 2375099"/>
                <a:gd name="connsiteY5" fmla="*/ 511212 h 2340012"/>
                <a:gd name="connsiteX0" fmla="*/ 1223972 w 2375099"/>
                <a:gd name="connsiteY0" fmla="*/ 511212 h 2425726"/>
                <a:gd name="connsiteX1" fmla="*/ 2111316 w 2375099"/>
                <a:gd name="connsiteY1" fmla="*/ 345194 h 2425726"/>
                <a:gd name="connsiteX2" fmla="*/ 2354272 w 2375099"/>
                <a:gd name="connsiteY2" fmla="*/ 2340012 h 2425726"/>
                <a:gd name="connsiteX3" fmla="*/ 1514416 w 2375099"/>
                <a:gd name="connsiteY3" fmla="*/ 2251112 h 2425726"/>
                <a:gd name="connsiteX4" fmla="*/ 4772 w 2375099"/>
                <a:gd name="connsiteY4" fmla="*/ 689012 h 2425726"/>
                <a:gd name="connsiteX5" fmla="*/ 1223972 w 2375099"/>
                <a:gd name="connsiteY5" fmla="*/ 511212 h 2425726"/>
                <a:gd name="connsiteX0" fmla="*/ 1223972 w 2375099"/>
                <a:gd name="connsiteY0" fmla="*/ 511212 h 2419020"/>
                <a:gd name="connsiteX1" fmla="*/ 2111316 w 2375099"/>
                <a:gd name="connsiteY1" fmla="*/ 345194 h 2419020"/>
                <a:gd name="connsiteX2" fmla="*/ 2354272 w 2375099"/>
                <a:gd name="connsiteY2" fmla="*/ 2340012 h 2419020"/>
                <a:gd name="connsiteX3" fmla="*/ 1514416 w 2375099"/>
                <a:gd name="connsiteY3" fmla="*/ 2213012 h 2419020"/>
                <a:gd name="connsiteX4" fmla="*/ 4772 w 2375099"/>
                <a:gd name="connsiteY4" fmla="*/ 689012 h 2419020"/>
                <a:gd name="connsiteX5" fmla="*/ 1223972 w 2375099"/>
                <a:gd name="connsiteY5" fmla="*/ 511212 h 2419020"/>
                <a:gd name="connsiteX0" fmla="*/ 1223972 w 2375099"/>
                <a:gd name="connsiteY0" fmla="*/ 511212 h 2456538"/>
                <a:gd name="connsiteX1" fmla="*/ 2111316 w 2375099"/>
                <a:gd name="connsiteY1" fmla="*/ 345194 h 2456538"/>
                <a:gd name="connsiteX2" fmla="*/ 2354272 w 2375099"/>
                <a:gd name="connsiteY2" fmla="*/ 2340012 h 2456538"/>
                <a:gd name="connsiteX3" fmla="*/ 1514416 w 2375099"/>
                <a:gd name="connsiteY3" fmla="*/ 2213012 h 2456538"/>
                <a:gd name="connsiteX4" fmla="*/ 4772 w 2375099"/>
                <a:gd name="connsiteY4" fmla="*/ 689012 h 2456538"/>
                <a:gd name="connsiteX5" fmla="*/ 1223972 w 2375099"/>
                <a:gd name="connsiteY5" fmla="*/ 511212 h 2456538"/>
                <a:gd name="connsiteX0" fmla="*/ 1223972 w 3409602"/>
                <a:gd name="connsiteY0" fmla="*/ 511212 h 2456538"/>
                <a:gd name="connsiteX1" fmla="*/ 2111316 w 3409602"/>
                <a:gd name="connsiteY1" fmla="*/ 345194 h 2456538"/>
                <a:gd name="connsiteX2" fmla="*/ 3408372 w 3409602"/>
                <a:gd name="connsiteY2" fmla="*/ 1298612 h 2456538"/>
                <a:gd name="connsiteX3" fmla="*/ 2354272 w 3409602"/>
                <a:gd name="connsiteY3" fmla="*/ 2340012 h 2456538"/>
                <a:gd name="connsiteX4" fmla="*/ 1514416 w 3409602"/>
                <a:gd name="connsiteY4" fmla="*/ 2213012 h 2456538"/>
                <a:gd name="connsiteX5" fmla="*/ 4772 w 3409602"/>
                <a:gd name="connsiteY5" fmla="*/ 689012 h 2456538"/>
                <a:gd name="connsiteX6" fmla="*/ 1223972 w 3409602"/>
                <a:gd name="connsiteY6" fmla="*/ 511212 h 2456538"/>
                <a:gd name="connsiteX0" fmla="*/ 1223972 w 3408372"/>
                <a:gd name="connsiteY0" fmla="*/ 511212 h 2456538"/>
                <a:gd name="connsiteX1" fmla="*/ 2111316 w 3408372"/>
                <a:gd name="connsiteY1" fmla="*/ 345194 h 2456538"/>
                <a:gd name="connsiteX2" fmla="*/ 3408372 w 3408372"/>
                <a:gd name="connsiteY2" fmla="*/ 1298612 h 2456538"/>
                <a:gd name="connsiteX3" fmla="*/ 2354272 w 3408372"/>
                <a:gd name="connsiteY3" fmla="*/ 2340012 h 2456538"/>
                <a:gd name="connsiteX4" fmla="*/ 1514416 w 3408372"/>
                <a:gd name="connsiteY4" fmla="*/ 2213012 h 2456538"/>
                <a:gd name="connsiteX5" fmla="*/ 4772 w 3408372"/>
                <a:gd name="connsiteY5" fmla="*/ 689012 h 2456538"/>
                <a:gd name="connsiteX6" fmla="*/ 1223972 w 3408372"/>
                <a:gd name="connsiteY6" fmla="*/ 511212 h 2456538"/>
                <a:gd name="connsiteX0" fmla="*/ 1223972 w 3408372"/>
                <a:gd name="connsiteY0" fmla="*/ 1448718 h 3394044"/>
                <a:gd name="connsiteX1" fmla="*/ 1336616 w 3408372"/>
                <a:gd name="connsiteY1" fmla="*/ 0 h 3394044"/>
                <a:gd name="connsiteX2" fmla="*/ 3408372 w 3408372"/>
                <a:gd name="connsiteY2" fmla="*/ 2236118 h 3394044"/>
                <a:gd name="connsiteX3" fmla="*/ 2354272 w 3408372"/>
                <a:gd name="connsiteY3" fmla="*/ 3277518 h 3394044"/>
                <a:gd name="connsiteX4" fmla="*/ 1514416 w 3408372"/>
                <a:gd name="connsiteY4" fmla="*/ 3150518 h 3394044"/>
                <a:gd name="connsiteX5" fmla="*/ 4772 w 3408372"/>
                <a:gd name="connsiteY5" fmla="*/ 1626518 h 3394044"/>
                <a:gd name="connsiteX6" fmla="*/ 1223972 w 3408372"/>
                <a:gd name="connsiteY6" fmla="*/ 1448718 h 3394044"/>
                <a:gd name="connsiteX0" fmla="*/ 1223972 w 3408372"/>
                <a:gd name="connsiteY0" fmla="*/ 511213 h 2456539"/>
                <a:gd name="connsiteX1" fmla="*/ 3408372 w 3408372"/>
                <a:gd name="connsiteY1" fmla="*/ 1298613 h 2456539"/>
                <a:gd name="connsiteX2" fmla="*/ 2354272 w 3408372"/>
                <a:gd name="connsiteY2" fmla="*/ 2340013 h 2456539"/>
                <a:gd name="connsiteX3" fmla="*/ 1514416 w 3408372"/>
                <a:gd name="connsiteY3" fmla="*/ 2213013 h 2456539"/>
                <a:gd name="connsiteX4" fmla="*/ 4772 w 3408372"/>
                <a:gd name="connsiteY4" fmla="*/ 689013 h 2456539"/>
                <a:gd name="connsiteX5" fmla="*/ 1223972 w 3408372"/>
                <a:gd name="connsiteY5" fmla="*/ 511213 h 245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8372" h="2456539">
                  <a:moveTo>
                    <a:pt x="1223972" y="511213"/>
                  </a:moveTo>
                  <a:lnTo>
                    <a:pt x="3408372" y="1298613"/>
                  </a:lnTo>
                  <a:cubicBezTo>
                    <a:pt x="3042465" y="2507383"/>
                    <a:pt x="2477315" y="2187613"/>
                    <a:pt x="2354272" y="2340013"/>
                  </a:cubicBezTo>
                  <a:cubicBezTo>
                    <a:pt x="1921920" y="2564380"/>
                    <a:pt x="1743568" y="2433146"/>
                    <a:pt x="1514416" y="2213013"/>
                  </a:cubicBezTo>
                  <a:cubicBezTo>
                    <a:pt x="350801" y="2124113"/>
                    <a:pt x="76187" y="1451013"/>
                    <a:pt x="4772" y="689013"/>
                  </a:cubicBezTo>
                  <a:cubicBezTo>
                    <a:pt x="-84128" y="-276186"/>
                    <a:pt x="1096972" y="-123786"/>
                    <a:pt x="1223972" y="511213"/>
                  </a:cubicBezTo>
                  <a:close/>
                </a:path>
              </a:pathLst>
            </a:custGeom>
            <a:solidFill>
              <a:srgbClr val="E6D2C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4">
              <a:extLst>
                <a:ext uri="{FF2B5EF4-FFF2-40B4-BE49-F238E27FC236}">
                  <a16:creationId xmlns:a16="http://schemas.microsoft.com/office/drawing/2014/main" id="{01295542-D59F-4F19-BE9E-6A2C889C02E9}"/>
                </a:ext>
              </a:extLst>
            </p:cNvPr>
            <p:cNvSpPr/>
            <p:nvPr/>
          </p:nvSpPr>
          <p:spPr>
            <a:xfrm>
              <a:off x="5498117" y="1886710"/>
              <a:ext cx="2383434" cy="2841079"/>
            </a:xfrm>
            <a:custGeom>
              <a:avLst/>
              <a:gdLst>
                <a:gd name="connsiteX0" fmla="*/ 0 w 1347785"/>
                <a:gd name="connsiteY0" fmla="*/ 0 h 1453391"/>
                <a:gd name="connsiteX1" fmla="*/ 1347785 w 1347785"/>
                <a:gd name="connsiteY1" fmla="*/ 0 h 1453391"/>
                <a:gd name="connsiteX2" fmla="*/ 1347785 w 1347785"/>
                <a:gd name="connsiteY2" fmla="*/ 1453391 h 1453391"/>
                <a:gd name="connsiteX3" fmla="*/ 0 w 1347785"/>
                <a:gd name="connsiteY3" fmla="*/ 1453391 h 1453391"/>
                <a:gd name="connsiteX4" fmla="*/ 0 w 1347785"/>
                <a:gd name="connsiteY4" fmla="*/ 0 h 1453391"/>
                <a:gd name="connsiteX0" fmla="*/ 38100 w 1347785"/>
                <a:gd name="connsiteY0" fmla="*/ 0 h 1986791"/>
                <a:gd name="connsiteX1" fmla="*/ 1347785 w 1347785"/>
                <a:gd name="connsiteY1" fmla="*/ 533400 h 1986791"/>
                <a:gd name="connsiteX2" fmla="*/ 1347785 w 1347785"/>
                <a:gd name="connsiteY2" fmla="*/ 1986791 h 1986791"/>
                <a:gd name="connsiteX3" fmla="*/ 0 w 1347785"/>
                <a:gd name="connsiteY3" fmla="*/ 1986791 h 1986791"/>
                <a:gd name="connsiteX4" fmla="*/ 38100 w 1347785"/>
                <a:gd name="connsiteY4" fmla="*/ 0 h 1986791"/>
                <a:gd name="connsiteX0" fmla="*/ 244357 w 1554042"/>
                <a:gd name="connsiteY0" fmla="*/ 0 h 1986791"/>
                <a:gd name="connsiteX1" fmla="*/ 1554042 w 1554042"/>
                <a:gd name="connsiteY1" fmla="*/ 533400 h 1986791"/>
                <a:gd name="connsiteX2" fmla="*/ 1554042 w 1554042"/>
                <a:gd name="connsiteY2" fmla="*/ 1986791 h 1986791"/>
                <a:gd name="connsiteX3" fmla="*/ 206257 w 1554042"/>
                <a:gd name="connsiteY3" fmla="*/ 1986791 h 1986791"/>
                <a:gd name="connsiteX4" fmla="*/ 244357 w 1554042"/>
                <a:gd name="connsiteY4" fmla="*/ 0 h 1986791"/>
                <a:gd name="connsiteX0" fmla="*/ 110322 w 1420007"/>
                <a:gd name="connsiteY0" fmla="*/ 0 h 2697991"/>
                <a:gd name="connsiteX1" fmla="*/ 1420007 w 1420007"/>
                <a:gd name="connsiteY1" fmla="*/ 533400 h 2697991"/>
                <a:gd name="connsiteX2" fmla="*/ 1420007 w 1420007"/>
                <a:gd name="connsiteY2" fmla="*/ 1986791 h 2697991"/>
                <a:gd name="connsiteX3" fmla="*/ 1139022 w 1420007"/>
                <a:gd name="connsiteY3" fmla="*/ 2697991 h 2697991"/>
                <a:gd name="connsiteX4" fmla="*/ 110322 w 1420007"/>
                <a:gd name="connsiteY4" fmla="*/ 0 h 2697991"/>
                <a:gd name="connsiteX0" fmla="*/ 204053 w 1513738"/>
                <a:gd name="connsiteY0" fmla="*/ 0 h 2697991"/>
                <a:gd name="connsiteX1" fmla="*/ 1513738 w 1513738"/>
                <a:gd name="connsiteY1" fmla="*/ 533400 h 2697991"/>
                <a:gd name="connsiteX2" fmla="*/ 1513738 w 1513738"/>
                <a:gd name="connsiteY2" fmla="*/ 1986791 h 2697991"/>
                <a:gd name="connsiteX3" fmla="*/ 1232753 w 1513738"/>
                <a:gd name="connsiteY3" fmla="*/ 2697991 h 2697991"/>
                <a:gd name="connsiteX4" fmla="*/ 204053 w 1513738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1270985 w 1551970"/>
                <a:gd name="connsiteY3" fmla="*/ 2697991 h 2697991"/>
                <a:gd name="connsiteX4" fmla="*/ 242285 w 1551970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978885 w 1551970"/>
                <a:gd name="connsiteY3" fmla="*/ 2342391 h 2697991"/>
                <a:gd name="connsiteX4" fmla="*/ 1270985 w 1551970"/>
                <a:gd name="connsiteY4" fmla="*/ 2697991 h 2697991"/>
                <a:gd name="connsiteX5" fmla="*/ 242285 w 1551970"/>
                <a:gd name="connsiteY5" fmla="*/ 0 h 2697991"/>
                <a:gd name="connsiteX0" fmla="*/ 242285 w 1673226"/>
                <a:gd name="connsiteY0" fmla="*/ 0 h 2835290"/>
                <a:gd name="connsiteX1" fmla="*/ 1551970 w 1673226"/>
                <a:gd name="connsiteY1" fmla="*/ 533400 h 2835290"/>
                <a:gd name="connsiteX2" fmla="*/ 1551970 w 1673226"/>
                <a:gd name="connsiteY2" fmla="*/ 1986791 h 2835290"/>
                <a:gd name="connsiteX3" fmla="*/ 1651985 w 1673226"/>
                <a:gd name="connsiteY3" fmla="*/ 2831341 h 2835290"/>
                <a:gd name="connsiteX4" fmla="*/ 978885 w 1673226"/>
                <a:gd name="connsiteY4" fmla="*/ 2342391 h 2835290"/>
                <a:gd name="connsiteX5" fmla="*/ 1270985 w 1673226"/>
                <a:gd name="connsiteY5" fmla="*/ 2697991 h 2835290"/>
                <a:gd name="connsiteX6" fmla="*/ 242285 w 1673226"/>
                <a:gd name="connsiteY6" fmla="*/ 0 h 2835290"/>
                <a:gd name="connsiteX0" fmla="*/ 242285 w 1673226"/>
                <a:gd name="connsiteY0" fmla="*/ 0 h 2841079"/>
                <a:gd name="connsiteX1" fmla="*/ 1551970 w 1673226"/>
                <a:gd name="connsiteY1" fmla="*/ 533400 h 2841079"/>
                <a:gd name="connsiteX2" fmla="*/ 1551970 w 1673226"/>
                <a:gd name="connsiteY2" fmla="*/ 1986791 h 2841079"/>
                <a:gd name="connsiteX3" fmla="*/ 1651985 w 1673226"/>
                <a:gd name="connsiteY3" fmla="*/ 2831341 h 2841079"/>
                <a:gd name="connsiteX4" fmla="*/ 978885 w 1673226"/>
                <a:gd name="connsiteY4" fmla="*/ 2342391 h 2841079"/>
                <a:gd name="connsiteX5" fmla="*/ 1270985 w 1673226"/>
                <a:gd name="connsiteY5" fmla="*/ 2697991 h 2841079"/>
                <a:gd name="connsiteX6" fmla="*/ 242285 w 1673226"/>
                <a:gd name="connsiteY6" fmla="*/ 0 h 2841079"/>
                <a:gd name="connsiteX0" fmla="*/ 242285 w 1668998"/>
                <a:gd name="connsiteY0" fmla="*/ 0 h 2841079"/>
                <a:gd name="connsiteX1" fmla="*/ 1551970 w 1668998"/>
                <a:gd name="connsiteY1" fmla="*/ 533400 h 2841079"/>
                <a:gd name="connsiteX2" fmla="*/ 1551970 w 1668998"/>
                <a:gd name="connsiteY2" fmla="*/ 1986791 h 2841079"/>
                <a:gd name="connsiteX3" fmla="*/ 1366235 w 1668998"/>
                <a:gd name="connsiteY3" fmla="*/ 2361440 h 2841079"/>
                <a:gd name="connsiteX4" fmla="*/ 1651985 w 1668998"/>
                <a:gd name="connsiteY4" fmla="*/ 2831341 h 2841079"/>
                <a:gd name="connsiteX5" fmla="*/ 978885 w 1668998"/>
                <a:gd name="connsiteY5" fmla="*/ 2342391 h 2841079"/>
                <a:gd name="connsiteX6" fmla="*/ 1270985 w 1668998"/>
                <a:gd name="connsiteY6" fmla="*/ 2697991 h 2841079"/>
                <a:gd name="connsiteX7" fmla="*/ 242285 w 1668998"/>
                <a:gd name="connsiteY7" fmla="*/ 0 h 2841079"/>
                <a:gd name="connsiteX0" fmla="*/ 242285 w 1711151"/>
                <a:gd name="connsiteY0" fmla="*/ 0 h 2841079"/>
                <a:gd name="connsiteX1" fmla="*/ 1551970 w 1711151"/>
                <a:gd name="connsiteY1" fmla="*/ 533400 h 2841079"/>
                <a:gd name="connsiteX2" fmla="*/ 1551970 w 1711151"/>
                <a:gd name="connsiteY2" fmla="*/ 1986791 h 2841079"/>
                <a:gd name="connsiteX3" fmla="*/ 1366235 w 1711151"/>
                <a:gd name="connsiteY3" fmla="*/ 2361440 h 2841079"/>
                <a:gd name="connsiteX4" fmla="*/ 1651985 w 1711151"/>
                <a:gd name="connsiteY4" fmla="*/ 2831341 h 2841079"/>
                <a:gd name="connsiteX5" fmla="*/ 978885 w 1711151"/>
                <a:gd name="connsiteY5" fmla="*/ 2342391 h 2841079"/>
                <a:gd name="connsiteX6" fmla="*/ 1270985 w 1711151"/>
                <a:gd name="connsiteY6" fmla="*/ 2697991 h 2841079"/>
                <a:gd name="connsiteX7" fmla="*/ 242285 w 1711151"/>
                <a:gd name="connsiteY7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68184"/>
                <a:gd name="connsiteY0" fmla="*/ 0 h 2841079"/>
                <a:gd name="connsiteX1" fmla="*/ 1551970 w 2168184"/>
                <a:gd name="connsiteY1" fmla="*/ 533400 h 2841079"/>
                <a:gd name="connsiteX2" fmla="*/ 1551970 w 2168184"/>
                <a:gd name="connsiteY2" fmla="*/ 1986791 h 2841079"/>
                <a:gd name="connsiteX3" fmla="*/ 2153635 w 2168184"/>
                <a:gd name="connsiteY3" fmla="*/ 2818640 h 2841079"/>
                <a:gd name="connsiteX4" fmla="*/ 1366235 w 2168184"/>
                <a:gd name="connsiteY4" fmla="*/ 2361440 h 2841079"/>
                <a:gd name="connsiteX5" fmla="*/ 1651985 w 2168184"/>
                <a:gd name="connsiteY5" fmla="*/ 2831341 h 2841079"/>
                <a:gd name="connsiteX6" fmla="*/ 978885 w 2168184"/>
                <a:gd name="connsiteY6" fmla="*/ 2342391 h 2841079"/>
                <a:gd name="connsiteX7" fmla="*/ 1270985 w 2168184"/>
                <a:gd name="connsiteY7" fmla="*/ 2697991 h 2841079"/>
                <a:gd name="connsiteX8" fmla="*/ 242285 w 2168184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6784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50995"/>
                <a:gd name="connsiteY0" fmla="*/ 0 h 2841079"/>
                <a:gd name="connsiteX1" fmla="*/ 1551970 w 2350995"/>
                <a:gd name="connsiteY1" fmla="*/ 533400 h 2841079"/>
                <a:gd name="connsiteX2" fmla="*/ 2318734 w 2350995"/>
                <a:gd name="connsiteY2" fmla="*/ 2748790 h 2841079"/>
                <a:gd name="connsiteX3" fmla="*/ 1640870 w 2350995"/>
                <a:gd name="connsiteY3" fmla="*/ 2126491 h 2841079"/>
                <a:gd name="connsiteX4" fmla="*/ 2153635 w 2350995"/>
                <a:gd name="connsiteY4" fmla="*/ 2818640 h 2841079"/>
                <a:gd name="connsiteX5" fmla="*/ 1366235 w 2350995"/>
                <a:gd name="connsiteY5" fmla="*/ 2361440 h 2841079"/>
                <a:gd name="connsiteX6" fmla="*/ 1651985 w 2350995"/>
                <a:gd name="connsiteY6" fmla="*/ 2831341 h 2841079"/>
                <a:gd name="connsiteX7" fmla="*/ 978885 w 2350995"/>
                <a:gd name="connsiteY7" fmla="*/ 2342391 h 2841079"/>
                <a:gd name="connsiteX8" fmla="*/ 1270985 w 2350995"/>
                <a:gd name="connsiteY8" fmla="*/ 2697991 h 2841079"/>
                <a:gd name="connsiteX9" fmla="*/ 242285 w 2350995"/>
                <a:gd name="connsiteY9" fmla="*/ 0 h 2841079"/>
                <a:gd name="connsiteX0" fmla="*/ 242285 w 2334147"/>
                <a:gd name="connsiteY0" fmla="*/ 0 h 2841079"/>
                <a:gd name="connsiteX1" fmla="*/ 1551970 w 2334147"/>
                <a:gd name="connsiteY1" fmla="*/ 533400 h 2841079"/>
                <a:gd name="connsiteX2" fmla="*/ 1899634 w 2334147"/>
                <a:gd name="connsiteY2" fmla="*/ 1986790 h 2841079"/>
                <a:gd name="connsiteX3" fmla="*/ 2318734 w 2334147"/>
                <a:gd name="connsiteY3" fmla="*/ 2748790 h 2841079"/>
                <a:gd name="connsiteX4" fmla="*/ 1640870 w 2334147"/>
                <a:gd name="connsiteY4" fmla="*/ 2126491 h 2841079"/>
                <a:gd name="connsiteX5" fmla="*/ 2153635 w 2334147"/>
                <a:gd name="connsiteY5" fmla="*/ 2818640 h 2841079"/>
                <a:gd name="connsiteX6" fmla="*/ 1366235 w 2334147"/>
                <a:gd name="connsiteY6" fmla="*/ 2361440 h 2841079"/>
                <a:gd name="connsiteX7" fmla="*/ 1651985 w 2334147"/>
                <a:gd name="connsiteY7" fmla="*/ 2831341 h 2841079"/>
                <a:gd name="connsiteX8" fmla="*/ 978885 w 2334147"/>
                <a:gd name="connsiteY8" fmla="*/ 2342391 h 2841079"/>
                <a:gd name="connsiteX9" fmla="*/ 1270985 w 2334147"/>
                <a:gd name="connsiteY9" fmla="*/ 2697991 h 2841079"/>
                <a:gd name="connsiteX10" fmla="*/ 242285 w 2334147"/>
                <a:gd name="connsiteY10" fmla="*/ 0 h 2841079"/>
                <a:gd name="connsiteX0" fmla="*/ 242285 w 2350485"/>
                <a:gd name="connsiteY0" fmla="*/ 0 h 2841079"/>
                <a:gd name="connsiteX1" fmla="*/ 1551970 w 2350485"/>
                <a:gd name="connsiteY1" fmla="*/ 533400 h 2841079"/>
                <a:gd name="connsiteX2" fmla="*/ 1899634 w 2350485"/>
                <a:gd name="connsiteY2" fmla="*/ 1986790 h 2841079"/>
                <a:gd name="connsiteX3" fmla="*/ 2318734 w 2350485"/>
                <a:gd name="connsiteY3" fmla="*/ 2748790 h 2841079"/>
                <a:gd name="connsiteX4" fmla="*/ 1640870 w 2350485"/>
                <a:gd name="connsiteY4" fmla="*/ 2126491 h 2841079"/>
                <a:gd name="connsiteX5" fmla="*/ 2153635 w 2350485"/>
                <a:gd name="connsiteY5" fmla="*/ 2818640 h 2841079"/>
                <a:gd name="connsiteX6" fmla="*/ 1366235 w 2350485"/>
                <a:gd name="connsiteY6" fmla="*/ 2361440 h 2841079"/>
                <a:gd name="connsiteX7" fmla="*/ 1651985 w 2350485"/>
                <a:gd name="connsiteY7" fmla="*/ 2831341 h 2841079"/>
                <a:gd name="connsiteX8" fmla="*/ 978885 w 2350485"/>
                <a:gd name="connsiteY8" fmla="*/ 2342391 h 2841079"/>
                <a:gd name="connsiteX9" fmla="*/ 1270985 w 2350485"/>
                <a:gd name="connsiteY9" fmla="*/ 2697991 h 2841079"/>
                <a:gd name="connsiteX10" fmla="*/ 242285 w 2350485"/>
                <a:gd name="connsiteY10" fmla="*/ 0 h 2841079"/>
                <a:gd name="connsiteX0" fmla="*/ 242285 w 2398708"/>
                <a:gd name="connsiteY0" fmla="*/ 0 h 2841079"/>
                <a:gd name="connsiteX1" fmla="*/ 1551970 w 2398708"/>
                <a:gd name="connsiteY1" fmla="*/ 533400 h 2841079"/>
                <a:gd name="connsiteX2" fmla="*/ 2394934 w 2398708"/>
                <a:gd name="connsiteY2" fmla="*/ 2450340 h 2841079"/>
                <a:gd name="connsiteX3" fmla="*/ 1899634 w 2398708"/>
                <a:gd name="connsiteY3" fmla="*/ 1986790 h 2841079"/>
                <a:gd name="connsiteX4" fmla="*/ 2318734 w 2398708"/>
                <a:gd name="connsiteY4" fmla="*/ 2748790 h 2841079"/>
                <a:gd name="connsiteX5" fmla="*/ 1640870 w 2398708"/>
                <a:gd name="connsiteY5" fmla="*/ 2126491 h 2841079"/>
                <a:gd name="connsiteX6" fmla="*/ 2153635 w 2398708"/>
                <a:gd name="connsiteY6" fmla="*/ 2818640 h 2841079"/>
                <a:gd name="connsiteX7" fmla="*/ 1366235 w 2398708"/>
                <a:gd name="connsiteY7" fmla="*/ 2361440 h 2841079"/>
                <a:gd name="connsiteX8" fmla="*/ 1651985 w 2398708"/>
                <a:gd name="connsiteY8" fmla="*/ 2831341 h 2841079"/>
                <a:gd name="connsiteX9" fmla="*/ 978885 w 2398708"/>
                <a:gd name="connsiteY9" fmla="*/ 2342391 h 2841079"/>
                <a:gd name="connsiteX10" fmla="*/ 1270985 w 2398708"/>
                <a:gd name="connsiteY10" fmla="*/ 2697991 h 2841079"/>
                <a:gd name="connsiteX11" fmla="*/ 242285 w 2398708"/>
                <a:gd name="connsiteY11" fmla="*/ 0 h 2841079"/>
                <a:gd name="connsiteX0" fmla="*/ 242285 w 2402280"/>
                <a:gd name="connsiteY0" fmla="*/ 0 h 2841079"/>
                <a:gd name="connsiteX1" fmla="*/ 1551970 w 2402280"/>
                <a:gd name="connsiteY1" fmla="*/ 533400 h 2841079"/>
                <a:gd name="connsiteX2" fmla="*/ 2394934 w 2402280"/>
                <a:gd name="connsiteY2" fmla="*/ 2450340 h 2841079"/>
                <a:gd name="connsiteX3" fmla="*/ 1899634 w 2402280"/>
                <a:gd name="connsiteY3" fmla="*/ 1986790 h 2841079"/>
                <a:gd name="connsiteX4" fmla="*/ 2318734 w 2402280"/>
                <a:gd name="connsiteY4" fmla="*/ 2748790 h 2841079"/>
                <a:gd name="connsiteX5" fmla="*/ 1640870 w 2402280"/>
                <a:gd name="connsiteY5" fmla="*/ 2126491 h 2841079"/>
                <a:gd name="connsiteX6" fmla="*/ 2153635 w 2402280"/>
                <a:gd name="connsiteY6" fmla="*/ 2818640 h 2841079"/>
                <a:gd name="connsiteX7" fmla="*/ 1366235 w 2402280"/>
                <a:gd name="connsiteY7" fmla="*/ 2361440 h 2841079"/>
                <a:gd name="connsiteX8" fmla="*/ 1651985 w 2402280"/>
                <a:gd name="connsiteY8" fmla="*/ 2831341 h 2841079"/>
                <a:gd name="connsiteX9" fmla="*/ 978885 w 2402280"/>
                <a:gd name="connsiteY9" fmla="*/ 2342391 h 2841079"/>
                <a:gd name="connsiteX10" fmla="*/ 1270985 w 2402280"/>
                <a:gd name="connsiteY10" fmla="*/ 2697991 h 2841079"/>
                <a:gd name="connsiteX11" fmla="*/ 242285 w 2402280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3434" h="2841079">
                  <a:moveTo>
                    <a:pt x="242285" y="0"/>
                  </a:moveTo>
                  <a:cubicBezTo>
                    <a:pt x="625825" y="496740"/>
                    <a:pt x="2388584" y="1341460"/>
                    <a:pt x="2375884" y="2564640"/>
                  </a:cubicBezTo>
                  <a:cubicBezTo>
                    <a:pt x="2459228" y="2825922"/>
                    <a:pt x="1823434" y="1825923"/>
                    <a:pt x="1899634" y="1986790"/>
                  </a:cubicBezTo>
                  <a:cubicBezTo>
                    <a:pt x="2260791" y="2392535"/>
                    <a:pt x="2415836" y="2742440"/>
                    <a:pt x="2318734" y="2748790"/>
                  </a:cubicBezTo>
                  <a:cubicBezTo>
                    <a:pt x="2207079" y="2827107"/>
                    <a:pt x="1900163" y="2349799"/>
                    <a:pt x="1636107" y="2121728"/>
                  </a:cubicBezTo>
                  <a:cubicBezTo>
                    <a:pt x="1627376" y="2154410"/>
                    <a:pt x="2241741" y="2653011"/>
                    <a:pt x="2153635" y="2818640"/>
                  </a:cubicBezTo>
                  <a:cubicBezTo>
                    <a:pt x="1798829" y="2906481"/>
                    <a:pt x="1345597" y="2281007"/>
                    <a:pt x="1366235" y="2361440"/>
                  </a:cubicBezTo>
                  <a:cubicBezTo>
                    <a:pt x="1377348" y="2399011"/>
                    <a:pt x="1868943" y="2690054"/>
                    <a:pt x="1651985" y="2831341"/>
                  </a:cubicBezTo>
                  <a:cubicBezTo>
                    <a:pt x="1359621" y="2928708"/>
                    <a:pt x="959835" y="2261958"/>
                    <a:pt x="978885" y="2342391"/>
                  </a:cubicBezTo>
                  <a:lnTo>
                    <a:pt x="1270985" y="2697991"/>
                  </a:lnTo>
                  <a:cubicBezTo>
                    <a:pt x="280385" y="2531027"/>
                    <a:pt x="-380015" y="992464"/>
                    <a:pt x="242285" y="0"/>
                  </a:cubicBezTo>
                  <a:close/>
                </a:path>
              </a:pathLst>
            </a:custGeom>
            <a:solidFill>
              <a:srgbClr val="CAC0B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FE0A83BB-AD95-432E-9468-73C809F77DB3}"/>
                </a:ext>
              </a:extLst>
            </p:cNvPr>
            <p:cNvSpPr/>
            <p:nvPr/>
          </p:nvSpPr>
          <p:spPr>
            <a:xfrm>
              <a:off x="6426200" y="2940050"/>
              <a:ext cx="546100" cy="533400"/>
            </a:xfrm>
            <a:custGeom>
              <a:avLst/>
              <a:gdLst>
                <a:gd name="connsiteX0" fmla="*/ 0 w 546100"/>
                <a:gd name="connsiteY0" fmla="*/ 0 h 533400"/>
                <a:gd name="connsiteX1" fmla="*/ 146050 w 546100"/>
                <a:gd name="connsiteY1" fmla="*/ 203200 h 533400"/>
                <a:gd name="connsiteX2" fmla="*/ 311150 w 546100"/>
                <a:gd name="connsiteY2" fmla="*/ 330200 h 533400"/>
                <a:gd name="connsiteX3" fmla="*/ 546100 w 546100"/>
                <a:gd name="connsiteY3" fmla="*/ 533400 h 533400"/>
                <a:gd name="connsiteX4" fmla="*/ 546100 w 546100"/>
                <a:gd name="connsiteY4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00" h="533400">
                  <a:moveTo>
                    <a:pt x="0" y="0"/>
                  </a:moveTo>
                  <a:cubicBezTo>
                    <a:pt x="47096" y="74083"/>
                    <a:pt x="94192" y="148167"/>
                    <a:pt x="146050" y="203200"/>
                  </a:cubicBezTo>
                  <a:cubicBezTo>
                    <a:pt x="197908" y="258233"/>
                    <a:pt x="244475" y="275167"/>
                    <a:pt x="311150" y="330200"/>
                  </a:cubicBezTo>
                  <a:cubicBezTo>
                    <a:pt x="377825" y="385233"/>
                    <a:pt x="546100" y="533400"/>
                    <a:pt x="546100" y="533400"/>
                  </a:cubicBezTo>
                  <a:lnTo>
                    <a:pt x="546100" y="5334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63751687-B09A-4370-A9CB-0A61CABE2DF8}"/>
                </a:ext>
              </a:extLst>
            </p:cNvPr>
            <p:cNvSpPr/>
            <p:nvPr/>
          </p:nvSpPr>
          <p:spPr>
            <a:xfrm>
              <a:off x="6261100" y="3276600"/>
              <a:ext cx="311150" cy="336550"/>
            </a:xfrm>
            <a:custGeom>
              <a:avLst/>
              <a:gdLst>
                <a:gd name="connsiteX0" fmla="*/ 0 w 311150"/>
                <a:gd name="connsiteY0" fmla="*/ 0 h 336550"/>
                <a:gd name="connsiteX1" fmla="*/ 127000 w 311150"/>
                <a:gd name="connsiteY1" fmla="*/ 133350 h 336550"/>
                <a:gd name="connsiteX2" fmla="*/ 215900 w 311150"/>
                <a:gd name="connsiteY2" fmla="*/ 273050 h 336550"/>
                <a:gd name="connsiteX3" fmla="*/ 311150 w 311150"/>
                <a:gd name="connsiteY3" fmla="*/ 336550 h 336550"/>
                <a:gd name="connsiteX4" fmla="*/ 311150 w 311150"/>
                <a:gd name="connsiteY4" fmla="*/ 3365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150" h="336550">
                  <a:moveTo>
                    <a:pt x="0" y="0"/>
                  </a:moveTo>
                  <a:cubicBezTo>
                    <a:pt x="45508" y="43921"/>
                    <a:pt x="91017" y="87842"/>
                    <a:pt x="127000" y="133350"/>
                  </a:cubicBezTo>
                  <a:cubicBezTo>
                    <a:pt x="162983" y="178858"/>
                    <a:pt x="185208" y="239183"/>
                    <a:pt x="215900" y="273050"/>
                  </a:cubicBezTo>
                  <a:cubicBezTo>
                    <a:pt x="246592" y="306917"/>
                    <a:pt x="311150" y="336550"/>
                    <a:pt x="311150" y="336550"/>
                  </a:cubicBezTo>
                  <a:lnTo>
                    <a:pt x="311150" y="33655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8D7EDE5E-D42B-4A15-BA0E-43B29D35A993}"/>
                </a:ext>
              </a:extLst>
            </p:cNvPr>
            <p:cNvSpPr/>
            <p:nvPr/>
          </p:nvSpPr>
          <p:spPr>
            <a:xfrm>
              <a:off x="6045200" y="3676650"/>
              <a:ext cx="114300" cy="107950"/>
            </a:xfrm>
            <a:custGeom>
              <a:avLst/>
              <a:gdLst>
                <a:gd name="connsiteX0" fmla="*/ 0 w 114300"/>
                <a:gd name="connsiteY0" fmla="*/ 0 h 107950"/>
                <a:gd name="connsiteX1" fmla="*/ 57150 w 114300"/>
                <a:gd name="connsiteY1" fmla="*/ 57150 h 107950"/>
                <a:gd name="connsiteX2" fmla="*/ 114300 w 114300"/>
                <a:gd name="connsiteY2" fmla="*/ 107950 h 107950"/>
                <a:gd name="connsiteX3" fmla="*/ 114300 w 114300"/>
                <a:gd name="connsiteY3" fmla="*/ 10795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7950">
                  <a:moveTo>
                    <a:pt x="0" y="0"/>
                  </a:moveTo>
                  <a:cubicBezTo>
                    <a:pt x="19050" y="19579"/>
                    <a:pt x="38100" y="39158"/>
                    <a:pt x="57150" y="57150"/>
                  </a:cubicBezTo>
                  <a:cubicBezTo>
                    <a:pt x="76200" y="75142"/>
                    <a:pt x="114300" y="107950"/>
                    <a:pt x="114300" y="107950"/>
                  </a:cubicBezTo>
                  <a:lnTo>
                    <a:pt x="114300" y="10795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D4A5A14F-73CA-4BB4-85D9-607336BC6CFA}"/>
                </a:ext>
              </a:extLst>
            </p:cNvPr>
            <p:cNvSpPr/>
            <p:nvPr/>
          </p:nvSpPr>
          <p:spPr>
            <a:xfrm>
              <a:off x="4543425" y="3465772"/>
              <a:ext cx="877639" cy="341053"/>
            </a:xfrm>
            <a:custGeom>
              <a:avLst/>
              <a:gdLst>
                <a:gd name="connsiteX0" fmla="*/ 0 w 877639"/>
                <a:gd name="connsiteY0" fmla="*/ 71178 h 341053"/>
                <a:gd name="connsiteX1" fmla="*/ 57150 w 877639"/>
                <a:gd name="connsiteY1" fmla="*/ 207703 h 341053"/>
                <a:gd name="connsiteX2" fmla="*/ 123825 w 877639"/>
                <a:gd name="connsiteY2" fmla="*/ 258503 h 341053"/>
                <a:gd name="connsiteX3" fmla="*/ 215900 w 877639"/>
                <a:gd name="connsiteY3" fmla="*/ 141028 h 341053"/>
                <a:gd name="connsiteX4" fmla="*/ 254000 w 877639"/>
                <a:gd name="connsiteY4" fmla="*/ 258503 h 341053"/>
                <a:gd name="connsiteX5" fmla="*/ 339725 w 877639"/>
                <a:gd name="connsiteY5" fmla="*/ 331528 h 341053"/>
                <a:gd name="connsiteX6" fmla="*/ 431800 w 877639"/>
                <a:gd name="connsiteY6" fmla="*/ 328353 h 341053"/>
                <a:gd name="connsiteX7" fmla="*/ 492125 w 877639"/>
                <a:gd name="connsiteY7" fmla="*/ 223578 h 341053"/>
                <a:gd name="connsiteX8" fmla="*/ 501650 w 877639"/>
                <a:gd name="connsiteY8" fmla="*/ 93403 h 341053"/>
                <a:gd name="connsiteX9" fmla="*/ 574675 w 877639"/>
                <a:gd name="connsiteY9" fmla="*/ 236278 h 341053"/>
                <a:gd name="connsiteX10" fmla="*/ 669925 w 877639"/>
                <a:gd name="connsiteY10" fmla="*/ 312478 h 341053"/>
                <a:gd name="connsiteX11" fmla="*/ 733425 w 877639"/>
                <a:gd name="connsiteY11" fmla="*/ 236278 h 341053"/>
                <a:gd name="connsiteX12" fmla="*/ 742950 w 877639"/>
                <a:gd name="connsiteY12" fmla="*/ 115628 h 341053"/>
                <a:gd name="connsiteX13" fmla="*/ 803275 w 877639"/>
                <a:gd name="connsiteY13" fmla="*/ 195003 h 341053"/>
                <a:gd name="connsiteX14" fmla="*/ 873125 w 877639"/>
                <a:gd name="connsiteY14" fmla="*/ 172778 h 341053"/>
                <a:gd name="connsiteX15" fmla="*/ 869950 w 877639"/>
                <a:gd name="connsiteY15" fmla="*/ 17203 h 341053"/>
                <a:gd name="connsiteX16" fmla="*/ 863600 w 877639"/>
                <a:gd name="connsiteY16" fmla="*/ 10853 h 34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7639" h="341053">
                  <a:moveTo>
                    <a:pt x="0" y="71178"/>
                  </a:moveTo>
                  <a:cubicBezTo>
                    <a:pt x="18256" y="123830"/>
                    <a:pt x="36513" y="176482"/>
                    <a:pt x="57150" y="207703"/>
                  </a:cubicBezTo>
                  <a:cubicBezTo>
                    <a:pt x="77787" y="238924"/>
                    <a:pt x="97367" y="269616"/>
                    <a:pt x="123825" y="258503"/>
                  </a:cubicBezTo>
                  <a:cubicBezTo>
                    <a:pt x="150283" y="247391"/>
                    <a:pt x="194204" y="141028"/>
                    <a:pt x="215900" y="141028"/>
                  </a:cubicBezTo>
                  <a:cubicBezTo>
                    <a:pt x="237596" y="141028"/>
                    <a:pt x="233363" y="226753"/>
                    <a:pt x="254000" y="258503"/>
                  </a:cubicBezTo>
                  <a:cubicBezTo>
                    <a:pt x="274637" y="290253"/>
                    <a:pt x="310092" y="319886"/>
                    <a:pt x="339725" y="331528"/>
                  </a:cubicBezTo>
                  <a:cubicBezTo>
                    <a:pt x="369358" y="343170"/>
                    <a:pt x="406400" y="346345"/>
                    <a:pt x="431800" y="328353"/>
                  </a:cubicBezTo>
                  <a:cubicBezTo>
                    <a:pt x="457200" y="310361"/>
                    <a:pt x="480483" y="262736"/>
                    <a:pt x="492125" y="223578"/>
                  </a:cubicBezTo>
                  <a:cubicBezTo>
                    <a:pt x="503767" y="184420"/>
                    <a:pt x="487892" y="91286"/>
                    <a:pt x="501650" y="93403"/>
                  </a:cubicBezTo>
                  <a:cubicBezTo>
                    <a:pt x="515408" y="95520"/>
                    <a:pt x="546629" y="199766"/>
                    <a:pt x="574675" y="236278"/>
                  </a:cubicBezTo>
                  <a:cubicBezTo>
                    <a:pt x="602721" y="272790"/>
                    <a:pt x="643467" y="312478"/>
                    <a:pt x="669925" y="312478"/>
                  </a:cubicBezTo>
                  <a:cubicBezTo>
                    <a:pt x="696383" y="312478"/>
                    <a:pt x="721254" y="269086"/>
                    <a:pt x="733425" y="236278"/>
                  </a:cubicBezTo>
                  <a:cubicBezTo>
                    <a:pt x="745596" y="203470"/>
                    <a:pt x="731308" y="122507"/>
                    <a:pt x="742950" y="115628"/>
                  </a:cubicBezTo>
                  <a:cubicBezTo>
                    <a:pt x="754592" y="108749"/>
                    <a:pt x="781579" y="185478"/>
                    <a:pt x="803275" y="195003"/>
                  </a:cubicBezTo>
                  <a:cubicBezTo>
                    <a:pt x="824971" y="204528"/>
                    <a:pt x="862013" y="202411"/>
                    <a:pt x="873125" y="172778"/>
                  </a:cubicBezTo>
                  <a:cubicBezTo>
                    <a:pt x="884237" y="143145"/>
                    <a:pt x="871537" y="44190"/>
                    <a:pt x="869950" y="17203"/>
                  </a:cubicBezTo>
                  <a:cubicBezTo>
                    <a:pt x="868363" y="-9784"/>
                    <a:pt x="865981" y="534"/>
                    <a:pt x="863600" y="1085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0C5E32DE-411E-49DF-AA57-4AFB03BD6E29}"/>
                </a:ext>
              </a:extLst>
            </p:cNvPr>
            <p:cNvSpPr/>
            <p:nvPr/>
          </p:nvSpPr>
          <p:spPr>
            <a:xfrm>
              <a:off x="4718050" y="3937000"/>
              <a:ext cx="895913" cy="358908"/>
            </a:xfrm>
            <a:custGeom>
              <a:avLst/>
              <a:gdLst>
                <a:gd name="connsiteX0" fmla="*/ 0 w 895913"/>
                <a:gd name="connsiteY0" fmla="*/ 127000 h 358908"/>
                <a:gd name="connsiteX1" fmla="*/ 66675 w 895913"/>
                <a:gd name="connsiteY1" fmla="*/ 263525 h 358908"/>
                <a:gd name="connsiteX2" fmla="*/ 149225 w 895913"/>
                <a:gd name="connsiteY2" fmla="*/ 273050 h 358908"/>
                <a:gd name="connsiteX3" fmla="*/ 193675 w 895913"/>
                <a:gd name="connsiteY3" fmla="*/ 180975 h 358908"/>
                <a:gd name="connsiteX4" fmla="*/ 279400 w 895913"/>
                <a:gd name="connsiteY4" fmla="*/ 307975 h 358908"/>
                <a:gd name="connsiteX5" fmla="*/ 415925 w 895913"/>
                <a:gd name="connsiteY5" fmla="*/ 358775 h 358908"/>
                <a:gd name="connsiteX6" fmla="*/ 501650 w 895913"/>
                <a:gd name="connsiteY6" fmla="*/ 295275 h 358908"/>
                <a:gd name="connsiteX7" fmla="*/ 504825 w 895913"/>
                <a:gd name="connsiteY7" fmla="*/ 142875 h 358908"/>
                <a:gd name="connsiteX8" fmla="*/ 606425 w 895913"/>
                <a:gd name="connsiteY8" fmla="*/ 260350 h 358908"/>
                <a:gd name="connsiteX9" fmla="*/ 698500 w 895913"/>
                <a:gd name="connsiteY9" fmla="*/ 279400 h 358908"/>
                <a:gd name="connsiteX10" fmla="*/ 758825 w 895913"/>
                <a:gd name="connsiteY10" fmla="*/ 177800 h 358908"/>
                <a:gd name="connsiteX11" fmla="*/ 746125 w 895913"/>
                <a:gd name="connsiteY11" fmla="*/ 158750 h 358908"/>
                <a:gd name="connsiteX12" fmla="*/ 844550 w 895913"/>
                <a:gd name="connsiteY12" fmla="*/ 219075 h 358908"/>
                <a:gd name="connsiteX13" fmla="*/ 895350 w 895913"/>
                <a:gd name="connsiteY13" fmla="*/ 127000 h 358908"/>
                <a:gd name="connsiteX14" fmla="*/ 873125 w 895913"/>
                <a:gd name="connsiteY14" fmla="*/ 0 h 358908"/>
                <a:gd name="connsiteX15" fmla="*/ 873125 w 895913"/>
                <a:gd name="connsiteY15" fmla="*/ 0 h 35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913" h="358908">
                  <a:moveTo>
                    <a:pt x="0" y="127000"/>
                  </a:moveTo>
                  <a:cubicBezTo>
                    <a:pt x="20902" y="183091"/>
                    <a:pt x="41804" y="239183"/>
                    <a:pt x="66675" y="263525"/>
                  </a:cubicBezTo>
                  <a:cubicBezTo>
                    <a:pt x="91546" y="287867"/>
                    <a:pt x="128058" y="286808"/>
                    <a:pt x="149225" y="273050"/>
                  </a:cubicBezTo>
                  <a:cubicBezTo>
                    <a:pt x="170392" y="259292"/>
                    <a:pt x="171979" y="175154"/>
                    <a:pt x="193675" y="180975"/>
                  </a:cubicBezTo>
                  <a:cubicBezTo>
                    <a:pt x="215371" y="186796"/>
                    <a:pt x="242358" y="278342"/>
                    <a:pt x="279400" y="307975"/>
                  </a:cubicBezTo>
                  <a:cubicBezTo>
                    <a:pt x="316442" y="337608"/>
                    <a:pt x="378883" y="360892"/>
                    <a:pt x="415925" y="358775"/>
                  </a:cubicBezTo>
                  <a:cubicBezTo>
                    <a:pt x="452967" y="356658"/>
                    <a:pt x="486833" y="331258"/>
                    <a:pt x="501650" y="295275"/>
                  </a:cubicBezTo>
                  <a:cubicBezTo>
                    <a:pt x="516467" y="259292"/>
                    <a:pt x="487363" y="148696"/>
                    <a:pt x="504825" y="142875"/>
                  </a:cubicBezTo>
                  <a:cubicBezTo>
                    <a:pt x="522287" y="137054"/>
                    <a:pt x="574146" y="237596"/>
                    <a:pt x="606425" y="260350"/>
                  </a:cubicBezTo>
                  <a:cubicBezTo>
                    <a:pt x="638704" y="283104"/>
                    <a:pt x="673100" y="293158"/>
                    <a:pt x="698500" y="279400"/>
                  </a:cubicBezTo>
                  <a:cubicBezTo>
                    <a:pt x="723900" y="265642"/>
                    <a:pt x="750888" y="197908"/>
                    <a:pt x="758825" y="177800"/>
                  </a:cubicBezTo>
                  <a:cubicBezTo>
                    <a:pt x="766762" y="157692"/>
                    <a:pt x="731838" y="151871"/>
                    <a:pt x="746125" y="158750"/>
                  </a:cubicBezTo>
                  <a:cubicBezTo>
                    <a:pt x="760413" y="165629"/>
                    <a:pt x="819679" y="224367"/>
                    <a:pt x="844550" y="219075"/>
                  </a:cubicBezTo>
                  <a:cubicBezTo>
                    <a:pt x="869421" y="213783"/>
                    <a:pt x="890588" y="163513"/>
                    <a:pt x="895350" y="127000"/>
                  </a:cubicBezTo>
                  <a:cubicBezTo>
                    <a:pt x="900113" y="90487"/>
                    <a:pt x="873125" y="0"/>
                    <a:pt x="873125" y="0"/>
                  </a:cubicBezTo>
                  <a:lnTo>
                    <a:pt x="87312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18830066-0B3F-47C6-ACCA-1A4D22E84DAB}"/>
                </a:ext>
              </a:extLst>
            </p:cNvPr>
            <p:cNvSpPr/>
            <p:nvPr/>
          </p:nvSpPr>
          <p:spPr>
            <a:xfrm>
              <a:off x="5148263" y="4424363"/>
              <a:ext cx="795337" cy="297706"/>
            </a:xfrm>
            <a:custGeom>
              <a:avLst/>
              <a:gdLst>
                <a:gd name="connsiteX0" fmla="*/ 0 w 795337"/>
                <a:gd name="connsiteY0" fmla="*/ 109537 h 297706"/>
                <a:gd name="connsiteX1" fmla="*/ 119062 w 795337"/>
                <a:gd name="connsiteY1" fmla="*/ 242887 h 297706"/>
                <a:gd name="connsiteX2" fmla="*/ 266700 w 795337"/>
                <a:gd name="connsiteY2" fmla="*/ 261937 h 297706"/>
                <a:gd name="connsiteX3" fmla="*/ 314325 w 795337"/>
                <a:gd name="connsiteY3" fmla="*/ 80962 h 297706"/>
                <a:gd name="connsiteX4" fmla="*/ 419100 w 795337"/>
                <a:gd name="connsiteY4" fmla="*/ 261937 h 297706"/>
                <a:gd name="connsiteX5" fmla="*/ 585787 w 795337"/>
                <a:gd name="connsiteY5" fmla="*/ 280987 h 297706"/>
                <a:gd name="connsiteX6" fmla="*/ 623887 w 795337"/>
                <a:gd name="connsiteY6" fmla="*/ 71437 h 297706"/>
                <a:gd name="connsiteX7" fmla="*/ 733425 w 795337"/>
                <a:gd name="connsiteY7" fmla="*/ 147637 h 297706"/>
                <a:gd name="connsiteX8" fmla="*/ 795337 w 795337"/>
                <a:gd name="connsiteY8" fmla="*/ 0 h 297706"/>
                <a:gd name="connsiteX9" fmla="*/ 795337 w 795337"/>
                <a:gd name="connsiteY9" fmla="*/ 0 h 29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337" h="297706">
                  <a:moveTo>
                    <a:pt x="0" y="109537"/>
                  </a:moveTo>
                  <a:cubicBezTo>
                    <a:pt x="37306" y="163512"/>
                    <a:pt x="74612" y="217487"/>
                    <a:pt x="119062" y="242887"/>
                  </a:cubicBezTo>
                  <a:cubicBezTo>
                    <a:pt x="163512" y="268287"/>
                    <a:pt x="234156" y="288924"/>
                    <a:pt x="266700" y="261937"/>
                  </a:cubicBezTo>
                  <a:cubicBezTo>
                    <a:pt x="299244" y="234950"/>
                    <a:pt x="288925" y="80962"/>
                    <a:pt x="314325" y="80962"/>
                  </a:cubicBezTo>
                  <a:cubicBezTo>
                    <a:pt x="339725" y="80962"/>
                    <a:pt x="373856" y="228600"/>
                    <a:pt x="419100" y="261937"/>
                  </a:cubicBezTo>
                  <a:cubicBezTo>
                    <a:pt x="464344" y="295274"/>
                    <a:pt x="551656" y="312737"/>
                    <a:pt x="585787" y="280987"/>
                  </a:cubicBezTo>
                  <a:cubicBezTo>
                    <a:pt x="619918" y="249237"/>
                    <a:pt x="599281" y="93662"/>
                    <a:pt x="623887" y="71437"/>
                  </a:cubicBezTo>
                  <a:cubicBezTo>
                    <a:pt x="648493" y="49212"/>
                    <a:pt x="704850" y="159543"/>
                    <a:pt x="733425" y="147637"/>
                  </a:cubicBezTo>
                  <a:cubicBezTo>
                    <a:pt x="762000" y="135731"/>
                    <a:pt x="795337" y="0"/>
                    <a:pt x="795337" y="0"/>
                  </a:cubicBezTo>
                  <a:lnTo>
                    <a:pt x="79533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78F6300F-FD5D-45C6-A566-359C4DB8EB4E}"/>
                </a:ext>
              </a:extLst>
            </p:cNvPr>
            <p:cNvSpPr/>
            <p:nvPr/>
          </p:nvSpPr>
          <p:spPr>
            <a:xfrm>
              <a:off x="4529439" y="1256313"/>
              <a:ext cx="377222" cy="4132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Rectangle 36">
              <a:extLst>
                <a:ext uri="{FF2B5EF4-FFF2-40B4-BE49-F238E27FC236}">
                  <a16:creationId xmlns:a16="http://schemas.microsoft.com/office/drawing/2014/main" id="{11256A98-8F35-491E-8283-CC77A34C0BDD}"/>
                </a:ext>
              </a:extLst>
            </p:cNvPr>
            <p:cNvSpPr/>
            <p:nvPr/>
          </p:nvSpPr>
          <p:spPr>
            <a:xfrm rot="20990363">
              <a:off x="3989182" y="1795947"/>
              <a:ext cx="332845" cy="241254"/>
            </a:xfrm>
            <a:custGeom>
              <a:avLst/>
              <a:gdLst>
                <a:gd name="connsiteX0" fmla="*/ 0 w 149175"/>
                <a:gd name="connsiteY0" fmla="*/ 0 h 132684"/>
                <a:gd name="connsiteX1" fmla="*/ 149175 w 149175"/>
                <a:gd name="connsiteY1" fmla="*/ 0 h 132684"/>
                <a:gd name="connsiteX2" fmla="*/ 149175 w 149175"/>
                <a:gd name="connsiteY2" fmla="*/ 132684 h 132684"/>
                <a:gd name="connsiteX3" fmla="*/ 0 w 149175"/>
                <a:gd name="connsiteY3" fmla="*/ 132684 h 132684"/>
                <a:gd name="connsiteX4" fmla="*/ 0 w 149175"/>
                <a:gd name="connsiteY4" fmla="*/ 0 h 132684"/>
                <a:gd name="connsiteX0" fmla="*/ 307181 w 456356"/>
                <a:gd name="connsiteY0" fmla="*/ 0 h 132684"/>
                <a:gd name="connsiteX1" fmla="*/ 456356 w 456356"/>
                <a:gd name="connsiteY1" fmla="*/ 0 h 132684"/>
                <a:gd name="connsiteX2" fmla="*/ 456356 w 456356"/>
                <a:gd name="connsiteY2" fmla="*/ 132684 h 132684"/>
                <a:gd name="connsiteX3" fmla="*/ 0 w 456356"/>
                <a:gd name="connsiteY3" fmla="*/ 106490 h 132684"/>
                <a:gd name="connsiteX4" fmla="*/ 307181 w 456356"/>
                <a:gd name="connsiteY4" fmla="*/ 0 h 132684"/>
                <a:gd name="connsiteX0" fmla="*/ 347662 w 456356"/>
                <a:gd name="connsiteY0" fmla="*/ 0 h 354140"/>
                <a:gd name="connsiteX1" fmla="*/ 456356 w 456356"/>
                <a:gd name="connsiteY1" fmla="*/ 221456 h 354140"/>
                <a:gd name="connsiteX2" fmla="*/ 456356 w 456356"/>
                <a:gd name="connsiteY2" fmla="*/ 354140 h 354140"/>
                <a:gd name="connsiteX3" fmla="*/ 0 w 456356"/>
                <a:gd name="connsiteY3" fmla="*/ 327946 h 354140"/>
                <a:gd name="connsiteX4" fmla="*/ 347662 w 456356"/>
                <a:gd name="connsiteY4" fmla="*/ 0 h 354140"/>
                <a:gd name="connsiteX0" fmla="*/ 347662 w 639713"/>
                <a:gd name="connsiteY0" fmla="*/ 0 h 354140"/>
                <a:gd name="connsiteX1" fmla="*/ 639713 w 639713"/>
                <a:gd name="connsiteY1" fmla="*/ 102394 h 354140"/>
                <a:gd name="connsiteX2" fmla="*/ 456356 w 639713"/>
                <a:gd name="connsiteY2" fmla="*/ 354140 h 354140"/>
                <a:gd name="connsiteX3" fmla="*/ 0 w 639713"/>
                <a:gd name="connsiteY3" fmla="*/ 327946 h 354140"/>
                <a:gd name="connsiteX4" fmla="*/ 347662 w 639713"/>
                <a:gd name="connsiteY4" fmla="*/ 0 h 354140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13" h="463677">
                  <a:moveTo>
                    <a:pt x="347662" y="0"/>
                  </a:moveTo>
                  <a:cubicBezTo>
                    <a:pt x="466443" y="19843"/>
                    <a:pt x="559032" y="58738"/>
                    <a:pt x="639713" y="102394"/>
                  </a:cubicBezTo>
                  <a:cubicBezTo>
                    <a:pt x="626219" y="232347"/>
                    <a:pt x="579388" y="343249"/>
                    <a:pt x="549225" y="463677"/>
                  </a:cubicBezTo>
                  <a:cubicBezTo>
                    <a:pt x="328050" y="451770"/>
                    <a:pt x="137832" y="401765"/>
                    <a:pt x="0" y="327946"/>
                  </a:cubicBezTo>
                  <a:cubicBezTo>
                    <a:pt x="118269" y="190056"/>
                    <a:pt x="246063" y="75978"/>
                    <a:pt x="347662" y="0"/>
                  </a:cubicBezTo>
                  <a:close/>
                </a:path>
              </a:pathLst>
            </a:custGeom>
            <a:solidFill>
              <a:srgbClr val="9097A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661F85E2-F697-4C75-8B1C-1C661BA801D0}"/>
                </a:ext>
              </a:extLst>
            </p:cNvPr>
            <p:cNvSpPr/>
            <p:nvPr/>
          </p:nvSpPr>
          <p:spPr>
            <a:xfrm>
              <a:off x="4643072" y="1270053"/>
              <a:ext cx="263589" cy="3779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99B224E-043F-4AE7-8DE1-7AE3E39F32C9}"/>
                </a:ext>
              </a:extLst>
            </p:cNvPr>
            <p:cNvSpPr/>
            <p:nvPr/>
          </p:nvSpPr>
          <p:spPr>
            <a:xfrm rot="1065977">
              <a:off x="4685964" y="1416421"/>
              <a:ext cx="85515" cy="12261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DEE507D-733F-4744-AEA8-B125130EBD2A}"/>
                </a:ext>
              </a:extLst>
            </p:cNvPr>
            <p:cNvSpPr/>
            <p:nvPr/>
          </p:nvSpPr>
          <p:spPr>
            <a:xfrm>
              <a:off x="6389091" y="5356099"/>
              <a:ext cx="155082" cy="241331"/>
            </a:xfrm>
            <a:prstGeom prst="ellipse">
              <a:avLst/>
            </a:prstGeom>
            <a:solidFill>
              <a:srgbClr val="E6D2C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C46718CA-EAC6-458F-8B44-40767F369166}"/>
                </a:ext>
              </a:extLst>
            </p:cNvPr>
            <p:cNvSpPr/>
            <p:nvPr/>
          </p:nvSpPr>
          <p:spPr>
            <a:xfrm>
              <a:off x="5581429" y="5277990"/>
              <a:ext cx="155082" cy="241331"/>
            </a:xfrm>
            <a:prstGeom prst="ellipse">
              <a:avLst/>
            </a:prstGeom>
            <a:solidFill>
              <a:srgbClr val="E6D2C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7" name="Rectangle 3">
            <a:extLst>
              <a:ext uri="{FF2B5EF4-FFF2-40B4-BE49-F238E27FC236}">
                <a16:creationId xmlns:a16="http://schemas.microsoft.com/office/drawing/2014/main" id="{4D80AE91-C355-4313-8F34-6F46E16F73CB}"/>
              </a:ext>
            </a:extLst>
          </p:cNvPr>
          <p:cNvSpPr/>
          <p:nvPr/>
        </p:nvSpPr>
        <p:spPr>
          <a:xfrm>
            <a:off x="5056602" y="6637713"/>
            <a:ext cx="340695" cy="328599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75" h="517525">
                <a:moveTo>
                  <a:pt x="0" y="514350"/>
                </a:moveTo>
                <a:cubicBezTo>
                  <a:pt x="241300" y="194310"/>
                  <a:pt x="328295" y="109220"/>
                  <a:pt x="536575" y="0"/>
                </a:cubicBezTo>
                <a:cubicBezTo>
                  <a:pt x="347345" y="200025"/>
                  <a:pt x="326390" y="488950"/>
                  <a:pt x="327660" y="517525"/>
                </a:cubicBezTo>
                <a:lnTo>
                  <a:pt x="0" y="5143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3">
            <a:extLst>
              <a:ext uri="{FF2B5EF4-FFF2-40B4-BE49-F238E27FC236}">
                <a16:creationId xmlns:a16="http://schemas.microsoft.com/office/drawing/2014/main" id="{F9319129-444F-46DC-9872-762837EA1DED}"/>
              </a:ext>
            </a:extLst>
          </p:cNvPr>
          <p:cNvSpPr/>
          <p:nvPr/>
        </p:nvSpPr>
        <p:spPr>
          <a:xfrm flipH="1">
            <a:off x="4686444" y="6532076"/>
            <a:ext cx="294328" cy="433429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550" h="682625">
                <a:moveTo>
                  <a:pt x="0" y="679450"/>
                </a:moveTo>
                <a:cubicBezTo>
                  <a:pt x="28575" y="667385"/>
                  <a:pt x="10795" y="290195"/>
                  <a:pt x="463550" y="0"/>
                </a:cubicBezTo>
                <a:cubicBezTo>
                  <a:pt x="226695" y="292100"/>
                  <a:pt x="326390" y="654050"/>
                  <a:pt x="327660" y="682625"/>
                </a:cubicBezTo>
                <a:lnTo>
                  <a:pt x="0" y="679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3">
            <a:extLst>
              <a:ext uri="{FF2B5EF4-FFF2-40B4-BE49-F238E27FC236}">
                <a16:creationId xmlns:a16="http://schemas.microsoft.com/office/drawing/2014/main" id="{9329DFC8-A6FA-4304-B3E7-98FE97FFB894}"/>
              </a:ext>
            </a:extLst>
          </p:cNvPr>
          <p:cNvSpPr/>
          <p:nvPr/>
        </p:nvSpPr>
        <p:spPr>
          <a:xfrm flipH="1">
            <a:off x="3348693" y="5261903"/>
            <a:ext cx="665695" cy="1705518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73150"/>
              <a:gd name="connsiteY0" fmla="*/ 2705100 h 2705100"/>
              <a:gd name="connsiteX1" fmla="*/ 1073150 w 1073150"/>
              <a:gd name="connsiteY1" fmla="*/ 0 h 2705100"/>
              <a:gd name="connsiteX2" fmla="*/ 365760 w 1073150"/>
              <a:gd name="connsiteY2" fmla="*/ 2676525 h 2705100"/>
              <a:gd name="connsiteX3" fmla="*/ 0 w 1073150"/>
              <a:gd name="connsiteY3" fmla="*/ 2705100 h 2705100"/>
              <a:gd name="connsiteX0" fmla="*/ 0 w 1085850"/>
              <a:gd name="connsiteY0" fmla="*/ 2686050 h 2686050"/>
              <a:gd name="connsiteX1" fmla="*/ 1085850 w 1085850"/>
              <a:gd name="connsiteY1" fmla="*/ 0 h 2686050"/>
              <a:gd name="connsiteX2" fmla="*/ 378460 w 1085850"/>
              <a:gd name="connsiteY2" fmla="*/ 2676525 h 2686050"/>
              <a:gd name="connsiteX3" fmla="*/ 0 w 1085850"/>
              <a:gd name="connsiteY3" fmla="*/ 2686050 h 2686050"/>
              <a:gd name="connsiteX0" fmla="*/ 296 w 1086146"/>
              <a:gd name="connsiteY0" fmla="*/ 2686050 h 2686050"/>
              <a:gd name="connsiteX1" fmla="*/ 1086146 w 1086146"/>
              <a:gd name="connsiteY1" fmla="*/ 0 h 2686050"/>
              <a:gd name="connsiteX2" fmla="*/ 378756 w 1086146"/>
              <a:gd name="connsiteY2" fmla="*/ 2676525 h 2686050"/>
              <a:gd name="connsiteX3" fmla="*/ 296 w 1086146"/>
              <a:gd name="connsiteY3" fmla="*/ 2686050 h 2686050"/>
              <a:gd name="connsiteX0" fmla="*/ 673 w 1086523"/>
              <a:gd name="connsiteY0" fmla="*/ 2686050 h 2686050"/>
              <a:gd name="connsiteX1" fmla="*/ 1086523 w 1086523"/>
              <a:gd name="connsiteY1" fmla="*/ 0 h 2686050"/>
              <a:gd name="connsiteX2" fmla="*/ 379133 w 1086523"/>
              <a:gd name="connsiteY2" fmla="*/ 2676525 h 2686050"/>
              <a:gd name="connsiteX3" fmla="*/ 673 w 1086523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3706 w 1089556"/>
              <a:gd name="connsiteY0" fmla="*/ 2686050 h 2686050"/>
              <a:gd name="connsiteX1" fmla="*/ 1089556 w 1089556"/>
              <a:gd name="connsiteY1" fmla="*/ 0 h 2686050"/>
              <a:gd name="connsiteX2" fmla="*/ 420266 w 1089556"/>
              <a:gd name="connsiteY2" fmla="*/ 2676525 h 2686050"/>
              <a:gd name="connsiteX3" fmla="*/ 3706 w 1089556"/>
              <a:gd name="connsiteY3" fmla="*/ 2686050 h 2686050"/>
              <a:gd name="connsiteX0" fmla="*/ 4109 w 1039159"/>
              <a:gd name="connsiteY0" fmla="*/ 2686050 h 2686050"/>
              <a:gd name="connsiteX1" fmla="*/ 1039159 w 1039159"/>
              <a:gd name="connsiteY1" fmla="*/ 0 h 2686050"/>
              <a:gd name="connsiteX2" fmla="*/ 369869 w 1039159"/>
              <a:gd name="connsiteY2" fmla="*/ 2676525 h 2686050"/>
              <a:gd name="connsiteX3" fmla="*/ 4109 w 1039159"/>
              <a:gd name="connsiteY3" fmla="*/ 2686050 h 2686050"/>
              <a:gd name="connsiteX0" fmla="*/ 15305 w 1050355"/>
              <a:gd name="connsiteY0" fmla="*/ 2686050 h 2686050"/>
              <a:gd name="connsiteX1" fmla="*/ 1050355 w 1050355"/>
              <a:gd name="connsiteY1" fmla="*/ 0 h 2686050"/>
              <a:gd name="connsiteX2" fmla="*/ 381065 w 1050355"/>
              <a:gd name="connsiteY2" fmla="*/ 2676525 h 2686050"/>
              <a:gd name="connsiteX3" fmla="*/ 15305 w 1050355"/>
              <a:gd name="connsiteY3" fmla="*/ 2686050 h 2686050"/>
              <a:gd name="connsiteX0" fmla="*/ 11418 w 1046468"/>
              <a:gd name="connsiteY0" fmla="*/ 2686050 h 2686050"/>
              <a:gd name="connsiteX1" fmla="*/ 1046468 w 1046468"/>
              <a:gd name="connsiteY1" fmla="*/ 0 h 2686050"/>
              <a:gd name="connsiteX2" fmla="*/ 377178 w 1046468"/>
              <a:gd name="connsiteY2" fmla="*/ 2676525 h 2686050"/>
              <a:gd name="connsiteX3" fmla="*/ 11418 w 1046468"/>
              <a:gd name="connsiteY3" fmla="*/ 2686050 h 2686050"/>
              <a:gd name="connsiteX0" fmla="*/ 26797 w 1061847"/>
              <a:gd name="connsiteY0" fmla="*/ 2686050 h 2686050"/>
              <a:gd name="connsiteX1" fmla="*/ 1061847 w 1061847"/>
              <a:gd name="connsiteY1" fmla="*/ 0 h 2686050"/>
              <a:gd name="connsiteX2" fmla="*/ 392557 w 1061847"/>
              <a:gd name="connsiteY2" fmla="*/ 2676525 h 2686050"/>
              <a:gd name="connsiteX3" fmla="*/ 26797 w 1061847"/>
              <a:gd name="connsiteY3" fmla="*/ 2686050 h 2686050"/>
              <a:gd name="connsiteX0" fmla="*/ 20435 w 1055485"/>
              <a:gd name="connsiteY0" fmla="*/ 2686050 h 2686050"/>
              <a:gd name="connsiteX1" fmla="*/ 1055485 w 1055485"/>
              <a:gd name="connsiteY1" fmla="*/ 0 h 2686050"/>
              <a:gd name="connsiteX2" fmla="*/ 386195 w 1055485"/>
              <a:gd name="connsiteY2" fmla="*/ 2676525 h 2686050"/>
              <a:gd name="connsiteX3" fmla="*/ 20435 w 1055485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8431" h="2686094">
                <a:moveTo>
                  <a:pt x="13381" y="2686094"/>
                </a:moveTo>
                <a:cubicBezTo>
                  <a:pt x="-131876" y="1127804"/>
                  <a:pt x="951276" y="-8211"/>
                  <a:pt x="1048431" y="44"/>
                </a:cubicBezTo>
                <a:cubicBezTo>
                  <a:pt x="957626" y="44494"/>
                  <a:pt x="231821" y="1282744"/>
                  <a:pt x="379141" y="2676569"/>
                </a:cubicBezTo>
                <a:lnTo>
                  <a:pt x="13381" y="2686094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3">
            <a:extLst>
              <a:ext uri="{FF2B5EF4-FFF2-40B4-BE49-F238E27FC236}">
                <a16:creationId xmlns:a16="http://schemas.microsoft.com/office/drawing/2014/main" id="{3E0F57B2-E694-4171-AE48-A6439B300423}"/>
              </a:ext>
            </a:extLst>
          </p:cNvPr>
          <p:cNvSpPr/>
          <p:nvPr/>
        </p:nvSpPr>
        <p:spPr>
          <a:xfrm flipH="1">
            <a:off x="2457151" y="5338505"/>
            <a:ext cx="817469" cy="1632948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73150"/>
              <a:gd name="connsiteY0" fmla="*/ 2705100 h 2705100"/>
              <a:gd name="connsiteX1" fmla="*/ 1073150 w 1073150"/>
              <a:gd name="connsiteY1" fmla="*/ 0 h 2705100"/>
              <a:gd name="connsiteX2" fmla="*/ 365760 w 1073150"/>
              <a:gd name="connsiteY2" fmla="*/ 2676525 h 2705100"/>
              <a:gd name="connsiteX3" fmla="*/ 0 w 1073150"/>
              <a:gd name="connsiteY3" fmla="*/ 2705100 h 2705100"/>
              <a:gd name="connsiteX0" fmla="*/ 0 w 1085850"/>
              <a:gd name="connsiteY0" fmla="*/ 2686050 h 2686050"/>
              <a:gd name="connsiteX1" fmla="*/ 1085850 w 1085850"/>
              <a:gd name="connsiteY1" fmla="*/ 0 h 2686050"/>
              <a:gd name="connsiteX2" fmla="*/ 378460 w 1085850"/>
              <a:gd name="connsiteY2" fmla="*/ 2676525 h 2686050"/>
              <a:gd name="connsiteX3" fmla="*/ 0 w 1085850"/>
              <a:gd name="connsiteY3" fmla="*/ 2686050 h 2686050"/>
              <a:gd name="connsiteX0" fmla="*/ 296 w 1086146"/>
              <a:gd name="connsiteY0" fmla="*/ 2686050 h 2686050"/>
              <a:gd name="connsiteX1" fmla="*/ 1086146 w 1086146"/>
              <a:gd name="connsiteY1" fmla="*/ 0 h 2686050"/>
              <a:gd name="connsiteX2" fmla="*/ 378756 w 1086146"/>
              <a:gd name="connsiteY2" fmla="*/ 2676525 h 2686050"/>
              <a:gd name="connsiteX3" fmla="*/ 296 w 1086146"/>
              <a:gd name="connsiteY3" fmla="*/ 2686050 h 2686050"/>
              <a:gd name="connsiteX0" fmla="*/ 673 w 1086523"/>
              <a:gd name="connsiteY0" fmla="*/ 2686050 h 2686050"/>
              <a:gd name="connsiteX1" fmla="*/ 1086523 w 1086523"/>
              <a:gd name="connsiteY1" fmla="*/ 0 h 2686050"/>
              <a:gd name="connsiteX2" fmla="*/ 379133 w 1086523"/>
              <a:gd name="connsiteY2" fmla="*/ 2676525 h 2686050"/>
              <a:gd name="connsiteX3" fmla="*/ 673 w 1086523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3706 w 1089556"/>
              <a:gd name="connsiteY0" fmla="*/ 2686050 h 2686050"/>
              <a:gd name="connsiteX1" fmla="*/ 1089556 w 1089556"/>
              <a:gd name="connsiteY1" fmla="*/ 0 h 2686050"/>
              <a:gd name="connsiteX2" fmla="*/ 420266 w 1089556"/>
              <a:gd name="connsiteY2" fmla="*/ 2676525 h 2686050"/>
              <a:gd name="connsiteX3" fmla="*/ 3706 w 1089556"/>
              <a:gd name="connsiteY3" fmla="*/ 2686050 h 2686050"/>
              <a:gd name="connsiteX0" fmla="*/ 4109 w 1039159"/>
              <a:gd name="connsiteY0" fmla="*/ 2686050 h 2686050"/>
              <a:gd name="connsiteX1" fmla="*/ 1039159 w 1039159"/>
              <a:gd name="connsiteY1" fmla="*/ 0 h 2686050"/>
              <a:gd name="connsiteX2" fmla="*/ 369869 w 1039159"/>
              <a:gd name="connsiteY2" fmla="*/ 2676525 h 2686050"/>
              <a:gd name="connsiteX3" fmla="*/ 4109 w 1039159"/>
              <a:gd name="connsiteY3" fmla="*/ 2686050 h 2686050"/>
              <a:gd name="connsiteX0" fmla="*/ 15305 w 1050355"/>
              <a:gd name="connsiteY0" fmla="*/ 2686050 h 2686050"/>
              <a:gd name="connsiteX1" fmla="*/ 1050355 w 1050355"/>
              <a:gd name="connsiteY1" fmla="*/ 0 h 2686050"/>
              <a:gd name="connsiteX2" fmla="*/ 381065 w 1050355"/>
              <a:gd name="connsiteY2" fmla="*/ 2676525 h 2686050"/>
              <a:gd name="connsiteX3" fmla="*/ 15305 w 1050355"/>
              <a:gd name="connsiteY3" fmla="*/ 2686050 h 2686050"/>
              <a:gd name="connsiteX0" fmla="*/ 11418 w 1046468"/>
              <a:gd name="connsiteY0" fmla="*/ 2686050 h 2686050"/>
              <a:gd name="connsiteX1" fmla="*/ 1046468 w 1046468"/>
              <a:gd name="connsiteY1" fmla="*/ 0 h 2686050"/>
              <a:gd name="connsiteX2" fmla="*/ 377178 w 1046468"/>
              <a:gd name="connsiteY2" fmla="*/ 2676525 h 2686050"/>
              <a:gd name="connsiteX3" fmla="*/ 11418 w 1046468"/>
              <a:gd name="connsiteY3" fmla="*/ 2686050 h 2686050"/>
              <a:gd name="connsiteX0" fmla="*/ 26797 w 1061847"/>
              <a:gd name="connsiteY0" fmla="*/ 2686050 h 2686050"/>
              <a:gd name="connsiteX1" fmla="*/ 1061847 w 1061847"/>
              <a:gd name="connsiteY1" fmla="*/ 0 h 2686050"/>
              <a:gd name="connsiteX2" fmla="*/ 392557 w 1061847"/>
              <a:gd name="connsiteY2" fmla="*/ 2676525 h 2686050"/>
              <a:gd name="connsiteX3" fmla="*/ 26797 w 1061847"/>
              <a:gd name="connsiteY3" fmla="*/ 2686050 h 2686050"/>
              <a:gd name="connsiteX0" fmla="*/ 20435 w 1055485"/>
              <a:gd name="connsiteY0" fmla="*/ 2686050 h 2686050"/>
              <a:gd name="connsiteX1" fmla="*/ 1055485 w 1055485"/>
              <a:gd name="connsiteY1" fmla="*/ 0 h 2686050"/>
              <a:gd name="connsiteX2" fmla="*/ 386195 w 1055485"/>
              <a:gd name="connsiteY2" fmla="*/ 2676525 h 2686050"/>
              <a:gd name="connsiteX3" fmla="*/ 20435 w 1055485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1801 w 1205601"/>
              <a:gd name="connsiteY0" fmla="*/ 2565450 h 2565450"/>
              <a:gd name="connsiteX1" fmla="*/ 1205601 w 1205601"/>
              <a:gd name="connsiteY1" fmla="*/ 50 h 2565450"/>
              <a:gd name="connsiteX2" fmla="*/ 377561 w 1205601"/>
              <a:gd name="connsiteY2" fmla="*/ 2555925 h 2565450"/>
              <a:gd name="connsiteX3" fmla="*/ 11801 w 1205601"/>
              <a:gd name="connsiteY3" fmla="*/ 2565450 h 256545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459427 w 1287467"/>
              <a:gd name="connsiteY2" fmla="*/ 255592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7467" h="2571800">
                <a:moveTo>
                  <a:pt x="11117" y="2571800"/>
                </a:moveTo>
                <a:cubicBezTo>
                  <a:pt x="-134140" y="1013510"/>
                  <a:pt x="1190312" y="-8205"/>
                  <a:pt x="1287467" y="50"/>
                </a:cubicBezTo>
                <a:cubicBezTo>
                  <a:pt x="1177612" y="95300"/>
                  <a:pt x="274007" y="1873300"/>
                  <a:pt x="548327" y="2562275"/>
                </a:cubicBezTo>
                <a:lnTo>
                  <a:pt x="11117" y="2571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Rectangle 2">
            <a:extLst>
              <a:ext uri="{FF2B5EF4-FFF2-40B4-BE49-F238E27FC236}">
                <a16:creationId xmlns:a16="http://schemas.microsoft.com/office/drawing/2014/main" id="{986CB881-8741-4CE4-9D0B-C7BEC4EDB147}"/>
              </a:ext>
            </a:extLst>
          </p:cNvPr>
          <p:cNvSpPr/>
          <p:nvPr/>
        </p:nvSpPr>
        <p:spPr>
          <a:xfrm>
            <a:off x="518613" y="4899020"/>
            <a:ext cx="3118160" cy="2068676"/>
          </a:xfrm>
          <a:custGeom>
            <a:avLst/>
            <a:gdLst>
              <a:gd name="connsiteX0" fmla="*/ 0 w 848139"/>
              <a:gd name="connsiteY0" fmla="*/ 0 h 1126435"/>
              <a:gd name="connsiteX1" fmla="*/ 848139 w 848139"/>
              <a:gd name="connsiteY1" fmla="*/ 0 h 1126435"/>
              <a:gd name="connsiteX2" fmla="*/ 848139 w 848139"/>
              <a:gd name="connsiteY2" fmla="*/ 1126435 h 1126435"/>
              <a:gd name="connsiteX3" fmla="*/ 0 w 848139"/>
              <a:gd name="connsiteY3" fmla="*/ 1126435 h 1126435"/>
              <a:gd name="connsiteX4" fmla="*/ 0 w 848139"/>
              <a:gd name="connsiteY4" fmla="*/ 0 h 1126435"/>
              <a:gd name="connsiteX0" fmla="*/ 0 w 2252869"/>
              <a:gd name="connsiteY0" fmla="*/ 0 h 2849217"/>
              <a:gd name="connsiteX1" fmla="*/ 2252869 w 2252869"/>
              <a:gd name="connsiteY1" fmla="*/ 1722782 h 2849217"/>
              <a:gd name="connsiteX2" fmla="*/ 2252869 w 2252869"/>
              <a:gd name="connsiteY2" fmla="*/ 2849217 h 2849217"/>
              <a:gd name="connsiteX3" fmla="*/ 1404730 w 2252869"/>
              <a:gd name="connsiteY3" fmla="*/ 2849217 h 2849217"/>
              <a:gd name="connsiteX4" fmla="*/ 0 w 2252869"/>
              <a:gd name="connsiteY4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609600 w 2862469"/>
              <a:gd name="connsiteY5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9969 h 2859186"/>
              <a:gd name="connsiteX1" fmla="*/ 2332382 w 2862469"/>
              <a:gd name="connsiteY1" fmla="*/ 1692995 h 2859186"/>
              <a:gd name="connsiteX2" fmla="*/ 2862469 w 2862469"/>
              <a:gd name="connsiteY2" fmla="*/ 1732751 h 2859186"/>
              <a:gd name="connsiteX3" fmla="*/ 2862469 w 2862469"/>
              <a:gd name="connsiteY3" fmla="*/ 2859186 h 2859186"/>
              <a:gd name="connsiteX4" fmla="*/ 2014330 w 2862469"/>
              <a:gd name="connsiteY4" fmla="*/ 2859186 h 2859186"/>
              <a:gd name="connsiteX5" fmla="*/ 0 w 2862469"/>
              <a:gd name="connsiteY5" fmla="*/ 1573725 h 2859186"/>
              <a:gd name="connsiteX6" fmla="*/ 1828800 w 2862469"/>
              <a:gd name="connsiteY6" fmla="*/ 2077308 h 2859186"/>
              <a:gd name="connsiteX7" fmla="*/ 609600 w 2862469"/>
              <a:gd name="connsiteY7" fmla="*/ 9969 h 2859186"/>
              <a:gd name="connsiteX0" fmla="*/ 609600 w 2862469"/>
              <a:gd name="connsiteY0" fmla="*/ 14674 h 2863891"/>
              <a:gd name="connsiteX1" fmla="*/ 2332382 w 2862469"/>
              <a:gd name="connsiteY1" fmla="*/ 1697700 h 2863891"/>
              <a:gd name="connsiteX2" fmla="*/ 2862469 w 2862469"/>
              <a:gd name="connsiteY2" fmla="*/ 1737456 h 2863891"/>
              <a:gd name="connsiteX3" fmla="*/ 2862469 w 2862469"/>
              <a:gd name="connsiteY3" fmla="*/ 2863891 h 2863891"/>
              <a:gd name="connsiteX4" fmla="*/ 2014330 w 2862469"/>
              <a:gd name="connsiteY4" fmla="*/ 2863891 h 2863891"/>
              <a:gd name="connsiteX5" fmla="*/ 0 w 2862469"/>
              <a:gd name="connsiteY5" fmla="*/ 1578430 h 2863891"/>
              <a:gd name="connsiteX6" fmla="*/ 1828800 w 2862469"/>
              <a:gd name="connsiteY6" fmla="*/ 2082013 h 2863891"/>
              <a:gd name="connsiteX7" fmla="*/ 609600 w 2862469"/>
              <a:gd name="connsiteY7" fmla="*/ 14674 h 2863891"/>
              <a:gd name="connsiteX0" fmla="*/ 609600 w 2862469"/>
              <a:gd name="connsiteY0" fmla="*/ 14674 h 2863891"/>
              <a:gd name="connsiteX1" fmla="*/ 2332382 w 2862469"/>
              <a:gd name="connsiteY1" fmla="*/ 1697700 h 2863891"/>
              <a:gd name="connsiteX2" fmla="*/ 2862469 w 2862469"/>
              <a:gd name="connsiteY2" fmla="*/ 2002499 h 2863891"/>
              <a:gd name="connsiteX3" fmla="*/ 2862469 w 2862469"/>
              <a:gd name="connsiteY3" fmla="*/ 2863891 h 2863891"/>
              <a:gd name="connsiteX4" fmla="*/ 2014330 w 2862469"/>
              <a:gd name="connsiteY4" fmla="*/ 2863891 h 2863891"/>
              <a:gd name="connsiteX5" fmla="*/ 0 w 2862469"/>
              <a:gd name="connsiteY5" fmla="*/ 1578430 h 2863891"/>
              <a:gd name="connsiteX6" fmla="*/ 1828800 w 2862469"/>
              <a:gd name="connsiteY6" fmla="*/ 2082013 h 2863891"/>
              <a:gd name="connsiteX7" fmla="*/ 609600 w 2862469"/>
              <a:gd name="connsiteY7" fmla="*/ 14674 h 2863891"/>
              <a:gd name="connsiteX0" fmla="*/ 609600 w 3193773"/>
              <a:gd name="connsiteY0" fmla="*/ 444423 h 3293640"/>
              <a:gd name="connsiteX1" fmla="*/ 2332382 w 3193773"/>
              <a:gd name="connsiteY1" fmla="*/ 2127449 h 3293640"/>
              <a:gd name="connsiteX2" fmla="*/ 3193773 w 3193773"/>
              <a:gd name="connsiteY2" fmla="*/ 20353 h 3293640"/>
              <a:gd name="connsiteX3" fmla="*/ 2862469 w 3193773"/>
              <a:gd name="connsiteY3" fmla="*/ 3293640 h 3293640"/>
              <a:gd name="connsiteX4" fmla="*/ 2014330 w 3193773"/>
              <a:gd name="connsiteY4" fmla="*/ 3293640 h 3293640"/>
              <a:gd name="connsiteX5" fmla="*/ 0 w 3193773"/>
              <a:gd name="connsiteY5" fmla="*/ 2008179 h 3293640"/>
              <a:gd name="connsiteX6" fmla="*/ 1828800 w 3193773"/>
              <a:gd name="connsiteY6" fmla="*/ 2511762 h 3293640"/>
              <a:gd name="connsiteX7" fmla="*/ 609600 w 3193773"/>
              <a:gd name="connsiteY7" fmla="*/ 444423 h 3293640"/>
              <a:gd name="connsiteX0" fmla="*/ 609600 w 3193773"/>
              <a:gd name="connsiteY0" fmla="*/ 444423 h 3293640"/>
              <a:gd name="connsiteX1" fmla="*/ 2332382 w 3193773"/>
              <a:gd name="connsiteY1" fmla="*/ 2127449 h 3293640"/>
              <a:gd name="connsiteX2" fmla="*/ 3193773 w 3193773"/>
              <a:gd name="connsiteY2" fmla="*/ 20353 h 3293640"/>
              <a:gd name="connsiteX3" fmla="*/ 2849217 w 3193773"/>
              <a:gd name="connsiteY3" fmla="*/ 2525015 h 3293640"/>
              <a:gd name="connsiteX4" fmla="*/ 2862469 w 3193773"/>
              <a:gd name="connsiteY4" fmla="*/ 3293640 h 3293640"/>
              <a:gd name="connsiteX5" fmla="*/ 2014330 w 3193773"/>
              <a:gd name="connsiteY5" fmla="*/ 3293640 h 3293640"/>
              <a:gd name="connsiteX6" fmla="*/ 0 w 3193773"/>
              <a:gd name="connsiteY6" fmla="*/ 2008179 h 3293640"/>
              <a:gd name="connsiteX7" fmla="*/ 1828800 w 3193773"/>
              <a:gd name="connsiteY7" fmla="*/ 2511762 h 3293640"/>
              <a:gd name="connsiteX8" fmla="*/ 609600 w 3193773"/>
              <a:gd name="connsiteY8" fmla="*/ 444423 h 3293640"/>
              <a:gd name="connsiteX0" fmla="*/ 609600 w 4903311"/>
              <a:gd name="connsiteY0" fmla="*/ 444423 h 3293640"/>
              <a:gd name="connsiteX1" fmla="*/ 2332382 w 4903311"/>
              <a:gd name="connsiteY1" fmla="*/ 2127449 h 3293640"/>
              <a:gd name="connsiteX2" fmla="*/ 3193773 w 4903311"/>
              <a:gd name="connsiteY2" fmla="*/ 20353 h 3293640"/>
              <a:gd name="connsiteX3" fmla="*/ 2849217 w 4903311"/>
              <a:gd name="connsiteY3" fmla="*/ 2525015 h 3293640"/>
              <a:gd name="connsiteX4" fmla="*/ 4903304 w 4903311"/>
              <a:gd name="connsiteY4" fmla="*/ 1782893 h 3293640"/>
              <a:gd name="connsiteX5" fmla="*/ 2862469 w 4903311"/>
              <a:gd name="connsiteY5" fmla="*/ 3293640 h 3293640"/>
              <a:gd name="connsiteX6" fmla="*/ 2014330 w 4903311"/>
              <a:gd name="connsiteY6" fmla="*/ 3293640 h 3293640"/>
              <a:gd name="connsiteX7" fmla="*/ 0 w 4903311"/>
              <a:gd name="connsiteY7" fmla="*/ 2008179 h 3293640"/>
              <a:gd name="connsiteX8" fmla="*/ 1828800 w 4903311"/>
              <a:gd name="connsiteY8" fmla="*/ 2511762 h 3293640"/>
              <a:gd name="connsiteX9" fmla="*/ 609600 w 4903311"/>
              <a:gd name="connsiteY9" fmla="*/ 444423 h 3293640"/>
              <a:gd name="connsiteX0" fmla="*/ 609600 w 4903311"/>
              <a:gd name="connsiteY0" fmla="*/ 449520 h 3298737"/>
              <a:gd name="connsiteX1" fmla="*/ 2332382 w 4903311"/>
              <a:gd name="connsiteY1" fmla="*/ 2132546 h 3298737"/>
              <a:gd name="connsiteX2" fmla="*/ 3193773 w 4903311"/>
              <a:gd name="connsiteY2" fmla="*/ 25450 h 3298737"/>
              <a:gd name="connsiteX3" fmla="*/ 2849217 w 4903311"/>
              <a:gd name="connsiteY3" fmla="*/ 2530112 h 3298737"/>
              <a:gd name="connsiteX4" fmla="*/ 4903304 w 4903311"/>
              <a:gd name="connsiteY4" fmla="*/ 1787990 h 3298737"/>
              <a:gd name="connsiteX5" fmla="*/ 2862469 w 4903311"/>
              <a:gd name="connsiteY5" fmla="*/ 3298737 h 3298737"/>
              <a:gd name="connsiteX6" fmla="*/ 2014330 w 4903311"/>
              <a:gd name="connsiteY6" fmla="*/ 3298737 h 3298737"/>
              <a:gd name="connsiteX7" fmla="*/ 0 w 4903311"/>
              <a:gd name="connsiteY7" fmla="*/ 2013276 h 3298737"/>
              <a:gd name="connsiteX8" fmla="*/ 1828800 w 4903311"/>
              <a:gd name="connsiteY8" fmla="*/ 2516859 h 3298737"/>
              <a:gd name="connsiteX9" fmla="*/ 609600 w 4903311"/>
              <a:gd name="connsiteY9" fmla="*/ 449520 h 3298737"/>
              <a:gd name="connsiteX0" fmla="*/ 609600 w 4903311"/>
              <a:gd name="connsiteY0" fmla="*/ 436218 h 3285435"/>
              <a:gd name="connsiteX1" fmla="*/ 2332382 w 4903311"/>
              <a:gd name="connsiteY1" fmla="*/ 2119244 h 3285435"/>
              <a:gd name="connsiteX2" fmla="*/ 3193773 w 4903311"/>
              <a:gd name="connsiteY2" fmla="*/ 12148 h 3285435"/>
              <a:gd name="connsiteX3" fmla="*/ 2849217 w 4903311"/>
              <a:gd name="connsiteY3" fmla="*/ 2516810 h 3285435"/>
              <a:gd name="connsiteX4" fmla="*/ 4903304 w 4903311"/>
              <a:gd name="connsiteY4" fmla="*/ 1774688 h 3285435"/>
              <a:gd name="connsiteX5" fmla="*/ 2862469 w 4903311"/>
              <a:gd name="connsiteY5" fmla="*/ 3285435 h 3285435"/>
              <a:gd name="connsiteX6" fmla="*/ 2014330 w 4903311"/>
              <a:gd name="connsiteY6" fmla="*/ 3285435 h 3285435"/>
              <a:gd name="connsiteX7" fmla="*/ 0 w 4903311"/>
              <a:gd name="connsiteY7" fmla="*/ 1999974 h 3285435"/>
              <a:gd name="connsiteX8" fmla="*/ 1828800 w 4903311"/>
              <a:gd name="connsiteY8" fmla="*/ 2503557 h 3285435"/>
              <a:gd name="connsiteX9" fmla="*/ 609600 w 4903311"/>
              <a:gd name="connsiteY9" fmla="*/ 436218 h 3285435"/>
              <a:gd name="connsiteX0" fmla="*/ 609600 w 4903311"/>
              <a:gd name="connsiteY0" fmla="*/ 436218 h 3285435"/>
              <a:gd name="connsiteX1" fmla="*/ 2332382 w 4903311"/>
              <a:gd name="connsiteY1" fmla="*/ 2119244 h 3285435"/>
              <a:gd name="connsiteX2" fmla="*/ 3193773 w 4903311"/>
              <a:gd name="connsiteY2" fmla="*/ 12148 h 3285435"/>
              <a:gd name="connsiteX3" fmla="*/ 2849217 w 4903311"/>
              <a:gd name="connsiteY3" fmla="*/ 2516810 h 3285435"/>
              <a:gd name="connsiteX4" fmla="*/ 4903304 w 4903311"/>
              <a:gd name="connsiteY4" fmla="*/ 1774688 h 3285435"/>
              <a:gd name="connsiteX5" fmla="*/ 2862469 w 4903311"/>
              <a:gd name="connsiteY5" fmla="*/ 3285435 h 3285435"/>
              <a:gd name="connsiteX6" fmla="*/ 2014330 w 4903311"/>
              <a:gd name="connsiteY6" fmla="*/ 3285435 h 3285435"/>
              <a:gd name="connsiteX7" fmla="*/ 0 w 4903311"/>
              <a:gd name="connsiteY7" fmla="*/ 1999974 h 3285435"/>
              <a:gd name="connsiteX8" fmla="*/ 1828800 w 4903311"/>
              <a:gd name="connsiteY8" fmla="*/ 2503557 h 3285435"/>
              <a:gd name="connsiteX9" fmla="*/ 609600 w 4903311"/>
              <a:gd name="connsiteY9" fmla="*/ 436218 h 3285435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070 h 3273287"/>
              <a:gd name="connsiteX1" fmla="*/ 2332382 w 4903311"/>
              <a:gd name="connsiteY1" fmla="*/ 2107096 h 3273287"/>
              <a:gd name="connsiteX2" fmla="*/ 3193773 w 4903311"/>
              <a:gd name="connsiteY2" fmla="*/ 0 h 3273287"/>
              <a:gd name="connsiteX3" fmla="*/ 2849217 w 4903311"/>
              <a:gd name="connsiteY3" fmla="*/ 2504662 h 3273287"/>
              <a:gd name="connsiteX4" fmla="*/ 4903304 w 4903311"/>
              <a:gd name="connsiteY4" fmla="*/ 1762540 h 3273287"/>
              <a:gd name="connsiteX5" fmla="*/ 2862469 w 4903311"/>
              <a:gd name="connsiteY5" fmla="*/ 3273287 h 3273287"/>
              <a:gd name="connsiteX6" fmla="*/ 2014330 w 4903311"/>
              <a:gd name="connsiteY6" fmla="*/ 3273287 h 3273287"/>
              <a:gd name="connsiteX7" fmla="*/ 0 w 4903311"/>
              <a:gd name="connsiteY7" fmla="*/ 1987826 h 3273287"/>
              <a:gd name="connsiteX8" fmla="*/ 1828800 w 4903311"/>
              <a:gd name="connsiteY8" fmla="*/ 2491409 h 3273287"/>
              <a:gd name="connsiteX9" fmla="*/ 609600 w 4903311"/>
              <a:gd name="connsiteY9" fmla="*/ 424070 h 3273287"/>
              <a:gd name="connsiteX0" fmla="*/ 609600 w 4910931"/>
              <a:gd name="connsiteY0" fmla="*/ 424070 h 3273287"/>
              <a:gd name="connsiteX1" fmla="*/ 2332382 w 4910931"/>
              <a:gd name="connsiteY1" fmla="*/ 2107096 h 3273287"/>
              <a:gd name="connsiteX2" fmla="*/ 3193773 w 4910931"/>
              <a:gd name="connsiteY2" fmla="*/ 0 h 3273287"/>
              <a:gd name="connsiteX3" fmla="*/ 2849217 w 4910931"/>
              <a:gd name="connsiteY3" fmla="*/ 2504662 h 3273287"/>
              <a:gd name="connsiteX4" fmla="*/ 4910924 w 4910931"/>
              <a:gd name="connsiteY4" fmla="*/ 1716820 h 3273287"/>
              <a:gd name="connsiteX5" fmla="*/ 2862469 w 4910931"/>
              <a:gd name="connsiteY5" fmla="*/ 3273287 h 3273287"/>
              <a:gd name="connsiteX6" fmla="*/ 2014330 w 4910931"/>
              <a:gd name="connsiteY6" fmla="*/ 3273287 h 3273287"/>
              <a:gd name="connsiteX7" fmla="*/ 0 w 4910931"/>
              <a:gd name="connsiteY7" fmla="*/ 1987826 h 3273287"/>
              <a:gd name="connsiteX8" fmla="*/ 1828800 w 4910931"/>
              <a:gd name="connsiteY8" fmla="*/ 2491409 h 3273287"/>
              <a:gd name="connsiteX9" fmla="*/ 609600 w 4910931"/>
              <a:gd name="connsiteY9" fmla="*/ 424070 h 3273287"/>
              <a:gd name="connsiteX0" fmla="*/ 609600 w 4910932"/>
              <a:gd name="connsiteY0" fmla="*/ 424070 h 3273287"/>
              <a:gd name="connsiteX1" fmla="*/ 2332382 w 4910932"/>
              <a:gd name="connsiteY1" fmla="*/ 2107096 h 3273287"/>
              <a:gd name="connsiteX2" fmla="*/ 3193773 w 4910932"/>
              <a:gd name="connsiteY2" fmla="*/ 0 h 3273287"/>
              <a:gd name="connsiteX3" fmla="*/ 2849217 w 4910932"/>
              <a:gd name="connsiteY3" fmla="*/ 2504662 h 3273287"/>
              <a:gd name="connsiteX4" fmla="*/ 4910924 w 4910932"/>
              <a:gd name="connsiteY4" fmla="*/ 1716820 h 3273287"/>
              <a:gd name="connsiteX5" fmla="*/ 2862469 w 4910932"/>
              <a:gd name="connsiteY5" fmla="*/ 3273287 h 3273287"/>
              <a:gd name="connsiteX6" fmla="*/ 2014330 w 4910932"/>
              <a:gd name="connsiteY6" fmla="*/ 3273287 h 3273287"/>
              <a:gd name="connsiteX7" fmla="*/ 0 w 4910932"/>
              <a:gd name="connsiteY7" fmla="*/ 1987826 h 3273287"/>
              <a:gd name="connsiteX8" fmla="*/ 1828800 w 4910932"/>
              <a:gd name="connsiteY8" fmla="*/ 2491409 h 3273287"/>
              <a:gd name="connsiteX9" fmla="*/ 609600 w 4910932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2862469 w 4910924"/>
              <a:gd name="connsiteY5" fmla="*/ 327328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2862469 w 4910924"/>
              <a:gd name="connsiteY5" fmla="*/ 327328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828800 w 4910924"/>
              <a:gd name="connsiteY8" fmla="*/ 2491409 h 3258047"/>
              <a:gd name="connsiteX9" fmla="*/ 609600 w 4910924"/>
              <a:gd name="connsiteY9" fmla="*/ 424070 h 325804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609600 w 4910924"/>
              <a:gd name="connsiteY9" fmla="*/ 424070 h 325804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609600 w 4910924"/>
              <a:gd name="connsiteY9" fmla="*/ 42407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10924" h="3258047">
                <a:moveTo>
                  <a:pt x="579120" y="439310"/>
                </a:moveTo>
                <a:cubicBezTo>
                  <a:pt x="583538" y="437101"/>
                  <a:pt x="2129182" y="1210366"/>
                  <a:pt x="2332382" y="2107096"/>
                </a:cubicBezTo>
                <a:cubicBezTo>
                  <a:pt x="2138017" y="1917148"/>
                  <a:pt x="2641598" y="119269"/>
                  <a:pt x="3193773" y="0"/>
                </a:cubicBezTo>
                <a:cubicBezTo>
                  <a:pt x="2752034" y="397566"/>
                  <a:pt x="2919895" y="1855305"/>
                  <a:pt x="2849217" y="2504662"/>
                </a:cubicBezTo>
                <a:cubicBezTo>
                  <a:pt x="3370580" y="1474195"/>
                  <a:pt x="4496241" y="1611907"/>
                  <a:pt x="4910924" y="1716820"/>
                </a:cubicBezTo>
                <a:cubicBezTo>
                  <a:pt x="4256046" y="1897822"/>
                  <a:pt x="3464007" y="2345525"/>
                  <a:pt x="3152029" y="3242807"/>
                </a:cubicBezTo>
                <a:lnTo>
                  <a:pt x="1496170" y="3258047"/>
                </a:lnTo>
                <a:cubicBezTo>
                  <a:pt x="1318370" y="2003287"/>
                  <a:pt x="421640" y="1939566"/>
                  <a:pt x="0" y="1987826"/>
                </a:cubicBezTo>
                <a:cubicBezTo>
                  <a:pt x="575255" y="1782086"/>
                  <a:pt x="1588825" y="1919909"/>
                  <a:pt x="1798320" y="2537129"/>
                </a:cubicBezTo>
                <a:cubicBezTo>
                  <a:pt x="1712292" y="1394129"/>
                  <a:pt x="1038529" y="969397"/>
                  <a:pt x="579120" y="439310"/>
                </a:cubicBez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Rectangle 3">
            <a:extLst>
              <a:ext uri="{FF2B5EF4-FFF2-40B4-BE49-F238E27FC236}">
                <a16:creationId xmlns:a16="http://schemas.microsoft.com/office/drawing/2014/main" id="{C3A68D68-BBBA-4CCE-9631-09422870355C}"/>
              </a:ext>
            </a:extLst>
          </p:cNvPr>
          <p:cNvSpPr/>
          <p:nvPr/>
        </p:nvSpPr>
        <p:spPr>
          <a:xfrm>
            <a:off x="2633777" y="6489340"/>
            <a:ext cx="725740" cy="477779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752475">
                <a:moveTo>
                  <a:pt x="0" y="752475"/>
                </a:moveTo>
                <a:cubicBezTo>
                  <a:pt x="304800" y="219710"/>
                  <a:pt x="769620" y="106045"/>
                  <a:pt x="1143000" y="0"/>
                </a:cubicBezTo>
                <a:cubicBezTo>
                  <a:pt x="883920" y="250825"/>
                  <a:pt x="701040" y="501650"/>
                  <a:pt x="480060" y="752475"/>
                </a:cubicBezTo>
                <a:lnTo>
                  <a:pt x="0" y="75247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ectangle 3">
            <a:extLst>
              <a:ext uri="{FF2B5EF4-FFF2-40B4-BE49-F238E27FC236}">
                <a16:creationId xmlns:a16="http://schemas.microsoft.com/office/drawing/2014/main" id="{8B1B6685-0C1A-481C-BEB2-63359287458B}"/>
              </a:ext>
            </a:extLst>
          </p:cNvPr>
          <p:cNvSpPr/>
          <p:nvPr/>
        </p:nvSpPr>
        <p:spPr>
          <a:xfrm>
            <a:off x="3280037" y="5897056"/>
            <a:ext cx="988217" cy="1074700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18394"/>
              <a:gd name="connsiteY0" fmla="*/ 699135 h 706755"/>
              <a:gd name="connsiteX1" fmla="*/ 1118394 w 1118394"/>
              <a:gd name="connsiteY1" fmla="*/ 0 h 706755"/>
              <a:gd name="connsiteX2" fmla="*/ 518954 w 1118394"/>
              <a:gd name="connsiteY2" fmla="*/ 706755 h 706755"/>
              <a:gd name="connsiteX3" fmla="*/ 0 w 1118394"/>
              <a:gd name="connsiteY3" fmla="*/ 699135 h 706755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988" h="1692592">
                <a:moveTo>
                  <a:pt x="0" y="1680210"/>
                </a:moveTo>
                <a:cubicBezTo>
                  <a:pt x="46831" y="725488"/>
                  <a:pt x="916465" y="69851"/>
                  <a:pt x="1296988" y="0"/>
                </a:cubicBezTo>
                <a:cubicBezTo>
                  <a:pt x="634684" y="899478"/>
                  <a:pt x="526416" y="1449387"/>
                  <a:pt x="483236" y="1692592"/>
                </a:cubicBezTo>
                <a:lnTo>
                  <a:pt x="0" y="168021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Rectangle 3">
            <a:extLst>
              <a:ext uri="{FF2B5EF4-FFF2-40B4-BE49-F238E27FC236}">
                <a16:creationId xmlns:a16="http://schemas.microsoft.com/office/drawing/2014/main" id="{D3A7C64E-99C1-46E5-B7FB-FA2CE0E1C454}"/>
              </a:ext>
            </a:extLst>
          </p:cNvPr>
          <p:cNvSpPr/>
          <p:nvPr/>
        </p:nvSpPr>
        <p:spPr>
          <a:xfrm>
            <a:off x="3876608" y="5895444"/>
            <a:ext cx="1199891" cy="1072887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18394"/>
              <a:gd name="connsiteY0" fmla="*/ 699135 h 706755"/>
              <a:gd name="connsiteX1" fmla="*/ 1118394 w 1118394"/>
              <a:gd name="connsiteY1" fmla="*/ 0 h 706755"/>
              <a:gd name="connsiteX2" fmla="*/ 518954 w 1118394"/>
              <a:gd name="connsiteY2" fmla="*/ 706755 h 706755"/>
              <a:gd name="connsiteX3" fmla="*/ 0 w 1118394"/>
              <a:gd name="connsiteY3" fmla="*/ 699135 h 706755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320800"/>
              <a:gd name="connsiteY0" fmla="*/ 1675447 h 1687829"/>
              <a:gd name="connsiteX1" fmla="*/ 1320800 w 1320800"/>
              <a:gd name="connsiteY1" fmla="*/ 0 h 1687829"/>
              <a:gd name="connsiteX2" fmla="*/ 483236 w 1320800"/>
              <a:gd name="connsiteY2" fmla="*/ 1687829 h 1687829"/>
              <a:gd name="connsiteX3" fmla="*/ 0 w 1320800"/>
              <a:gd name="connsiteY3" fmla="*/ 1675447 h 1687829"/>
              <a:gd name="connsiteX0" fmla="*/ 0 w 1463675"/>
              <a:gd name="connsiteY0" fmla="*/ 1689735 h 1689735"/>
              <a:gd name="connsiteX1" fmla="*/ 1463675 w 1463675"/>
              <a:gd name="connsiteY1" fmla="*/ 0 h 1689735"/>
              <a:gd name="connsiteX2" fmla="*/ 626111 w 1463675"/>
              <a:gd name="connsiteY2" fmla="*/ 1687829 h 1689735"/>
              <a:gd name="connsiteX3" fmla="*/ 0 w 1463675"/>
              <a:gd name="connsiteY3" fmla="*/ 1689735 h 1689735"/>
              <a:gd name="connsiteX0" fmla="*/ 0 w 1463675"/>
              <a:gd name="connsiteY0" fmla="*/ 1689735 h 1689735"/>
              <a:gd name="connsiteX1" fmla="*/ 1463675 w 1463675"/>
              <a:gd name="connsiteY1" fmla="*/ 0 h 1689735"/>
              <a:gd name="connsiteX2" fmla="*/ 626111 w 1463675"/>
              <a:gd name="connsiteY2" fmla="*/ 1687829 h 1689735"/>
              <a:gd name="connsiteX3" fmla="*/ 0 w 1463675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1689735">
                <a:moveTo>
                  <a:pt x="0" y="1689735"/>
                </a:moveTo>
                <a:cubicBezTo>
                  <a:pt x="400049" y="701676"/>
                  <a:pt x="1281589" y="84138"/>
                  <a:pt x="1574800" y="0"/>
                </a:cubicBezTo>
                <a:cubicBezTo>
                  <a:pt x="1194277" y="213678"/>
                  <a:pt x="780416" y="1444624"/>
                  <a:pt x="737236" y="1687829"/>
                </a:cubicBezTo>
                <a:lnTo>
                  <a:pt x="0" y="168973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Rectangle 3">
            <a:extLst>
              <a:ext uri="{FF2B5EF4-FFF2-40B4-BE49-F238E27FC236}">
                <a16:creationId xmlns:a16="http://schemas.microsoft.com/office/drawing/2014/main" id="{1DB17802-7246-4579-97AD-A2F31CF7858C}"/>
              </a:ext>
            </a:extLst>
          </p:cNvPr>
          <p:cNvSpPr/>
          <p:nvPr/>
        </p:nvSpPr>
        <p:spPr>
          <a:xfrm>
            <a:off x="3654653" y="6518372"/>
            <a:ext cx="909595" cy="448750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800" h="706755">
                <a:moveTo>
                  <a:pt x="0" y="699135"/>
                </a:moveTo>
                <a:cubicBezTo>
                  <a:pt x="336550" y="196850"/>
                  <a:pt x="833120" y="22225"/>
                  <a:pt x="1193800" y="0"/>
                </a:cubicBezTo>
                <a:cubicBezTo>
                  <a:pt x="896620" y="151765"/>
                  <a:pt x="637540" y="463550"/>
                  <a:pt x="594360" y="706755"/>
                </a:cubicBezTo>
                <a:lnTo>
                  <a:pt x="0" y="69913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Moon 53">
            <a:extLst>
              <a:ext uri="{FF2B5EF4-FFF2-40B4-BE49-F238E27FC236}">
                <a16:creationId xmlns:a16="http://schemas.microsoft.com/office/drawing/2014/main" id="{B7A1D196-477A-4C71-9D5C-8D210A2A35AE}"/>
              </a:ext>
            </a:extLst>
          </p:cNvPr>
          <p:cNvSpPr/>
          <p:nvPr/>
        </p:nvSpPr>
        <p:spPr>
          <a:xfrm rot="8176560" flipH="1">
            <a:off x="3016423" y="3732257"/>
            <a:ext cx="278793" cy="646337"/>
          </a:xfrm>
          <a:prstGeom prst="moon">
            <a:avLst>
              <a:gd name="adj" fmla="val 9399"/>
            </a:avLst>
          </a:prstGeom>
          <a:gradFill>
            <a:gsLst>
              <a:gs pos="0">
                <a:schemeClr val="bg1"/>
              </a:gs>
              <a:gs pos="23000">
                <a:srgbClr val="8C8C8C"/>
              </a:gs>
            </a:gsLst>
            <a:lin ang="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ttsMP3.com_VoiceText_2025-1-26_1-44-17">
            <a:hlinkClick r:id="" action="ppaction://media"/>
            <a:extLst>
              <a:ext uri="{FF2B5EF4-FFF2-40B4-BE49-F238E27FC236}">
                <a16:creationId xmlns:a16="http://schemas.microsoft.com/office/drawing/2014/main" id="{421C3FBD-8D90-4ACB-8C2E-9A0E924E4A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6" name="2sec">
            <a:hlinkClick r:id="" action="ppaction://media"/>
            <a:extLst>
              <a:ext uri="{FF2B5EF4-FFF2-40B4-BE49-F238E27FC236}">
                <a16:creationId xmlns:a16="http://schemas.microsoft.com/office/drawing/2014/main" id="{2C269AC0-1E6E-4E7B-985B-C05DA4E4F64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3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6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10303" y="674400"/>
            <a:ext cx="580079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finds something soft and colorful.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BB90897-BCF4-4C0F-B505-6ED7F8F86D56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Cloud 242">
            <a:extLst>
              <a:ext uri="{FF2B5EF4-FFF2-40B4-BE49-F238E27FC236}">
                <a16:creationId xmlns:a16="http://schemas.microsoft.com/office/drawing/2014/main" id="{68788C21-41A7-43FE-B7FF-C7029AF0C2EF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Cloud 243">
            <a:extLst>
              <a:ext uri="{FF2B5EF4-FFF2-40B4-BE49-F238E27FC236}">
                <a16:creationId xmlns:a16="http://schemas.microsoft.com/office/drawing/2014/main" id="{5C056A9E-18EC-4468-81BD-E4E93581F78B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27">
            <a:extLst>
              <a:ext uri="{FF2B5EF4-FFF2-40B4-BE49-F238E27FC236}">
                <a16:creationId xmlns:a16="http://schemas.microsoft.com/office/drawing/2014/main" id="{C41166AE-FD4A-4CE7-BD7F-1B08E62FC70C}"/>
              </a:ext>
            </a:extLst>
          </p:cNvPr>
          <p:cNvSpPr/>
          <p:nvPr/>
        </p:nvSpPr>
        <p:spPr>
          <a:xfrm>
            <a:off x="6329952" y="4193308"/>
            <a:ext cx="5976935" cy="2690812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rgbClr val="AEC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3">
            <a:extLst>
              <a:ext uri="{FF2B5EF4-FFF2-40B4-BE49-F238E27FC236}">
                <a16:creationId xmlns:a16="http://schemas.microsoft.com/office/drawing/2014/main" id="{54C0755F-7AAC-477D-AE48-BE6C7853B488}"/>
              </a:ext>
            </a:extLst>
          </p:cNvPr>
          <p:cNvSpPr/>
          <p:nvPr/>
        </p:nvSpPr>
        <p:spPr>
          <a:xfrm>
            <a:off x="8944376" y="6565871"/>
            <a:ext cx="350324" cy="337887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75" h="517525">
                <a:moveTo>
                  <a:pt x="0" y="514350"/>
                </a:moveTo>
                <a:cubicBezTo>
                  <a:pt x="241300" y="194310"/>
                  <a:pt x="328295" y="109220"/>
                  <a:pt x="536575" y="0"/>
                </a:cubicBezTo>
                <a:cubicBezTo>
                  <a:pt x="347345" y="200025"/>
                  <a:pt x="326390" y="488950"/>
                  <a:pt x="327660" y="517525"/>
                </a:cubicBezTo>
                <a:lnTo>
                  <a:pt x="0" y="5143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3">
            <a:extLst>
              <a:ext uri="{FF2B5EF4-FFF2-40B4-BE49-F238E27FC236}">
                <a16:creationId xmlns:a16="http://schemas.microsoft.com/office/drawing/2014/main" id="{E9B2D4A1-E2D5-4502-9612-B558BA60C0F3}"/>
              </a:ext>
            </a:extLst>
          </p:cNvPr>
          <p:cNvSpPr/>
          <p:nvPr/>
        </p:nvSpPr>
        <p:spPr>
          <a:xfrm flipH="1">
            <a:off x="8563756" y="6457249"/>
            <a:ext cx="302647" cy="445679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550" h="682625">
                <a:moveTo>
                  <a:pt x="0" y="679450"/>
                </a:moveTo>
                <a:cubicBezTo>
                  <a:pt x="28575" y="667385"/>
                  <a:pt x="10795" y="290195"/>
                  <a:pt x="463550" y="0"/>
                </a:cubicBezTo>
                <a:cubicBezTo>
                  <a:pt x="226695" y="292100"/>
                  <a:pt x="326390" y="654050"/>
                  <a:pt x="327660" y="682625"/>
                </a:cubicBezTo>
                <a:lnTo>
                  <a:pt x="0" y="679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3">
            <a:extLst>
              <a:ext uri="{FF2B5EF4-FFF2-40B4-BE49-F238E27FC236}">
                <a16:creationId xmlns:a16="http://schemas.microsoft.com/office/drawing/2014/main" id="{2A126F48-C686-48C1-A698-CD3051C215F0}"/>
              </a:ext>
            </a:extLst>
          </p:cNvPr>
          <p:cNvSpPr/>
          <p:nvPr/>
        </p:nvSpPr>
        <p:spPr>
          <a:xfrm>
            <a:off x="7073995" y="6552487"/>
            <a:ext cx="383491" cy="346178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375" h="530225">
                <a:moveTo>
                  <a:pt x="0" y="520700"/>
                </a:moveTo>
                <a:cubicBezTo>
                  <a:pt x="241300" y="200660"/>
                  <a:pt x="379095" y="109220"/>
                  <a:pt x="587375" y="0"/>
                </a:cubicBezTo>
                <a:cubicBezTo>
                  <a:pt x="398145" y="200025"/>
                  <a:pt x="288290" y="501650"/>
                  <a:pt x="289560" y="530225"/>
                </a:cubicBezTo>
                <a:lnTo>
                  <a:pt x="0" y="5207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3">
            <a:extLst>
              <a:ext uri="{FF2B5EF4-FFF2-40B4-BE49-F238E27FC236}">
                <a16:creationId xmlns:a16="http://schemas.microsoft.com/office/drawing/2014/main" id="{3F90F61B-21D7-4982-A9C7-69B917B6D068}"/>
              </a:ext>
            </a:extLst>
          </p:cNvPr>
          <p:cNvSpPr/>
          <p:nvPr/>
        </p:nvSpPr>
        <p:spPr>
          <a:xfrm>
            <a:off x="6794951" y="6369604"/>
            <a:ext cx="474700" cy="54103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075" h="828675">
                <a:moveTo>
                  <a:pt x="0" y="812800"/>
                </a:moveTo>
                <a:cubicBezTo>
                  <a:pt x="241300" y="492760"/>
                  <a:pt x="467995" y="7620"/>
                  <a:pt x="727075" y="0"/>
                </a:cubicBezTo>
                <a:cubicBezTo>
                  <a:pt x="537845" y="200025"/>
                  <a:pt x="339090" y="692150"/>
                  <a:pt x="359410" y="828675"/>
                </a:cubicBezTo>
                <a:lnTo>
                  <a:pt x="0" y="812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3">
            <a:extLst>
              <a:ext uri="{FF2B5EF4-FFF2-40B4-BE49-F238E27FC236}">
                <a16:creationId xmlns:a16="http://schemas.microsoft.com/office/drawing/2014/main" id="{0A03C780-4B28-428D-8395-78C52755B604}"/>
              </a:ext>
            </a:extLst>
          </p:cNvPr>
          <p:cNvSpPr/>
          <p:nvPr/>
        </p:nvSpPr>
        <p:spPr>
          <a:xfrm flipH="1">
            <a:off x="6242906" y="6301197"/>
            <a:ext cx="375199" cy="609440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53110"/>
              <a:gd name="connsiteY0" fmla="*/ 812800 h 812800"/>
              <a:gd name="connsiteX1" fmla="*/ 727075 w 753110"/>
              <a:gd name="connsiteY1" fmla="*/ 0 h 812800"/>
              <a:gd name="connsiteX2" fmla="*/ 753110 w 753110"/>
              <a:gd name="connsiteY2" fmla="*/ 771525 h 812800"/>
              <a:gd name="connsiteX3" fmla="*/ 0 w 753110"/>
              <a:gd name="connsiteY3" fmla="*/ 812800 h 812800"/>
              <a:gd name="connsiteX0" fmla="*/ 0 w 847725"/>
              <a:gd name="connsiteY0" fmla="*/ 952500 h 952500"/>
              <a:gd name="connsiteX1" fmla="*/ 847725 w 847725"/>
              <a:gd name="connsiteY1" fmla="*/ 0 h 952500"/>
              <a:gd name="connsiteX2" fmla="*/ 753110 w 847725"/>
              <a:gd name="connsiteY2" fmla="*/ 911225 h 952500"/>
              <a:gd name="connsiteX3" fmla="*/ 0 w 847725"/>
              <a:gd name="connsiteY3" fmla="*/ 952500 h 95250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1122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74675"/>
              <a:gd name="connsiteY0" fmla="*/ 933450 h 933450"/>
              <a:gd name="connsiteX1" fmla="*/ 574675 w 574675"/>
              <a:gd name="connsiteY1" fmla="*/ 0 h 933450"/>
              <a:gd name="connsiteX2" fmla="*/ 441960 w 574675"/>
              <a:gd name="connsiteY2" fmla="*/ 930275 h 933450"/>
              <a:gd name="connsiteX3" fmla="*/ 0 w 574675"/>
              <a:gd name="connsiteY3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675" h="933450">
                <a:moveTo>
                  <a:pt x="0" y="933450"/>
                </a:moveTo>
                <a:cubicBezTo>
                  <a:pt x="31750" y="727710"/>
                  <a:pt x="315595" y="7620"/>
                  <a:pt x="574675" y="0"/>
                </a:cubicBezTo>
                <a:cubicBezTo>
                  <a:pt x="385445" y="200025"/>
                  <a:pt x="421640" y="793750"/>
                  <a:pt x="441960" y="930275"/>
                </a:cubicBezTo>
                <a:lnTo>
                  <a:pt x="0" y="933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21">
            <a:extLst>
              <a:ext uri="{FF2B5EF4-FFF2-40B4-BE49-F238E27FC236}">
                <a16:creationId xmlns:a16="http://schemas.microsoft.com/office/drawing/2014/main" id="{80CF2369-D174-4C4C-AC14-3146F6DE025F}"/>
              </a:ext>
            </a:extLst>
          </p:cNvPr>
          <p:cNvSpPr/>
          <p:nvPr/>
        </p:nvSpPr>
        <p:spPr>
          <a:xfrm>
            <a:off x="6425184" y="4338579"/>
            <a:ext cx="1879812" cy="392703"/>
          </a:xfrm>
          <a:custGeom>
            <a:avLst/>
            <a:gdLst>
              <a:gd name="connsiteX0" fmla="*/ 0 w 651236"/>
              <a:gd name="connsiteY0" fmla="*/ 0 h 86046"/>
              <a:gd name="connsiteX1" fmla="*/ 651236 w 651236"/>
              <a:gd name="connsiteY1" fmla="*/ 0 h 86046"/>
              <a:gd name="connsiteX2" fmla="*/ 651236 w 651236"/>
              <a:gd name="connsiteY2" fmla="*/ 86046 h 86046"/>
              <a:gd name="connsiteX3" fmla="*/ 0 w 651236"/>
              <a:gd name="connsiteY3" fmla="*/ 86046 h 86046"/>
              <a:gd name="connsiteX4" fmla="*/ 0 w 651236"/>
              <a:gd name="connsiteY4" fmla="*/ 0 h 86046"/>
              <a:gd name="connsiteX0" fmla="*/ 150019 w 801255"/>
              <a:gd name="connsiteY0" fmla="*/ 0 h 128909"/>
              <a:gd name="connsiteX1" fmla="*/ 801255 w 801255"/>
              <a:gd name="connsiteY1" fmla="*/ 0 h 128909"/>
              <a:gd name="connsiteX2" fmla="*/ 801255 w 801255"/>
              <a:gd name="connsiteY2" fmla="*/ 86046 h 128909"/>
              <a:gd name="connsiteX3" fmla="*/ 0 w 801255"/>
              <a:gd name="connsiteY3" fmla="*/ 128909 h 128909"/>
              <a:gd name="connsiteX4" fmla="*/ 150019 w 801255"/>
              <a:gd name="connsiteY4" fmla="*/ 0 h 128909"/>
              <a:gd name="connsiteX0" fmla="*/ 150019 w 867930"/>
              <a:gd name="connsiteY0" fmla="*/ 0 h 150339"/>
              <a:gd name="connsiteX1" fmla="*/ 801255 w 867930"/>
              <a:gd name="connsiteY1" fmla="*/ 0 h 150339"/>
              <a:gd name="connsiteX2" fmla="*/ 867930 w 867930"/>
              <a:gd name="connsiteY2" fmla="*/ 150339 h 150339"/>
              <a:gd name="connsiteX3" fmla="*/ 0 w 867930"/>
              <a:gd name="connsiteY3" fmla="*/ 128909 h 150339"/>
              <a:gd name="connsiteX4" fmla="*/ 150019 w 867930"/>
              <a:gd name="connsiteY4" fmla="*/ 0 h 150339"/>
              <a:gd name="connsiteX0" fmla="*/ 150019 w 1766578"/>
              <a:gd name="connsiteY0" fmla="*/ 43665 h 194004"/>
              <a:gd name="connsiteX1" fmla="*/ 801255 w 1766578"/>
              <a:gd name="connsiteY1" fmla="*/ 43665 h 194004"/>
              <a:gd name="connsiteX2" fmla="*/ 1766578 w 1766578"/>
              <a:gd name="connsiteY2" fmla="*/ 3184 h 194004"/>
              <a:gd name="connsiteX3" fmla="*/ 867930 w 1766578"/>
              <a:gd name="connsiteY3" fmla="*/ 194004 h 194004"/>
              <a:gd name="connsiteX4" fmla="*/ 0 w 1766578"/>
              <a:gd name="connsiteY4" fmla="*/ 172574 h 194004"/>
              <a:gd name="connsiteX5" fmla="*/ 150019 w 1766578"/>
              <a:gd name="connsiteY5" fmla="*/ 43665 h 194004"/>
              <a:gd name="connsiteX0" fmla="*/ 150019 w 2115828"/>
              <a:gd name="connsiteY0" fmla="*/ 68377 h 218716"/>
              <a:gd name="connsiteX1" fmla="*/ 801255 w 2115828"/>
              <a:gd name="connsiteY1" fmla="*/ 68377 h 218716"/>
              <a:gd name="connsiteX2" fmla="*/ 2115828 w 2115828"/>
              <a:gd name="connsiteY2" fmla="*/ 2496 h 218716"/>
              <a:gd name="connsiteX3" fmla="*/ 867930 w 2115828"/>
              <a:gd name="connsiteY3" fmla="*/ 218716 h 218716"/>
              <a:gd name="connsiteX4" fmla="*/ 0 w 2115828"/>
              <a:gd name="connsiteY4" fmla="*/ 197286 h 218716"/>
              <a:gd name="connsiteX5" fmla="*/ 150019 w 2115828"/>
              <a:gd name="connsiteY5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909644 w 2875453"/>
              <a:gd name="connsiteY6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511666 w 2875453"/>
              <a:gd name="connsiteY6" fmla="*/ 58852 h 218716"/>
              <a:gd name="connsiteX7" fmla="*/ 909644 w 2875453"/>
              <a:gd name="connsiteY7" fmla="*/ 68377 h 218716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909644 w 2875453"/>
              <a:gd name="connsiteY8" fmla="*/ 149248 h 299587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845041 w 2875453"/>
              <a:gd name="connsiteY8" fmla="*/ 152424 h 299587"/>
              <a:gd name="connsiteX9" fmla="*/ 909644 w 2875453"/>
              <a:gd name="connsiteY9" fmla="*/ 149248 h 299587"/>
              <a:gd name="connsiteX0" fmla="*/ 430219 w 2875453"/>
              <a:gd name="connsiteY0" fmla="*/ 0 h 502764"/>
              <a:gd name="connsiteX1" fmla="*/ 1560880 w 2875453"/>
              <a:gd name="connsiteY1" fmla="*/ 352425 h 502764"/>
              <a:gd name="connsiteX2" fmla="*/ 2875453 w 2875453"/>
              <a:gd name="connsiteY2" fmla="*/ 286544 h 502764"/>
              <a:gd name="connsiteX3" fmla="*/ 1627555 w 2875453"/>
              <a:gd name="connsiteY3" fmla="*/ 502764 h 502764"/>
              <a:gd name="connsiteX4" fmla="*/ 759625 w 2875453"/>
              <a:gd name="connsiteY4" fmla="*/ 481334 h 502764"/>
              <a:gd name="connsiteX5" fmla="*/ 490 w 2875453"/>
              <a:gd name="connsiteY5" fmla="*/ 457200 h 502764"/>
              <a:gd name="connsiteX6" fmla="*/ 511666 w 2875453"/>
              <a:gd name="connsiteY6" fmla="*/ 342900 h 502764"/>
              <a:gd name="connsiteX7" fmla="*/ 168766 w 2875453"/>
              <a:gd name="connsiteY7" fmla="*/ 203200 h 502764"/>
              <a:gd name="connsiteX8" fmla="*/ 845041 w 2875453"/>
              <a:gd name="connsiteY8" fmla="*/ 355601 h 502764"/>
              <a:gd name="connsiteX9" fmla="*/ 430219 w 2875453"/>
              <a:gd name="connsiteY9" fmla="*/ 0 h 502764"/>
              <a:gd name="connsiteX0" fmla="*/ 430219 w 2875453"/>
              <a:gd name="connsiteY0" fmla="*/ 0 h 502764"/>
              <a:gd name="connsiteX1" fmla="*/ 1000616 w 2875453"/>
              <a:gd name="connsiteY1" fmla="*/ 212726 h 502764"/>
              <a:gd name="connsiteX2" fmla="*/ 1560880 w 2875453"/>
              <a:gd name="connsiteY2" fmla="*/ 352425 h 502764"/>
              <a:gd name="connsiteX3" fmla="*/ 2875453 w 2875453"/>
              <a:gd name="connsiteY3" fmla="*/ 286544 h 502764"/>
              <a:gd name="connsiteX4" fmla="*/ 1627555 w 2875453"/>
              <a:gd name="connsiteY4" fmla="*/ 502764 h 502764"/>
              <a:gd name="connsiteX5" fmla="*/ 759625 w 2875453"/>
              <a:gd name="connsiteY5" fmla="*/ 481334 h 502764"/>
              <a:gd name="connsiteX6" fmla="*/ 490 w 2875453"/>
              <a:gd name="connsiteY6" fmla="*/ 457200 h 502764"/>
              <a:gd name="connsiteX7" fmla="*/ 511666 w 2875453"/>
              <a:gd name="connsiteY7" fmla="*/ 342900 h 502764"/>
              <a:gd name="connsiteX8" fmla="*/ 168766 w 2875453"/>
              <a:gd name="connsiteY8" fmla="*/ 203200 h 502764"/>
              <a:gd name="connsiteX9" fmla="*/ 845041 w 2875453"/>
              <a:gd name="connsiteY9" fmla="*/ 355601 h 502764"/>
              <a:gd name="connsiteX10" fmla="*/ 430219 w 2875453"/>
              <a:gd name="connsiteY10" fmla="*/ 0 h 502764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560880 w 2875453"/>
              <a:gd name="connsiteY3" fmla="*/ 460494 h 610833"/>
              <a:gd name="connsiteX4" fmla="*/ 2875453 w 2875453"/>
              <a:gd name="connsiteY4" fmla="*/ 394613 h 610833"/>
              <a:gd name="connsiteX5" fmla="*/ 1627555 w 2875453"/>
              <a:gd name="connsiteY5" fmla="*/ 610833 h 610833"/>
              <a:gd name="connsiteX6" fmla="*/ 759625 w 2875453"/>
              <a:gd name="connsiteY6" fmla="*/ 589403 h 610833"/>
              <a:gd name="connsiteX7" fmla="*/ 490 w 2875453"/>
              <a:gd name="connsiteY7" fmla="*/ 565269 h 610833"/>
              <a:gd name="connsiteX8" fmla="*/ 511666 w 2875453"/>
              <a:gd name="connsiteY8" fmla="*/ 450969 h 610833"/>
              <a:gd name="connsiteX9" fmla="*/ 168766 w 2875453"/>
              <a:gd name="connsiteY9" fmla="*/ 311269 h 610833"/>
              <a:gd name="connsiteX10" fmla="*/ 845041 w 2875453"/>
              <a:gd name="connsiteY10" fmla="*/ 463670 h 610833"/>
              <a:gd name="connsiteX11" fmla="*/ 430219 w 2875453"/>
              <a:gd name="connsiteY11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560880 w 2875453"/>
              <a:gd name="connsiteY4" fmla="*/ 460494 h 610833"/>
              <a:gd name="connsiteX5" fmla="*/ 2875453 w 2875453"/>
              <a:gd name="connsiteY5" fmla="*/ 394613 h 610833"/>
              <a:gd name="connsiteX6" fmla="*/ 1627555 w 2875453"/>
              <a:gd name="connsiteY6" fmla="*/ 610833 h 610833"/>
              <a:gd name="connsiteX7" fmla="*/ 759625 w 2875453"/>
              <a:gd name="connsiteY7" fmla="*/ 589403 h 610833"/>
              <a:gd name="connsiteX8" fmla="*/ 490 w 2875453"/>
              <a:gd name="connsiteY8" fmla="*/ 565269 h 610833"/>
              <a:gd name="connsiteX9" fmla="*/ 511666 w 2875453"/>
              <a:gd name="connsiteY9" fmla="*/ 450969 h 610833"/>
              <a:gd name="connsiteX10" fmla="*/ 168766 w 2875453"/>
              <a:gd name="connsiteY10" fmla="*/ 311269 h 610833"/>
              <a:gd name="connsiteX11" fmla="*/ 845041 w 2875453"/>
              <a:gd name="connsiteY11" fmla="*/ 463670 h 610833"/>
              <a:gd name="connsiteX12" fmla="*/ 430219 w 2875453"/>
              <a:gd name="connsiteY12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560880 w 2875453"/>
              <a:gd name="connsiteY5" fmla="*/ 460494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427530 w 2875453"/>
              <a:gd name="connsiteY5" fmla="*/ 463669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7239"/>
              <a:gd name="connsiteY0" fmla="*/ 108069 h 610833"/>
              <a:gd name="connsiteX1" fmla="*/ 1000616 w 2877239"/>
              <a:gd name="connsiteY1" fmla="*/ 320795 h 610833"/>
              <a:gd name="connsiteX2" fmla="*/ 1470516 w 2877239"/>
              <a:gd name="connsiteY2" fmla="*/ 120 h 610833"/>
              <a:gd name="connsiteX3" fmla="*/ 1149841 w 2877239"/>
              <a:gd name="connsiteY3" fmla="*/ 390646 h 610833"/>
              <a:gd name="connsiteX4" fmla="*/ 1756266 w 2877239"/>
              <a:gd name="connsiteY4" fmla="*/ 177921 h 610833"/>
              <a:gd name="connsiteX5" fmla="*/ 1427530 w 2877239"/>
              <a:gd name="connsiteY5" fmla="*/ 463669 h 610833"/>
              <a:gd name="connsiteX6" fmla="*/ 1889616 w 2877239"/>
              <a:gd name="connsiteY6" fmla="*/ 352546 h 610833"/>
              <a:gd name="connsiteX7" fmla="*/ 2875453 w 2877239"/>
              <a:gd name="connsiteY7" fmla="*/ 394613 h 610833"/>
              <a:gd name="connsiteX8" fmla="*/ 1627555 w 2877239"/>
              <a:gd name="connsiteY8" fmla="*/ 610833 h 610833"/>
              <a:gd name="connsiteX9" fmla="*/ 759625 w 2877239"/>
              <a:gd name="connsiteY9" fmla="*/ 589403 h 610833"/>
              <a:gd name="connsiteX10" fmla="*/ 490 w 2877239"/>
              <a:gd name="connsiteY10" fmla="*/ 565269 h 610833"/>
              <a:gd name="connsiteX11" fmla="*/ 511666 w 2877239"/>
              <a:gd name="connsiteY11" fmla="*/ 450969 h 610833"/>
              <a:gd name="connsiteX12" fmla="*/ 168766 w 2877239"/>
              <a:gd name="connsiteY12" fmla="*/ 311269 h 610833"/>
              <a:gd name="connsiteX13" fmla="*/ 845041 w 2877239"/>
              <a:gd name="connsiteY13" fmla="*/ 463670 h 610833"/>
              <a:gd name="connsiteX14" fmla="*/ 430219 w 2877239"/>
              <a:gd name="connsiteY14" fmla="*/ 108069 h 610833"/>
              <a:gd name="connsiteX0" fmla="*/ 430219 w 2877900"/>
              <a:gd name="connsiteY0" fmla="*/ 108069 h 610833"/>
              <a:gd name="connsiteX1" fmla="*/ 1000616 w 2877900"/>
              <a:gd name="connsiteY1" fmla="*/ 320795 h 610833"/>
              <a:gd name="connsiteX2" fmla="*/ 1470516 w 2877900"/>
              <a:gd name="connsiteY2" fmla="*/ 120 h 610833"/>
              <a:gd name="connsiteX3" fmla="*/ 1149841 w 2877900"/>
              <a:gd name="connsiteY3" fmla="*/ 390646 h 610833"/>
              <a:gd name="connsiteX4" fmla="*/ 1756266 w 2877900"/>
              <a:gd name="connsiteY4" fmla="*/ 177921 h 610833"/>
              <a:gd name="connsiteX5" fmla="*/ 1427530 w 2877900"/>
              <a:gd name="connsiteY5" fmla="*/ 463669 h 610833"/>
              <a:gd name="connsiteX6" fmla="*/ 1889616 w 2877900"/>
              <a:gd name="connsiteY6" fmla="*/ 352546 h 610833"/>
              <a:gd name="connsiteX7" fmla="*/ 1743566 w 2877900"/>
              <a:gd name="connsiteY7" fmla="*/ 263646 h 610833"/>
              <a:gd name="connsiteX8" fmla="*/ 2875453 w 2877900"/>
              <a:gd name="connsiteY8" fmla="*/ 394613 h 610833"/>
              <a:gd name="connsiteX9" fmla="*/ 1627555 w 2877900"/>
              <a:gd name="connsiteY9" fmla="*/ 610833 h 610833"/>
              <a:gd name="connsiteX10" fmla="*/ 759625 w 2877900"/>
              <a:gd name="connsiteY10" fmla="*/ 589403 h 610833"/>
              <a:gd name="connsiteX11" fmla="*/ 490 w 2877900"/>
              <a:gd name="connsiteY11" fmla="*/ 565269 h 610833"/>
              <a:gd name="connsiteX12" fmla="*/ 511666 w 2877900"/>
              <a:gd name="connsiteY12" fmla="*/ 450969 h 610833"/>
              <a:gd name="connsiteX13" fmla="*/ 168766 w 2877900"/>
              <a:gd name="connsiteY13" fmla="*/ 311269 h 610833"/>
              <a:gd name="connsiteX14" fmla="*/ 845041 w 2877900"/>
              <a:gd name="connsiteY14" fmla="*/ 463670 h 610833"/>
              <a:gd name="connsiteX15" fmla="*/ 430219 w 2877900"/>
              <a:gd name="connsiteY15" fmla="*/ 108069 h 610833"/>
              <a:gd name="connsiteX0" fmla="*/ 430219 w 2879551"/>
              <a:gd name="connsiteY0" fmla="*/ 108069 h 610833"/>
              <a:gd name="connsiteX1" fmla="*/ 1000616 w 2879551"/>
              <a:gd name="connsiteY1" fmla="*/ 320795 h 610833"/>
              <a:gd name="connsiteX2" fmla="*/ 1470516 w 2879551"/>
              <a:gd name="connsiteY2" fmla="*/ 120 h 610833"/>
              <a:gd name="connsiteX3" fmla="*/ 1149841 w 2879551"/>
              <a:gd name="connsiteY3" fmla="*/ 390646 h 610833"/>
              <a:gd name="connsiteX4" fmla="*/ 1756266 w 2879551"/>
              <a:gd name="connsiteY4" fmla="*/ 177921 h 610833"/>
              <a:gd name="connsiteX5" fmla="*/ 1427530 w 2879551"/>
              <a:gd name="connsiteY5" fmla="*/ 463669 h 610833"/>
              <a:gd name="connsiteX6" fmla="*/ 1889616 w 2879551"/>
              <a:gd name="connsiteY6" fmla="*/ 352546 h 610833"/>
              <a:gd name="connsiteX7" fmla="*/ 1743566 w 2879551"/>
              <a:gd name="connsiteY7" fmla="*/ 263646 h 610833"/>
              <a:gd name="connsiteX8" fmla="*/ 2016615 w 2879551"/>
              <a:gd name="connsiteY8" fmla="*/ 317621 h 610833"/>
              <a:gd name="connsiteX9" fmla="*/ 2875453 w 2879551"/>
              <a:gd name="connsiteY9" fmla="*/ 394613 h 610833"/>
              <a:gd name="connsiteX10" fmla="*/ 1627555 w 2879551"/>
              <a:gd name="connsiteY10" fmla="*/ 610833 h 610833"/>
              <a:gd name="connsiteX11" fmla="*/ 759625 w 2879551"/>
              <a:gd name="connsiteY11" fmla="*/ 589403 h 610833"/>
              <a:gd name="connsiteX12" fmla="*/ 490 w 2879551"/>
              <a:gd name="connsiteY12" fmla="*/ 565269 h 610833"/>
              <a:gd name="connsiteX13" fmla="*/ 511666 w 2879551"/>
              <a:gd name="connsiteY13" fmla="*/ 450969 h 610833"/>
              <a:gd name="connsiteX14" fmla="*/ 168766 w 2879551"/>
              <a:gd name="connsiteY14" fmla="*/ 311269 h 610833"/>
              <a:gd name="connsiteX15" fmla="*/ 845041 w 2879551"/>
              <a:gd name="connsiteY15" fmla="*/ 463670 h 610833"/>
              <a:gd name="connsiteX16" fmla="*/ 430219 w 2879551"/>
              <a:gd name="connsiteY16" fmla="*/ 108069 h 610833"/>
              <a:gd name="connsiteX0" fmla="*/ 430219 w 2882604"/>
              <a:gd name="connsiteY0" fmla="*/ 108069 h 610833"/>
              <a:gd name="connsiteX1" fmla="*/ 1000616 w 2882604"/>
              <a:gd name="connsiteY1" fmla="*/ 320795 h 610833"/>
              <a:gd name="connsiteX2" fmla="*/ 1470516 w 2882604"/>
              <a:gd name="connsiteY2" fmla="*/ 120 h 610833"/>
              <a:gd name="connsiteX3" fmla="*/ 1149841 w 2882604"/>
              <a:gd name="connsiteY3" fmla="*/ 390646 h 610833"/>
              <a:gd name="connsiteX4" fmla="*/ 1756266 w 2882604"/>
              <a:gd name="connsiteY4" fmla="*/ 177921 h 610833"/>
              <a:gd name="connsiteX5" fmla="*/ 1427530 w 2882604"/>
              <a:gd name="connsiteY5" fmla="*/ 463669 h 610833"/>
              <a:gd name="connsiteX6" fmla="*/ 1889616 w 2882604"/>
              <a:gd name="connsiteY6" fmla="*/ 352546 h 610833"/>
              <a:gd name="connsiteX7" fmla="*/ 1743566 w 2882604"/>
              <a:gd name="connsiteY7" fmla="*/ 263646 h 610833"/>
              <a:gd name="connsiteX8" fmla="*/ 2016615 w 2882604"/>
              <a:gd name="connsiteY8" fmla="*/ 317621 h 610833"/>
              <a:gd name="connsiteX9" fmla="*/ 2242040 w 2882604"/>
              <a:gd name="connsiteY9" fmla="*/ 168396 h 610833"/>
              <a:gd name="connsiteX10" fmla="*/ 2875453 w 2882604"/>
              <a:gd name="connsiteY10" fmla="*/ 394613 h 610833"/>
              <a:gd name="connsiteX11" fmla="*/ 1627555 w 2882604"/>
              <a:gd name="connsiteY11" fmla="*/ 610833 h 610833"/>
              <a:gd name="connsiteX12" fmla="*/ 759625 w 2882604"/>
              <a:gd name="connsiteY12" fmla="*/ 589403 h 610833"/>
              <a:gd name="connsiteX13" fmla="*/ 490 w 2882604"/>
              <a:gd name="connsiteY13" fmla="*/ 565269 h 610833"/>
              <a:gd name="connsiteX14" fmla="*/ 511666 w 2882604"/>
              <a:gd name="connsiteY14" fmla="*/ 450969 h 610833"/>
              <a:gd name="connsiteX15" fmla="*/ 168766 w 2882604"/>
              <a:gd name="connsiteY15" fmla="*/ 311269 h 610833"/>
              <a:gd name="connsiteX16" fmla="*/ 845041 w 2882604"/>
              <a:gd name="connsiteY16" fmla="*/ 463670 h 610833"/>
              <a:gd name="connsiteX17" fmla="*/ 430219 w 2882604"/>
              <a:gd name="connsiteY17" fmla="*/ 108069 h 610833"/>
              <a:gd name="connsiteX0" fmla="*/ 430219 w 2887795"/>
              <a:gd name="connsiteY0" fmla="*/ 108069 h 610833"/>
              <a:gd name="connsiteX1" fmla="*/ 1000616 w 2887795"/>
              <a:gd name="connsiteY1" fmla="*/ 320795 h 610833"/>
              <a:gd name="connsiteX2" fmla="*/ 1470516 w 2887795"/>
              <a:gd name="connsiteY2" fmla="*/ 120 h 610833"/>
              <a:gd name="connsiteX3" fmla="*/ 1149841 w 2887795"/>
              <a:gd name="connsiteY3" fmla="*/ 390646 h 610833"/>
              <a:gd name="connsiteX4" fmla="*/ 1756266 w 2887795"/>
              <a:gd name="connsiteY4" fmla="*/ 177921 h 610833"/>
              <a:gd name="connsiteX5" fmla="*/ 1427530 w 2887795"/>
              <a:gd name="connsiteY5" fmla="*/ 463669 h 610833"/>
              <a:gd name="connsiteX6" fmla="*/ 1889616 w 2887795"/>
              <a:gd name="connsiteY6" fmla="*/ 352546 h 610833"/>
              <a:gd name="connsiteX7" fmla="*/ 1743566 w 2887795"/>
              <a:gd name="connsiteY7" fmla="*/ 263646 h 610833"/>
              <a:gd name="connsiteX8" fmla="*/ 2016615 w 2887795"/>
              <a:gd name="connsiteY8" fmla="*/ 317621 h 610833"/>
              <a:gd name="connsiteX9" fmla="*/ 2242040 w 2887795"/>
              <a:gd name="connsiteY9" fmla="*/ 168396 h 610833"/>
              <a:gd name="connsiteX10" fmla="*/ 2153139 w 2887795"/>
              <a:gd name="connsiteY10" fmla="*/ 343021 h 610833"/>
              <a:gd name="connsiteX11" fmla="*/ 2875453 w 2887795"/>
              <a:gd name="connsiteY11" fmla="*/ 394613 h 610833"/>
              <a:gd name="connsiteX12" fmla="*/ 1627555 w 2887795"/>
              <a:gd name="connsiteY12" fmla="*/ 610833 h 610833"/>
              <a:gd name="connsiteX13" fmla="*/ 759625 w 2887795"/>
              <a:gd name="connsiteY13" fmla="*/ 589403 h 610833"/>
              <a:gd name="connsiteX14" fmla="*/ 490 w 2887795"/>
              <a:gd name="connsiteY14" fmla="*/ 565269 h 610833"/>
              <a:gd name="connsiteX15" fmla="*/ 511666 w 2887795"/>
              <a:gd name="connsiteY15" fmla="*/ 450969 h 610833"/>
              <a:gd name="connsiteX16" fmla="*/ 168766 w 2887795"/>
              <a:gd name="connsiteY16" fmla="*/ 311269 h 610833"/>
              <a:gd name="connsiteX17" fmla="*/ 845041 w 2887795"/>
              <a:gd name="connsiteY17" fmla="*/ 463670 h 610833"/>
              <a:gd name="connsiteX18" fmla="*/ 430219 w 2887795"/>
              <a:gd name="connsiteY18" fmla="*/ 108069 h 610833"/>
              <a:gd name="connsiteX0" fmla="*/ 430219 w 2889795"/>
              <a:gd name="connsiteY0" fmla="*/ 108069 h 610833"/>
              <a:gd name="connsiteX1" fmla="*/ 1000616 w 2889795"/>
              <a:gd name="connsiteY1" fmla="*/ 320795 h 610833"/>
              <a:gd name="connsiteX2" fmla="*/ 1470516 w 2889795"/>
              <a:gd name="connsiteY2" fmla="*/ 120 h 610833"/>
              <a:gd name="connsiteX3" fmla="*/ 1149841 w 2889795"/>
              <a:gd name="connsiteY3" fmla="*/ 390646 h 610833"/>
              <a:gd name="connsiteX4" fmla="*/ 1756266 w 2889795"/>
              <a:gd name="connsiteY4" fmla="*/ 177921 h 610833"/>
              <a:gd name="connsiteX5" fmla="*/ 1427530 w 2889795"/>
              <a:gd name="connsiteY5" fmla="*/ 463669 h 610833"/>
              <a:gd name="connsiteX6" fmla="*/ 1889616 w 2889795"/>
              <a:gd name="connsiteY6" fmla="*/ 352546 h 610833"/>
              <a:gd name="connsiteX7" fmla="*/ 1743566 w 2889795"/>
              <a:gd name="connsiteY7" fmla="*/ 263646 h 610833"/>
              <a:gd name="connsiteX8" fmla="*/ 2016615 w 2889795"/>
              <a:gd name="connsiteY8" fmla="*/ 317621 h 610833"/>
              <a:gd name="connsiteX9" fmla="*/ 2242040 w 2889795"/>
              <a:gd name="connsiteY9" fmla="*/ 168396 h 610833"/>
              <a:gd name="connsiteX10" fmla="*/ 2153139 w 2889795"/>
              <a:gd name="connsiteY10" fmla="*/ 343021 h 610833"/>
              <a:gd name="connsiteX11" fmla="*/ 2410314 w 2889795"/>
              <a:gd name="connsiteY11" fmla="*/ 228721 h 610833"/>
              <a:gd name="connsiteX12" fmla="*/ 2875453 w 2889795"/>
              <a:gd name="connsiteY12" fmla="*/ 394613 h 610833"/>
              <a:gd name="connsiteX13" fmla="*/ 1627555 w 2889795"/>
              <a:gd name="connsiteY13" fmla="*/ 610833 h 610833"/>
              <a:gd name="connsiteX14" fmla="*/ 759625 w 2889795"/>
              <a:gd name="connsiteY14" fmla="*/ 589403 h 610833"/>
              <a:gd name="connsiteX15" fmla="*/ 490 w 2889795"/>
              <a:gd name="connsiteY15" fmla="*/ 565269 h 610833"/>
              <a:gd name="connsiteX16" fmla="*/ 511666 w 2889795"/>
              <a:gd name="connsiteY16" fmla="*/ 450969 h 610833"/>
              <a:gd name="connsiteX17" fmla="*/ 168766 w 2889795"/>
              <a:gd name="connsiteY17" fmla="*/ 311269 h 610833"/>
              <a:gd name="connsiteX18" fmla="*/ 845041 w 2889795"/>
              <a:gd name="connsiteY18" fmla="*/ 463670 h 610833"/>
              <a:gd name="connsiteX19" fmla="*/ 430219 w 2889795"/>
              <a:gd name="connsiteY19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879254"/>
              <a:gd name="connsiteY0" fmla="*/ 108069 h 610833"/>
              <a:gd name="connsiteX1" fmla="*/ 1001376 w 2879254"/>
              <a:gd name="connsiteY1" fmla="*/ 320795 h 610833"/>
              <a:gd name="connsiteX2" fmla="*/ 1471276 w 2879254"/>
              <a:gd name="connsiteY2" fmla="*/ 120 h 610833"/>
              <a:gd name="connsiteX3" fmla="*/ 1150601 w 2879254"/>
              <a:gd name="connsiteY3" fmla="*/ 390646 h 610833"/>
              <a:gd name="connsiteX4" fmla="*/ 1757026 w 2879254"/>
              <a:gd name="connsiteY4" fmla="*/ 177921 h 610833"/>
              <a:gd name="connsiteX5" fmla="*/ 1428290 w 2879254"/>
              <a:gd name="connsiteY5" fmla="*/ 463669 h 610833"/>
              <a:gd name="connsiteX6" fmla="*/ 1890376 w 2879254"/>
              <a:gd name="connsiteY6" fmla="*/ 352546 h 610833"/>
              <a:gd name="connsiteX7" fmla="*/ 1744326 w 2879254"/>
              <a:gd name="connsiteY7" fmla="*/ 263646 h 610833"/>
              <a:gd name="connsiteX8" fmla="*/ 2017375 w 2879254"/>
              <a:gd name="connsiteY8" fmla="*/ 317621 h 610833"/>
              <a:gd name="connsiteX9" fmla="*/ 2242800 w 2879254"/>
              <a:gd name="connsiteY9" fmla="*/ 168396 h 610833"/>
              <a:gd name="connsiteX10" fmla="*/ 2153899 w 2879254"/>
              <a:gd name="connsiteY10" fmla="*/ 343021 h 610833"/>
              <a:gd name="connsiteX11" fmla="*/ 2411074 w 2879254"/>
              <a:gd name="connsiteY11" fmla="*/ 228721 h 610833"/>
              <a:gd name="connsiteX12" fmla="*/ 2325349 w 2879254"/>
              <a:gd name="connsiteY12" fmla="*/ 317621 h 610833"/>
              <a:gd name="connsiteX13" fmla="*/ 2876213 w 2879254"/>
              <a:gd name="connsiteY13" fmla="*/ 394613 h 610833"/>
              <a:gd name="connsiteX14" fmla="*/ 1628315 w 2879254"/>
              <a:gd name="connsiteY14" fmla="*/ 610833 h 610833"/>
              <a:gd name="connsiteX15" fmla="*/ 760385 w 2879254"/>
              <a:gd name="connsiteY15" fmla="*/ 589403 h 610833"/>
              <a:gd name="connsiteX16" fmla="*/ 1250 w 2879254"/>
              <a:gd name="connsiteY16" fmla="*/ 565269 h 610833"/>
              <a:gd name="connsiteX17" fmla="*/ 512426 w 2879254"/>
              <a:gd name="connsiteY17" fmla="*/ 450969 h 610833"/>
              <a:gd name="connsiteX18" fmla="*/ 137776 w 2879254"/>
              <a:gd name="connsiteY18" fmla="*/ 311269 h 610833"/>
              <a:gd name="connsiteX19" fmla="*/ 845801 w 2879254"/>
              <a:gd name="connsiteY19" fmla="*/ 463670 h 610833"/>
              <a:gd name="connsiteX20" fmla="*/ 430979 w 2879254"/>
              <a:gd name="connsiteY20" fmla="*/ 108069 h 610833"/>
              <a:gd name="connsiteX0" fmla="*/ 430979 w 2879089"/>
              <a:gd name="connsiteY0" fmla="*/ 108069 h 610833"/>
              <a:gd name="connsiteX1" fmla="*/ 1001376 w 2879089"/>
              <a:gd name="connsiteY1" fmla="*/ 320795 h 610833"/>
              <a:gd name="connsiteX2" fmla="*/ 1471276 w 2879089"/>
              <a:gd name="connsiteY2" fmla="*/ 120 h 610833"/>
              <a:gd name="connsiteX3" fmla="*/ 1150601 w 2879089"/>
              <a:gd name="connsiteY3" fmla="*/ 390646 h 610833"/>
              <a:gd name="connsiteX4" fmla="*/ 1757026 w 2879089"/>
              <a:gd name="connsiteY4" fmla="*/ 177921 h 610833"/>
              <a:gd name="connsiteX5" fmla="*/ 1428290 w 2879089"/>
              <a:gd name="connsiteY5" fmla="*/ 463669 h 610833"/>
              <a:gd name="connsiteX6" fmla="*/ 1890376 w 2879089"/>
              <a:gd name="connsiteY6" fmla="*/ 352546 h 610833"/>
              <a:gd name="connsiteX7" fmla="*/ 1744326 w 2879089"/>
              <a:gd name="connsiteY7" fmla="*/ 263646 h 610833"/>
              <a:gd name="connsiteX8" fmla="*/ 2017375 w 2879089"/>
              <a:gd name="connsiteY8" fmla="*/ 317621 h 610833"/>
              <a:gd name="connsiteX9" fmla="*/ 2242800 w 2879089"/>
              <a:gd name="connsiteY9" fmla="*/ 168396 h 610833"/>
              <a:gd name="connsiteX10" fmla="*/ 2153899 w 2879089"/>
              <a:gd name="connsiteY10" fmla="*/ 343021 h 610833"/>
              <a:gd name="connsiteX11" fmla="*/ 2411074 w 2879089"/>
              <a:gd name="connsiteY11" fmla="*/ 228721 h 610833"/>
              <a:gd name="connsiteX12" fmla="*/ 2293599 w 2879089"/>
              <a:gd name="connsiteY12" fmla="*/ 317621 h 610833"/>
              <a:gd name="connsiteX13" fmla="*/ 2876213 w 2879089"/>
              <a:gd name="connsiteY13" fmla="*/ 394613 h 610833"/>
              <a:gd name="connsiteX14" fmla="*/ 1628315 w 2879089"/>
              <a:gd name="connsiteY14" fmla="*/ 610833 h 610833"/>
              <a:gd name="connsiteX15" fmla="*/ 760385 w 2879089"/>
              <a:gd name="connsiteY15" fmla="*/ 589403 h 610833"/>
              <a:gd name="connsiteX16" fmla="*/ 1250 w 2879089"/>
              <a:gd name="connsiteY16" fmla="*/ 565269 h 610833"/>
              <a:gd name="connsiteX17" fmla="*/ 512426 w 2879089"/>
              <a:gd name="connsiteY17" fmla="*/ 450969 h 610833"/>
              <a:gd name="connsiteX18" fmla="*/ 137776 w 2879089"/>
              <a:gd name="connsiteY18" fmla="*/ 311269 h 610833"/>
              <a:gd name="connsiteX19" fmla="*/ 845801 w 2879089"/>
              <a:gd name="connsiteY19" fmla="*/ 463670 h 610833"/>
              <a:gd name="connsiteX20" fmla="*/ 430979 w 2879089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9218" h="601484">
                <a:moveTo>
                  <a:pt x="430979" y="98720"/>
                </a:moveTo>
                <a:cubicBezTo>
                  <a:pt x="494111" y="109304"/>
                  <a:pt x="757269" y="11937"/>
                  <a:pt x="1001376" y="311446"/>
                </a:cubicBezTo>
                <a:cubicBezTo>
                  <a:pt x="1113559" y="125179"/>
                  <a:pt x="1438468" y="-7112"/>
                  <a:pt x="1471276" y="296"/>
                </a:cubicBezTo>
                <a:cubicBezTo>
                  <a:pt x="1479743" y="35221"/>
                  <a:pt x="1361209" y="9822"/>
                  <a:pt x="1150601" y="381297"/>
                </a:cubicBezTo>
                <a:cubicBezTo>
                  <a:pt x="1289243" y="223605"/>
                  <a:pt x="1669184" y="154814"/>
                  <a:pt x="1788776" y="168572"/>
                </a:cubicBezTo>
                <a:cubicBezTo>
                  <a:pt x="1656972" y="215138"/>
                  <a:pt x="1623594" y="185504"/>
                  <a:pt x="1447340" y="460670"/>
                </a:cubicBezTo>
                <a:cubicBezTo>
                  <a:pt x="1628844" y="317266"/>
                  <a:pt x="1639531" y="361056"/>
                  <a:pt x="1880851" y="349547"/>
                </a:cubicBezTo>
                <a:cubicBezTo>
                  <a:pt x="1874786" y="275993"/>
                  <a:pt x="1719720" y="263161"/>
                  <a:pt x="1744326" y="254297"/>
                </a:cubicBezTo>
                <a:cubicBezTo>
                  <a:pt x="1766022" y="242126"/>
                  <a:pt x="1955727" y="200719"/>
                  <a:pt x="2017375" y="317797"/>
                </a:cubicBezTo>
                <a:cubicBezTo>
                  <a:pt x="2011554" y="254297"/>
                  <a:pt x="2172685" y="165265"/>
                  <a:pt x="2261850" y="159047"/>
                </a:cubicBezTo>
                <a:cubicBezTo>
                  <a:pt x="2312650" y="136293"/>
                  <a:pt x="2143580" y="280094"/>
                  <a:pt x="2141199" y="340022"/>
                </a:cubicBezTo>
                <a:cubicBezTo>
                  <a:pt x="2138024" y="370714"/>
                  <a:pt x="2185913" y="191723"/>
                  <a:pt x="2455524" y="219372"/>
                </a:cubicBezTo>
                <a:cubicBezTo>
                  <a:pt x="2529607" y="205614"/>
                  <a:pt x="2270051" y="274273"/>
                  <a:pt x="2293599" y="308272"/>
                </a:cubicBezTo>
                <a:cubicBezTo>
                  <a:pt x="2396522" y="288296"/>
                  <a:pt x="2923594" y="333220"/>
                  <a:pt x="2876213" y="385264"/>
                </a:cubicBezTo>
                <a:cubicBezTo>
                  <a:pt x="2460247" y="457337"/>
                  <a:pt x="1783931" y="513536"/>
                  <a:pt x="1628315" y="601484"/>
                </a:cubicBezTo>
                <a:cubicBezTo>
                  <a:pt x="1339005" y="594341"/>
                  <a:pt x="1370370" y="504647"/>
                  <a:pt x="760385" y="580054"/>
                </a:cubicBezTo>
                <a:cubicBezTo>
                  <a:pt x="278740" y="487343"/>
                  <a:pt x="-21930" y="575606"/>
                  <a:pt x="1250" y="555920"/>
                </a:cubicBezTo>
                <a:cubicBezTo>
                  <a:pt x="171642" y="477603"/>
                  <a:pt x="310284" y="465962"/>
                  <a:pt x="512426" y="441620"/>
                </a:cubicBezTo>
                <a:cubicBezTo>
                  <a:pt x="416118" y="323087"/>
                  <a:pt x="94384" y="299803"/>
                  <a:pt x="137776" y="301920"/>
                </a:cubicBezTo>
                <a:cubicBezTo>
                  <a:pt x="517718" y="193970"/>
                  <a:pt x="811934" y="400346"/>
                  <a:pt x="845801" y="454321"/>
                </a:cubicBezTo>
                <a:cubicBezTo>
                  <a:pt x="726577" y="192912"/>
                  <a:pt x="556553" y="134704"/>
                  <a:pt x="430979" y="98720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22">
            <a:extLst>
              <a:ext uri="{FF2B5EF4-FFF2-40B4-BE49-F238E27FC236}">
                <a16:creationId xmlns:a16="http://schemas.microsoft.com/office/drawing/2014/main" id="{7C9BE9C3-3F8F-4641-B158-959B97C9FBD7}"/>
              </a:ext>
            </a:extLst>
          </p:cNvPr>
          <p:cNvSpPr/>
          <p:nvPr/>
        </p:nvSpPr>
        <p:spPr>
          <a:xfrm>
            <a:off x="7775779" y="4804602"/>
            <a:ext cx="368757" cy="163283"/>
          </a:xfrm>
          <a:custGeom>
            <a:avLst/>
            <a:gdLst>
              <a:gd name="connsiteX0" fmla="*/ 0 w 228600"/>
              <a:gd name="connsiteY0" fmla="*/ 0 h 66834"/>
              <a:gd name="connsiteX1" fmla="*/ 228600 w 228600"/>
              <a:gd name="connsiteY1" fmla="*/ 0 h 66834"/>
              <a:gd name="connsiteX2" fmla="*/ 228600 w 228600"/>
              <a:gd name="connsiteY2" fmla="*/ 66834 h 66834"/>
              <a:gd name="connsiteX3" fmla="*/ 0 w 228600"/>
              <a:gd name="connsiteY3" fmla="*/ 66834 h 66834"/>
              <a:gd name="connsiteX4" fmla="*/ 0 w 228600"/>
              <a:gd name="connsiteY4" fmla="*/ 0 h 66834"/>
              <a:gd name="connsiteX0" fmla="*/ 0 w 435769"/>
              <a:gd name="connsiteY0" fmla="*/ 0 h 131128"/>
              <a:gd name="connsiteX1" fmla="*/ 228600 w 435769"/>
              <a:gd name="connsiteY1" fmla="*/ 0 h 131128"/>
              <a:gd name="connsiteX2" fmla="*/ 435769 w 435769"/>
              <a:gd name="connsiteY2" fmla="*/ 131128 h 131128"/>
              <a:gd name="connsiteX3" fmla="*/ 0 w 435769"/>
              <a:gd name="connsiteY3" fmla="*/ 66834 h 131128"/>
              <a:gd name="connsiteX4" fmla="*/ 0 w 435769"/>
              <a:gd name="connsiteY4" fmla="*/ 0 h 131128"/>
              <a:gd name="connsiteX0" fmla="*/ 0 w 435885"/>
              <a:gd name="connsiteY0" fmla="*/ 4146 h 135274"/>
              <a:gd name="connsiteX1" fmla="*/ 228600 w 435885"/>
              <a:gd name="connsiteY1" fmla="*/ 4146 h 135274"/>
              <a:gd name="connsiteX2" fmla="*/ 435769 w 435885"/>
              <a:gd name="connsiteY2" fmla="*/ 135274 h 135274"/>
              <a:gd name="connsiteX3" fmla="*/ 0 w 435885"/>
              <a:gd name="connsiteY3" fmla="*/ 70980 h 135274"/>
              <a:gd name="connsiteX4" fmla="*/ 0 w 435885"/>
              <a:gd name="connsiteY4" fmla="*/ 4146 h 135274"/>
              <a:gd name="connsiteX0" fmla="*/ 0 w 435885"/>
              <a:gd name="connsiteY0" fmla="*/ 4146 h 147110"/>
              <a:gd name="connsiteX1" fmla="*/ 228600 w 435885"/>
              <a:gd name="connsiteY1" fmla="*/ 4146 h 147110"/>
              <a:gd name="connsiteX2" fmla="*/ 435769 w 435885"/>
              <a:gd name="connsiteY2" fmla="*/ 135274 h 147110"/>
              <a:gd name="connsiteX3" fmla="*/ 0 w 435885"/>
              <a:gd name="connsiteY3" fmla="*/ 70980 h 147110"/>
              <a:gd name="connsiteX4" fmla="*/ 0 w 435885"/>
              <a:gd name="connsiteY4" fmla="*/ 4146 h 147110"/>
              <a:gd name="connsiteX0" fmla="*/ 9525 w 445338"/>
              <a:gd name="connsiteY0" fmla="*/ 83343 h 226307"/>
              <a:gd name="connsiteX1" fmla="*/ 0 w 445338"/>
              <a:gd name="connsiteY1" fmla="*/ 0 h 226307"/>
              <a:gd name="connsiteX2" fmla="*/ 445294 w 445338"/>
              <a:gd name="connsiteY2" fmla="*/ 214471 h 226307"/>
              <a:gd name="connsiteX3" fmla="*/ 9525 w 445338"/>
              <a:gd name="connsiteY3" fmla="*/ 150177 h 226307"/>
              <a:gd name="connsiteX4" fmla="*/ 9525 w 445338"/>
              <a:gd name="connsiteY4" fmla="*/ 83343 h 226307"/>
              <a:gd name="connsiteX0" fmla="*/ 9525 w 445347"/>
              <a:gd name="connsiteY0" fmla="*/ 84757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4" fmla="*/ 9525 w 445347"/>
              <a:gd name="connsiteY4" fmla="*/ 84757 h 227721"/>
              <a:gd name="connsiteX0" fmla="*/ 9525 w 445347"/>
              <a:gd name="connsiteY0" fmla="*/ 151591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0" fmla="*/ 135731 w 445347"/>
              <a:gd name="connsiteY0" fmla="*/ 206360 h 237368"/>
              <a:gd name="connsiteX1" fmla="*/ 0 w 445347"/>
              <a:gd name="connsiteY1" fmla="*/ 1414 h 237368"/>
              <a:gd name="connsiteX2" fmla="*/ 445294 w 445347"/>
              <a:gd name="connsiteY2" fmla="*/ 215885 h 237368"/>
              <a:gd name="connsiteX3" fmla="*/ 135731 w 445347"/>
              <a:gd name="connsiteY3" fmla="*/ 206360 h 237368"/>
              <a:gd name="connsiteX0" fmla="*/ 251989 w 561605"/>
              <a:gd name="connsiteY0" fmla="*/ 206360 h 237368"/>
              <a:gd name="connsiteX1" fmla="*/ 116258 w 561605"/>
              <a:gd name="connsiteY1" fmla="*/ 1414 h 237368"/>
              <a:gd name="connsiteX2" fmla="*/ 561552 w 561605"/>
              <a:gd name="connsiteY2" fmla="*/ 215885 h 237368"/>
              <a:gd name="connsiteX3" fmla="*/ 251989 w 561605"/>
              <a:gd name="connsiteY3" fmla="*/ 206360 h 237368"/>
              <a:gd name="connsiteX0" fmla="*/ 287707 w 597323"/>
              <a:gd name="connsiteY0" fmla="*/ 206360 h 237368"/>
              <a:gd name="connsiteX1" fmla="*/ 151976 w 597323"/>
              <a:gd name="connsiteY1" fmla="*/ 1414 h 237368"/>
              <a:gd name="connsiteX2" fmla="*/ 597270 w 597323"/>
              <a:gd name="connsiteY2" fmla="*/ 215885 h 237368"/>
              <a:gd name="connsiteX3" fmla="*/ 287707 w 597323"/>
              <a:gd name="connsiteY3" fmla="*/ 206360 h 237368"/>
              <a:gd name="connsiteX0" fmla="*/ 0 w 309563"/>
              <a:gd name="connsiteY0" fmla="*/ 0 h 31008"/>
              <a:gd name="connsiteX1" fmla="*/ 309563 w 309563"/>
              <a:gd name="connsiteY1" fmla="*/ 9525 h 31008"/>
              <a:gd name="connsiteX2" fmla="*/ 0 w 309563"/>
              <a:gd name="connsiteY2" fmla="*/ 0 h 31008"/>
              <a:gd name="connsiteX0" fmla="*/ 0 w 552451"/>
              <a:gd name="connsiteY0" fmla="*/ 0 h 104632"/>
              <a:gd name="connsiteX1" fmla="*/ 552451 w 552451"/>
              <a:gd name="connsiteY1" fmla="*/ 95250 h 104632"/>
              <a:gd name="connsiteX2" fmla="*/ 0 w 552451"/>
              <a:gd name="connsiteY2" fmla="*/ 0 h 104632"/>
              <a:gd name="connsiteX0" fmla="*/ 7879 w 564826"/>
              <a:gd name="connsiteY0" fmla="*/ 369 h 99134"/>
              <a:gd name="connsiteX1" fmla="*/ 560330 w 564826"/>
              <a:gd name="connsiteY1" fmla="*/ 95619 h 99134"/>
              <a:gd name="connsiteX2" fmla="*/ 260292 w 564826"/>
              <a:gd name="connsiteY2" fmla="*/ 76887 h 99134"/>
              <a:gd name="connsiteX3" fmla="*/ 7879 w 564826"/>
              <a:gd name="connsiteY3" fmla="*/ 369 h 99134"/>
              <a:gd name="connsiteX0" fmla="*/ 7879 w 564826"/>
              <a:gd name="connsiteY0" fmla="*/ 106081 h 204846"/>
              <a:gd name="connsiteX1" fmla="*/ 560330 w 564826"/>
              <a:gd name="connsiteY1" fmla="*/ 201331 h 204846"/>
              <a:gd name="connsiteX2" fmla="*/ 260292 w 564826"/>
              <a:gd name="connsiteY2" fmla="*/ 182599 h 204846"/>
              <a:gd name="connsiteX3" fmla="*/ 7879 w 564826"/>
              <a:gd name="connsiteY3" fmla="*/ 106081 h 204846"/>
              <a:gd name="connsiteX0" fmla="*/ 7879 w 569187"/>
              <a:gd name="connsiteY0" fmla="*/ 127568 h 226333"/>
              <a:gd name="connsiteX1" fmla="*/ 560330 w 569187"/>
              <a:gd name="connsiteY1" fmla="*/ 222818 h 226333"/>
              <a:gd name="connsiteX2" fmla="*/ 260292 w 569187"/>
              <a:gd name="connsiteY2" fmla="*/ 204086 h 226333"/>
              <a:gd name="connsiteX3" fmla="*/ 7879 w 569187"/>
              <a:gd name="connsiteY3" fmla="*/ 127568 h 226333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2077"/>
              <a:gd name="connsiteX1" fmla="*/ 572026 w 580883"/>
              <a:gd name="connsiteY1" fmla="*/ 222818 h 242077"/>
              <a:gd name="connsiteX2" fmla="*/ 271988 w 580883"/>
              <a:gd name="connsiteY2" fmla="*/ 204086 h 242077"/>
              <a:gd name="connsiteX3" fmla="*/ 19575 w 580883"/>
              <a:gd name="connsiteY3" fmla="*/ 127568 h 242077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3500 w 564808"/>
              <a:gd name="connsiteY0" fmla="*/ 127568 h 250092"/>
              <a:gd name="connsiteX1" fmla="*/ 555951 w 564808"/>
              <a:gd name="connsiteY1" fmla="*/ 222818 h 250092"/>
              <a:gd name="connsiteX2" fmla="*/ 255913 w 564808"/>
              <a:gd name="connsiteY2" fmla="*/ 204086 h 250092"/>
              <a:gd name="connsiteX3" fmla="*/ 3500 w 564808"/>
              <a:gd name="connsiteY3" fmla="*/ 127568 h 25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08" h="250092">
                <a:moveTo>
                  <a:pt x="3500" y="127568"/>
                </a:moveTo>
                <a:cubicBezTo>
                  <a:pt x="149550" y="-145482"/>
                  <a:pt x="636120" y="83911"/>
                  <a:pt x="555951" y="222818"/>
                </a:cubicBezTo>
                <a:cubicBezTo>
                  <a:pt x="480148" y="278037"/>
                  <a:pt x="359894" y="184242"/>
                  <a:pt x="255913" y="204086"/>
                </a:cubicBezTo>
                <a:cubicBezTo>
                  <a:pt x="-9994" y="321561"/>
                  <a:pt x="-7216" y="183581"/>
                  <a:pt x="3500" y="127568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730CE02F-6B2D-47DB-8863-C217B61AABF8}"/>
              </a:ext>
            </a:extLst>
          </p:cNvPr>
          <p:cNvSpPr/>
          <p:nvPr/>
        </p:nvSpPr>
        <p:spPr>
          <a:xfrm rot="20893651">
            <a:off x="11467324" y="4552834"/>
            <a:ext cx="204774" cy="77424"/>
          </a:xfrm>
          <a:prstGeom prst="ellipse">
            <a:avLst/>
          </a:pr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D03B37A-0912-4BE7-88E3-724560E33BDB}"/>
              </a:ext>
            </a:extLst>
          </p:cNvPr>
          <p:cNvCxnSpPr>
            <a:cxnSpLocks/>
          </p:cNvCxnSpPr>
          <p:nvPr/>
        </p:nvCxnSpPr>
        <p:spPr>
          <a:xfrm flipH="1">
            <a:off x="10816066" y="5437838"/>
            <a:ext cx="208127" cy="14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2897B97-613E-46A4-80EE-16586856C14E}"/>
              </a:ext>
            </a:extLst>
          </p:cNvPr>
          <p:cNvGrpSpPr/>
          <p:nvPr/>
        </p:nvGrpSpPr>
        <p:grpSpPr>
          <a:xfrm>
            <a:off x="8773380" y="4166792"/>
            <a:ext cx="3418764" cy="1587142"/>
            <a:chOff x="10048984" y="4758983"/>
            <a:chExt cx="2143160" cy="9949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61E28B-BD74-4B88-BA4A-7E9916FFEE04}"/>
                </a:ext>
              </a:extLst>
            </p:cNvPr>
            <p:cNvSpPr/>
            <p:nvPr/>
          </p:nvSpPr>
          <p:spPr>
            <a:xfrm>
              <a:off x="10217426" y="5194403"/>
              <a:ext cx="861912" cy="4156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D7734816-1F79-48B1-97B5-8D2460E781E1}"/>
                </a:ext>
              </a:extLst>
            </p:cNvPr>
            <p:cNvGrpSpPr/>
            <p:nvPr/>
          </p:nvGrpSpPr>
          <p:grpSpPr>
            <a:xfrm>
              <a:off x="10048984" y="4758983"/>
              <a:ext cx="2143160" cy="994950"/>
              <a:chOff x="1909306" y="1746717"/>
              <a:chExt cx="9913445" cy="4324512"/>
            </a:xfrm>
          </p:grpSpPr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9F49A26E-CAA5-411F-9FA5-83E7CE9D577C}"/>
                  </a:ext>
                </a:extLst>
              </p:cNvPr>
              <p:cNvSpPr/>
              <p:nvPr/>
            </p:nvSpPr>
            <p:spPr>
              <a:xfrm>
                <a:off x="1927182" y="3087218"/>
                <a:ext cx="6544177" cy="2491948"/>
              </a:xfrm>
              <a:custGeom>
                <a:avLst/>
                <a:gdLst>
                  <a:gd name="connsiteX0" fmla="*/ 0 w 6351012"/>
                  <a:gd name="connsiteY0" fmla="*/ 53766 h 2478914"/>
                  <a:gd name="connsiteX1" fmla="*/ 4678017 w 6351012"/>
                  <a:gd name="connsiteY1" fmla="*/ 40514 h 2478914"/>
                  <a:gd name="connsiteX2" fmla="*/ 6069495 w 6351012"/>
                  <a:gd name="connsiteY2" fmla="*/ 504340 h 2478914"/>
                  <a:gd name="connsiteX3" fmla="*/ 6347791 w 6351012"/>
                  <a:gd name="connsiteY3" fmla="*/ 1630775 h 2478914"/>
                  <a:gd name="connsiteX4" fmla="*/ 6228522 w 6351012"/>
                  <a:gd name="connsiteY4" fmla="*/ 2478914 h 2478914"/>
                  <a:gd name="connsiteX5" fmla="*/ 6228522 w 6351012"/>
                  <a:gd name="connsiteY5" fmla="*/ 2478914 h 2478914"/>
                  <a:gd name="connsiteX0" fmla="*/ 0 w 6420862"/>
                  <a:gd name="connsiteY0" fmla="*/ 43397 h 2487595"/>
                  <a:gd name="connsiteX1" fmla="*/ 4747867 w 6420862"/>
                  <a:gd name="connsiteY1" fmla="*/ 49195 h 2487595"/>
                  <a:gd name="connsiteX2" fmla="*/ 6139345 w 6420862"/>
                  <a:gd name="connsiteY2" fmla="*/ 513021 h 2487595"/>
                  <a:gd name="connsiteX3" fmla="*/ 6417641 w 6420862"/>
                  <a:gd name="connsiteY3" fmla="*/ 1639456 h 2487595"/>
                  <a:gd name="connsiteX4" fmla="*/ 6298372 w 6420862"/>
                  <a:gd name="connsiteY4" fmla="*/ 2487595 h 2487595"/>
                  <a:gd name="connsiteX5" fmla="*/ 6298372 w 6420862"/>
                  <a:gd name="connsiteY5" fmla="*/ 2487595 h 2487595"/>
                  <a:gd name="connsiteX0" fmla="*/ 115217 w 6536079"/>
                  <a:gd name="connsiteY0" fmla="*/ 0 h 2444198"/>
                  <a:gd name="connsiteX1" fmla="*/ 471369 w 6536079"/>
                  <a:gd name="connsiteY1" fmla="*/ 611534 h 2444198"/>
                  <a:gd name="connsiteX2" fmla="*/ 4863084 w 6536079"/>
                  <a:gd name="connsiteY2" fmla="*/ 5798 h 2444198"/>
                  <a:gd name="connsiteX3" fmla="*/ 6254562 w 6536079"/>
                  <a:gd name="connsiteY3" fmla="*/ 469624 h 2444198"/>
                  <a:gd name="connsiteX4" fmla="*/ 6532858 w 6536079"/>
                  <a:gd name="connsiteY4" fmla="*/ 1596059 h 2444198"/>
                  <a:gd name="connsiteX5" fmla="*/ 6413589 w 6536079"/>
                  <a:gd name="connsiteY5" fmla="*/ 2444198 h 2444198"/>
                  <a:gd name="connsiteX6" fmla="*/ 6413589 w 6536079"/>
                  <a:gd name="connsiteY6" fmla="*/ 2444198 h 2444198"/>
                  <a:gd name="connsiteX0" fmla="*/ 95240 w 6554202"/>
                  <a:gd name="connsiteY0" fmla="*/ 421381 h 2440129"/>
                  <a:gd name="connsiteX1" fmla="*/ 489492 w 6554202"/>
                  <a:gd name="connsiteY1" fmla="*/ 607465 h 2440129"/>
                  <a:gd name="connsiteX2" fmla="*/ 4881207 w 6554202"/>
                  <a:gd name="connsiteY2" fmla="*/ 1729 h 2440129"/>
                  <a:gd name="connsiteX3" fmla="*/ 6272685 w 6554202"/>
                  <a:gd name="connsiteY3" fmla="*/ 465555 h 2440129"/>
                  <a:gd name="connsiteX4" fmla="*/ 6550981 w 6554202"/>
                  <a:gd name="connsiteY4" fmla="*/ 1591990 h 2440129"/>
                  <a:gd name="connsiteX5" fmla="*/ 6431712 w 6554202"/>
                  <a:gd name="connsiteY5" fmla="*/ 2440129 h 2440129"/>
                  <a:gd name="connsiteX6" fmla="*/ 6431712 w 6554202"/>
                  <a:gd name="connsiteY6" fmla="*/ 2440129 h 2440129"/>
                  <a:gd name="connsiteX0" fmla="*/ 54216 w 6513178"/>
                  <a:gd name="connsiteY0" fmla="*/ 461617 h 2480365"/>
                  <a:gd name="connsiteX1" fmla="*/ 537368 w 6513178"/>
                  <a:gd name="connsiteY1" fmla="*/ 1 h 2480365"/>
                  <a:gd name="connsiteX2" fmla="*/ 4840183 w 6513178"/>
                  <a:gd name="connsiteY2" fmla="*/ 41965 h 2480365"/>
                  <a:gd name="connsiteX3" fmla="*/ 6231661 w 6513178"/>
                  <a:gd name="connsiteY3" fmla="*/ 505791 h 2480365"/>
                  <a:gd name="connsiteX4" fmla="*/ 6509957 w 6513178"/>
                  <a:gd name="connsiteY4" fmla="*/ 1632226 h 2480365"/>
                  <a:gd name="connsiteX5" fmla="*/ 6390688 w 6513178"/>
                  <a:gd name="connsiteY5" fmla="*/ 2480365 h 2480365"/>
                  <a:gd name="connsiteX6" fmla="*/ 6390688 w 6513178"/>
                  <a:gd name="connsiteY6" fmla="*/ 2480365 h 2480365"/>
                  <a:gd name="connsiteX0" fmla="*/ 339274 w 6328336"/>
                  <a:gd name="connsiteY0" fmla="*/ 696567 h 2480365"/>
                  <a:gd name="connsiteX1" fmla="*/ 352526 w 6328336"/>
                  <a:gd name="connsiteY1" fmla="*/ 1 h 2480365"/>
                  <a:gd name="connsiteX2" fmla="*/ 4655341 w 6328336"/>
                  <a:gd name="connsiteY2" fmla="*/ 41965 h 2480365"/>
                  <a:gd name="connsiteX3" fmla="*/ 6046819 w 6328336"/>
                  <a:gd name="connsiteY3" fmla="*/ 505791 h 2480365"/>
                  <a:gd name="connsiteX4" fmla="*/ 6325115 w 6328336"/>
                  <a:gd name="connsiteY4" fmla="*/ 1632226 h 2480365"/>
                  <a:gd name="connsiteX5" fmla="*/ 6205846 w 6328336"/>
                  <a:gd name="connsiteY5" fmla="*/ 2480365 h 2480365"/>
                  <a:gd name="connsiteX6" fmla="*/ 6205846 w 6328336"/>
                  <a:gd name="connsiteY6" fmla="*/ 2480365 h 2480365"/>
                  <a:gd name="connsiteX0" fmla="*/ 334533 w 6323595"/>
                  <a:gd name="connsiteY0" fmla="*/ 696567 h 2480365"/>
                  <a:gd name="connsiteX1" fmla="*/ 347785 w 6323595"/>
                  <a:gd name="connsiteY1" fmla="*/ 1 h 2480365"/>
                  <a:gd name="connsiteX2" fmla="*/ 4650600 w 6323595"/>
                  <a:gd name="connsiteY2" fmla="*/ 41965 h 2480365"/>
                  <a:gd name="connsiteX3" fmla="*/ 6042078 w 6323595"/>
                  <a:gd name="connsiteY3" fmla="*/ 505791 h 2480365"/>
                  <a:gd name="connsiteX4" fmla="*/ 6320374 w 6323595"/>
                  <a:gd name="connsiteY4" fmla="*/ 1632226 h 2480365"/>
                  <a:gd name="connsiteX5" fmla="*/ 6201105 w 6323595"/>
                  <a:gd name="connsiteY5" fmla="*/ 2480365 h 2480365"/>
                  <a:gd name="connsiteX6" fmla="*/ 6201105 w 6323595"/>
                  <a:gd name="connsiteY6" fmla="*/ 2480365 h 2480365"/>
                  <a:gd name="connsiteX0" fmla="*/ 497995 w 6487057"/>
                  <a:gd name="connsiteY0" fmla="*/ 696567 h 2480365"/>
                  <a:gd name="connsiteX1" fmla="*/ 511247 w 6487057"/>
                  <a:gd name="connsiteY1" fmla="*/ 1 h 2480365"/>
                  <a:gd name="connsiteX2" fmla="*/ 4814062 w 6487057"/>
                  <a:gd name="connsiteY2" fmla="*/ 41965 h 2480365"/>
                  <a:gd name="connsiteX3" fmla="*/ 6205540 w 6487057"/>
                  <a:gd name="connsiteY3" fmla="*/ 505791 h 2480365"/>
                  <a:gd name="connsiteX4" fmla="*/ 6483836 w 6487057"/>
                  <a:gd name="connsiteY4" fmla="*/ 1632226 h 2480365"/>
                  <a:gd name="connsiteX5" fmla="*/ 6364567 w 6487057"/>
                  <a:gd name="connsiteY5" fmla="*/ 2480365 h 2480365"/>
                  <a:gd name="connsiteX6" fmla="*/ 6364567 w 6487057"/>
                  <a:gd name="connsiteY6" fmla="*/ 2480365 h 2480365"/>
                  <a:gd name="connsiteX0" fmla="*/ 497995 w 6487057"/>
                  <a:gd name="connsiteY0" fmla="*/ 643227 h 2480365"/>
                  <a:gd name="connsiteX1" fmla="*/ 511247 w 6487057"/>
                  <a:gd name="connsiteY1" fmla="*/ 1 h 2480365"/>
                  <a:gd name="connsiteX2" fmla="*/ 4814062 w 6487057"/>
                  <a:gd name="connsiteY2" fmla="*/ 41965 h 2480365"/>
                  <a:gd name="connsiteX3" fmla="*/ 6205540 w 6487057"/>
                  <a:gd name="connsiteY3" fmla="*/ 505791 h 2480365"/>
                  <a:gd name="connsiteX4" fmla="*/ 6483836 w 6487057"/>
                  <a:gd name="connsiteY4" fmla="*/ 1632226 h 2480365"/>
                  <a:gd name="connsiteX5" fmla="*/ 6364567 w 6487057"/>
                  <a:gd name="connsiteY5" fmla="*/ 2480365 h 2480365"/>
                  <a:gd name="connsiteX6" fmla="*/ 6364567 w 6487057"/>
                  <a:gd name="connsiteY6" fmla="*/ 2480365 h 2480365"/>
                  <a:gd name="connsiteX0" fmla="*/ 569727 w 6558789"/>
                  <a:gd name="connsiteY0" fmla="*/ 657137 h 2494275"/>
                  <a:gd name="connsiteX1" fmla="*/ 582979 w 6558789"/>
                  <a:gd name="connsiteY1" fmla="*/ 13911 h 2494275"/>
                  <a:gd name="connsiteX2" fmla="*/ 4885794 w 6558789"/>
                  <a:gd name="connsiteY2" fmla="*/ 55875 h 2494275"/>
                  <a:gd name="connsiteX3" fmla="*/ 6277272 w 6558789"/>
                  <a:gd name="connsiteY3" fmla="*/ 519701 h 2494275"/>
                  <a:gd name="connsiteX4" fmla="*/ 6555568 w 6558789"/>
                  <a:gd name="connsiteY4" fmla="*/ 1646136 h 2494275"/>
                  <a:gd name="connsiteX5" fmla="*/ 6436299 w 6558789"/>
                  <a:gd name="connsiteY5" fmla="*/ 2494275 h 2494275"/>
                  <a:gd name="connsiteX6" fmla="*/ 6436299 w 6558789"/>
                  <a:gd name="connsiteY6" fmla="*/ 2494275 h 2494275"/>
                  <a:gd name="connsiteX0" fmla="*/ 555115 w 6544177"/>
                  <a:gd name="connsiteY0" fmla="*/ 654810 h 2491948"/>
                  <a:gd name="connsiteX1" fmla="*/ 568367 w 6544177"/>
                  <a:gd name="connsiteY1" fmla="*/ 11584 h 2491948"/>
                  <a:gd name="connsiteX2" fmla="*/ 4871182 w 6544177"/>
                  <a:gd name="connsiteY2" fmla="*/ 53548 h 2491948"/>
                  <a:gd name="connsiteX3" fmla="*/ 6262660 w 6544177"/>
                  <a:gd name="connsiteY3" fmla="*/ 517374 h 2491948"/>
                  <a:gd name="connsiteX4" fmla="*/ 6540956 w 6544177"/>
                  <a:gd name="connsiteY4" fmla="*/ 1643809 h 2491948"/>
                  <a:gd name="connsiteX5" fmla="*/ 6421687 w 6544177"/>
                  <a:gd name="connsiteY5" fmla="*/ 2491948 h 2491948"/>
                  <a:gd name="connsiteX6" fmla="*/ 6421687 w 6544177"/>
                  <a:gd name="connsiteY6" fmla="*/ 2491948 h 249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44177" h="2491948">
                    <a:moveTo>
                      <a:pt x="555115" y="654810"/>
                    </a:moveTo>
                    <a:cubicBezTo>
                      <a:pt x="55358" y="787053"/>
                      <a:pt x="-398204" y="-111302"/>
                      <a:pt x="568367" y="11584"/>
                    </a:cubicBezTo>
                    <a:lnTo>
                      <a:pt x="4871182" y="53548"/>
                    </a:lnTo>
                    <a:cubicBezTo>
                      <a:pt x="5820231" y="137846"/>
                      <a:pt x="5984364" y="252331"/>
                      <a:pt x="6262660" y="517374"/>
                    </a:cubicBezTo>
                    <a:cubicBezTo>
                      <a:pt x="6540956" y="782417"/>
                      <a:pt x="6514452" y="1314713"/>
                      <a:pt x="6540956" y="1643809"/>
                    </a:cubicBezTo>
                    <a:cubicBezTo>
                      <a:pt x="6567461" y="1972905"/>
                      <a:pt x="6421687" y="2491948"/>
                      <a:pt x="6421687" y="2491948"/>
                    </a:cubicBezTo>
                    <a:lnTo>
                      <a:pt x="6421687" y="2491948"/>
                    </a:ln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36CF7203-0868-413F-9D06-AF0DB25B8D00}"/>
                  </a:ext>
                </a:extLst>
              </p:cNvPr>
              <p:cNvSpPr/>
              <p:nvPr/>
            </p:nvSpPr>
            <p:spPr>
              <a:xfrm>
                <a:off x="1909306" y="1789231"/>
                <a:ext cx="9682144" cy="4281998"/>
              </a:xfrm>
              <a:custGeom>
                <a:avLst/>
                <a:gdLst>
                  <a:gd name="connsiteX0" fmla="*/ 167403 w 9863231"/>
                  <a:gd name="connsiteY0" fmla="*/ 1296274 h 4291542"/>
                  <a:gd name="connsiteX1" fmla="*/ 5441768 w 9863231"/>
                  <a:gd name="connsiteY1" fmla="*/ 37317 h 4291542"/>
                  <a:gd name="connsiteX2" fmla="*/ 9125872 w 9863231"/>
                  <a:gd name="connsiteY2" fmla="*/ 448135 h 4291542"/>
                  <a:gd name="connsiteX3" fmla="*/ 9682464 w 9863231"/>
                  <a:gd name="connsiteY3" fmla="*/ 1627578 h 4291542"/>
                  <a:gd name="connsiteX4" fmla="*/ 9536690 w 9863231"/>
                  <a:gd name="connsiteY4" fmla="*/ 2846778 h 4291542"/>
                  <a:gd name="connsiteX5" fmla="*/ 6144133 w 9863231"/>
                  <a:gd name="connsiteY5" fmla="*/ 4145491 h 4291542"/>
                  <a:gd name="connsiteX6" fmla="*/ 591472 w 9863231"/>
                  <a:gd name="connsiteY6" fmla="*/ 4052726 h 4291542"/>
                  <a:gd name="connsiteX7" fmla="*/ 180655 w 9863231"/>
                  <a:gd name="connsiteY7" fmla="*/ 2290187 h 4291542"/>
                  <a:gd name="connsiteX8" fmla="*/ 777003 w 9863231"/>
                  <a:gd name="connsiteY8" fmla="*/ 1985387 h 4291542"/>
                  <a:gd name="connsiteX9" fmla="*/ 4500864 w 9863231"/>
                  <a:gd name="connsiteY9" fmla="*/ 1958882 h 4291542"/>
                  <a:gd name="connsiteX10" fmla="*/ 5839333 w 9863231"/>
                  <a:gd name="connsiteY10" fmla="*/ 2131161 h 4291542"/>
                  <a:gd name="connsiteX11" fmla="*/ 5865838 w 9863231"/>
                  <a:gd name="connsiteY11" fmla="*/ 3164830 h 4291542"/>
                  <a:gd name="connsiteX12" fmla="*/ 5468272 w 9863231"/>
                  <a:gd name="connsiteY12" fmla="*/ 3284100 h 4291542"/>
                  <a:gd name="connsiteX13" fmla="*/ 1095055 w 9863231"/>
                  <a:gd name="connsiteY13" fmla="*/ 3337108 h 4291542"/>
                  <a:gd name="connsiteX14" fmla="*/ 1108307 w 9863231"/>
                  <a:gd name="connsiteY14" fmla="*/ 2621491 h 4291542"/>
                  <a:gd name="connsiteX15" fmla="*/ 3559959 w 9863231"/>
                  <a:gd name="connsiteY15" fmla="*/ 2634743 h 4291542"/>
                  <a:gd name="connsiteX16" fmla="*/ 5176725 w 9863231"/>
                  <a:gd name="connsiteY16" fmla="*/ 2647995 h 4291542"/>
                  <a:gd name="connsiteX17" fmla="*/ 5176725 w 9863231"/>
                  <a:gd name="connsiteY17" fmla="*/ 2647995 h 4291542"/>
                  <a:gd name="connsiteX0" fmla="*/ 84834 w 9780662"/>
                  <a:gd name="connsiteY0" fmla="*/ 1296274 h 4309604"/>
                  <a:gd name="connsiteX1" fmla="*/ 5359199 w 9780662"/>
                  <a:gd name="connsiteY1" fmla="*/ 37317 h 4309604"/>
                  <a:gd name="connsiteX2" fmla="*/ 9043303 w 9780662"/>
                  <a:gd name="connsiteY2" fmla="*/ 448135 h 4309604"/>
                  <a:gd name="connsiteX3" fmla="*/ 9599895 w 9780662"/>
                  <a:gd name="connsiteY3" fmla="*/ 1627578 h 4309604"/>
                  <a:gd name="connsiteX4" fmla="*/ 9454121 w 9780662"/>
                  <a:gd name="connsiteY4" fmla="*/ 2846778 h 4309604"/>
                  <a:gd name="connsiteX5" fmla="*/ 6061564 w 9780662"/>
                  <a:gd name="connsiteY5" fmla="*/ 4145491 h 4309604"/>
                  <a:gd name="connsiteX6" fmla="*/ 508903 w 9780662"/>
                  <a:gd name="connsiteY6" fmla="*/ 4052726 h 4309604"/>
                  <a:gd name="connsiteX7" fmla="*/ 694434 w 9780662"/>
                  <a:gd name="connsiteY7" fmla="*/ 1985387 h 4309604"/>
                  <a:gd name="connsiteX8" fmla="*/ 4418295 w 9780662"/>
                  <a:gd name="connsiteY8" fmla="*/ 1958882 h 4309604"/>
                  <a:gd name="connsiteX9" fmla="*/ 5756764 w 9780662"/>
                  <a:gd name="connsiteY9" fmla="*/ 2131161 h 4309604"/>
                  <a:gd name="connsiteX10" fmla="*/ 5783269 w 9780662"/>
                  <a:gd name="connsiteY10" fmla="*/ 3164830 h 4309604"/>
                  <a:gd name="connsiteX11" fmla="*/ 5385703 w 9780662"/>
                  <a:gd name="connsiteY11" fmla="*/ 3284100 h 4309604"/>
                  <a:gd name="connsiteX12" fmla="*/ 1012486 w 9780662"/>
                  <a:gd name="connsiteY12" fmla="*/ 3337108 h 4309604"/>
                  <a:gd name="connsiteX13" fmla="*/ 1025738 w 9780662"/>
                  <a:gd name="connsiteY13" fmla="*/ 2621491 h 4309604"/>
                  <a:gd name="connsiteX14" fmla="*/ 3477390 w 9780662"/>
                  <a:gd name="connsiteY14" fmla="*/ 2634743 h 4309604"/>
                  <a:gd name="connsiteX15" fmla="*/ 5094156 w 9780662"/>
                  <a:gd name="connsiteY15" fmla="*/ 2647995 h 4309604"/>
                  <a:gd name="connsiteX16" fmla="*/ 5094156 w 9780662"/>
                  <a:gd name="connsiteY16" fmla="*/ 2647995 h 4309604"/>
                  <a:gd name="connsiteX0" fmla="*/ 213829 w 9909657"/>
                  <a:gd name="connsiteY0" fmla="*/ 1296274 h 4309604"/>
                  <a:gd name="connsiteX1" fmla="*/ 5488194 w 9909657"/>
                  <a:gd name="connsiteY1" fmla="*/ 37317 h 4309604"/>
                  <a:gd name="connsiteX2" fmla="*/ 9172298 w 9909657"/>
                  <a:gd name="connsiteY2" fmla="*/ 448135 h 4309604"/>
                  <a:gd name="connsiteX3" fmla="*/ 9728890 w 9909657"/>
                  <a:gd name="connsiteY3" fmla="*/ 1627578 h 4309604"/>
                  <a:gd name="connsiteX4" fmla="*/ 9583116 w 9909657"/>
                  <a:gd name="connsiteY4" fmla="*/ 2846778 h 4309604"/>
                  <a:gd name="connsiteX5" fmla="*/ 6190559 w 9909657"/>
                  <a:gd name="connsiteY5" fmla="*/ 4145491 h 4309604"/>
                  <a:gd name="connsiteX6" fmla="*/ 637898 w 9909657"/>
                  <a:gd name="connsiteY6" fmla="*/ 4052726 h 4309604"/>
                  <a:gd name="connsiteX7" fmla="*/ 823429 w 9909657"/>
                  <a:gd name="connsiteY7" fmla="*/ 1985387 h 4309604"/>
                  <a:gd name="connsiteX8" fmla="*/ 4547290 w 9909657"/>
                  <a:gd name="connsiteY8" fmla="*/ 1958882 h 4309604"/>
                  <a:gd name="connsiteX9" fmla="*/ 5885759 w 9909657"/>
                  <a:gd name="connsiteY9" fmla="*/ 2131161 h 4309604"/>
                  <a:gd name="connsiteX10" fmla="*/ 5912264 w 9909657"/>
                  <a:gd name="connsiteY10" fmla="*/ 3164830 h 4309604"/>
                  <a:gd name="connsiteX11" fmla="*/ 5514698 w 9909657"/>
                  <a:gd name="connsiteY11" fmla="*/ 3284100 h 4309604"/>
                  <a:gd name="connsiteX12" fmla="*/ 1141481 w 9909657"/>
                  <a:gd name="connsiteY12" fmla="*/ 3337108 h 4309604"/>
                  <a:gd name="connsiteX13" fmla="*/ 1154733 w 9909657"/>
                  <a:gd name="connsiteY13" fmla="*/ 2621491 h 4309604"/>
                  <a:gd name="connsiteX14" fmla="*/ 3606385 w 9909657"/>
                  <a:gd name="connsiteY14" fmla="*/ 2634743 h 4309604"/>
                  <a:gd name="connsiteX15" fmla="*/ 5223151 w 9909657"/>
                  <a:gd name="connsiteY15" fmla="*/ 2647995 h 4309604"/>
                  <a:gd name="connsiteX16" fmla="*/ 5223151 w 9909657"/>
                  <a:gd name="connsiteY16" fmla="*/ 2647995 h 4309604"/>
                  <a:gd name="connsiteX0" fmla="*/ 92124 w 9787952"/>
                  <a:gd name="connsiteY0" fmla="*/ 1296274 h 4270760"/>
                  <a:gd name="connsiteX1" fmla="*/ 5366489 w 9787952"/>
                  <a:gd name="connsiteY1" fmla="*/ 37317 h 4270760"/>
                  <a:gd name="connsiteX2" fmla="*/ 9050593 w 9787952"/>
                  <a:gd name="connsiteY2" fmla="*/ 448135 h 4270760"/>
                  <a:gd name="connsiteX3" fmla="*/ 9607185 w 9787952"/>
                  <a:gd name="connsiteY3" fmla="*/ 1627578 h 4270760"/>
                  <a:gd name="connsiteX4" fmla="*/ 9461411 w 9787952"/>
                  <a:gd name="connsiteY4" fmla="*/ 2846778 h 4270760"/>
                  <a:gd name="connsiteX5" fmla="*/ 6068854 w 9787952"/>
                  <a:gd name="connsiteY5" fmla="*/ 4145491 h 4270760"/>
                  <a:gd name="connsiteX6" fmla="*/ 516193 w 9787952"/>
                  <a:gd name="connsiteY6" fmla="*/ 4052726 h 4270760"/>
                  <a:gd name="connsiteX7" fmla="*/ 701724 w 9787952"/>
                  <a:gd name="connsiteY7" fmla="*/ 1985387 h 4270760"/>
                  <a:gd name="connsiteX8" fmla="*/ 4425585 w 9787952"/>
                  <a:gd name="connsiteY8" fmla="*/ 1958882 h 4270760"/>
                  <a:gd name="connsiteX9" fmla="*/ 5764054 w 9787952"/>
                  <a:gd name="connsiteY9" fmla="*/ 2131161 h 4270760"/>
                  <a:gd name="connsiteX10" fmla="*/ 5790559 w 9787952"/>
                  <a:gd name="connsiteY10" fmla="*/ 3164830 h 4270760"/>
                  <a:gd name="connsiteX11" fmla="*/ 5392993 w 9787952"/>
                  <a:gd name="connsiteY11" fmla="*/ 3284100 h 4270760"/>
                  <a:gd name="connsiteX12" fmla="*/ 1019776 w 9787952"/>
                  <a:gd name="connsiteY12" fmla="*/ 3337108 h 4270760"/>
                  <a:gd name="connsiteX13" fmla="*/ 1033028 w 9787952"/>
                  <a:gd name="connsiteY13" fmla="*/ 2621491 h 4270760"/>
                  <a:gd name="connsiteX14" fmla="*/ 3484680 w 9787952"/>
                  <a:gd name="connsiteY14" fmla="*/ 2634743 h 4270760"/>
                  <a:gd name="connsiteX15" fmla="*/ 5101446 w 9787952"/>
                  <a:gd name="connsiteY15" fmla="*/ 2647995 h 4270760"/>
                  <a:gd name="connsiteX16" fmla="*/ 5101446 w 9787952"/>
                  <a:gd name="connsiteY16" fmla="*/ 2647995 h 4270760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829964 w 9827357"/>
                  <a:gd name="connsiteY10" fmla="*/ 3164830 h 4222042"/>
                  <a:gd name="connsiteX11" fmla="*/ 5432398 w 9827357"/>
                  <a:gd name="connsiteY11" fmla="*/ 3284100 h 4222042"/>
                  <a:gd name="connsiteX12" fmla="*/ 1059181 w 9827357"/>
                  <a:gd name="connsiteY12" fmla="*/ 3337108 h 4222042"/>
                  <a:gd name="connsiteX13" fmla="*/ 1072433 w 9827357"/>
                  <a:gd name="connsiteY13" fmla="*/ 2621491 h 4222042"/>
                  <a:gd name="connsiteX14" fmla="*/ 3524085 w 9827357"/>
                  <a:gd name="connsiteY14" fmla="*/ 2634743 h 4222042"/>
                  <a:gd name="connsiteX15" fmla="*/ 5140851 w 9827357"/>
                  <a:gd name="connsiteY15" fmla="*/ 2647995 h 4222042"/>
                  <a:gd name="connsiteX16" fmla="*/ 5140851 w 9827357"/>
                  <a:gd name="connsiteY16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688944"/>
                  <a:gd name="connsiteY0" fmla="*/ 1296274 h 4222042"/>
                  <a:gd name="connsiteX1" fmla="*/ 5405894 w 9688944"/>
                  <a:gd name="connsiteY1" fmla="*/ 37317 h 4222042"/>
                  <a:gd name="connsiteX2" fmla="*/ 9089998 w 9688944"/>
                  <a:gd name="connsiteY2" fmla="*/ 448135 h 4222042"/>
                  <a:gd name="connsiteX3" fmla="*/ 9646590 w 9688944"/>
                  <a:gd name="connsiteY3" fmla="*/ 1627578 h 4222042"/>
                  <a:gd name="connsiteX4" fmla="*/ 9500816 w 9688944"/>
                  <a:gd name="connsiteY4" fmla="*/ 2846778 h 4222042"/>
                  <a:gd name="connsiteX5" fmla="*/ 6108259 w 9688944"/>
                  <a:gd name="connsiteY5" fmla="*/ 4145491 h 4222042"/>
                  <a:gd name="connsiteX6" fmla="*/ 555598 w 9688944"/>
                  <a:gd name="connsiteY6" fmla="*/ 4052726 h 4222042"/>
                  <a:gd name="connsiteX7" fmla="*/ 741129 w 9688944"/>
                  <a:gd name="connsiteY7" fmla="*/ 1985387 h 4222042"/>
                  <a:gd name="connsiteX8" fmla="*/ 4464990 w 9688944"/>
                  <a:gd name="connsiteY8" fmla="*/ 1958882 h 4222042"/>
                  <a:gd name="connsiteX9" fmla="*/ 5803459 w 9688944"/>
                  <a:gd name="connsiteY9" fmla="*/ 2131161 h 4222042"/>
                  <a:gd name="connsiteX10" fmla="*/ 5432398 w 9688944"/>
                  <a:gd name="connsiteY10" fmla="*/ 3284100 h 4222042"/>
                  <a:gd name="connsiteX11" fmla="*/ 1059181 w 9688944"/>
                  <a:gd name="connsiteY11" fmla="*/ 3337108 h 4222042"/>
                  <a:gd name="connsiteX12" fmla="*/ 1072433 w 9688944"/>
                  <a:gd name="connsiteY12" fmla="*/ 2621491 h 4222042"/>
                  <a:gd name="connsiteX13" fmla="*/ 3524085 w 9688944"/>
                  <a:gd name="connsiteY13" fmla="*/ 2634743 h 4222042"/>
                  <a:gd name="connsiteX14" fmla="*/ 5140851 w 9688944"/>
                  <a:gd name="connsiteY14" fmla="*/ 2647995 h 4222042"/>
                  <a:gd name="connsiteX15" fmla="*/ 5140851 w 9688944"/>
                  <a:gd name="connsiteY15" fmla="*/ 2647995 h 4222042"/>
                  <a:gd name="connsiteX0" fmla="*/ 131529 w 9688944"/>
                  <a:gd name="connsiteY0" fmla="*/ 1296274 h 4222042"/>
                  <a:gd name="connsiteX1" fmla="*/ 5405894 w 9688944"/>
                  <a:gd name="connsiteY1" fmla="*/ 37317 h 4222042"/>
                  <a:gd name="connsiteX2" fmla="*/ 9089998 w 9688944"/>
                  <a:gd name="connsiteY2" fmla="*/ 448135 h 4222042"/>
                  <a:gd name="connsiteX3" fmla="*/ 9646590 w 9688944"/>
                  <a:gd name="connsiteY3" fmla="*/ 1627578 h 4222042"/>
                  <a:gd name="connsiteX4" fmla="*/ 9500816 w 9688944"/>
                  <a:gd name="connsiteY4" fmla="*/ 2846778 h 4222042"/>
                  <a:gd name="connsiteX5" fmla="*/ 6108259 w 9688944"/>
                  <a:gd name="connsiteY5" fmla="*/ 4145491 h 4222042"/>
                  <a:gd name="connsiteX6" fmla="*/ 555598 w 9688944"/>
                  <a:gd name="connsiteY6" fmla="*/ 4052726 h 4222042"/>
                  <a:gd name="connsiteX7" fmla="*/ 741129 w 9688944"/>
                  <a:gd name="connsiteY7" fmla="*/ 1985387 h 4222042"/>
                  <a:gd name="connsiteX8" fmla="*/ 4464990 w 9688944"/>
                  <a:gd name="connsiteY8" fmla="*/ 1958882 h 4222042"/>
                  <a:gd name="connsiteX9" fmla="*/ 5803459 w 9688944"/>
                  <a:gd name="connsiteY9" fmla="*/ 2131161 h 4222042"/>
                  <a:gd name="connsiteX10" fmla="*/ 5432398 w 9688944"/>
                  <a:gd name="connsiteY10" fmla="*/ 3284100 h 4222042"/>
                  <a:gd name="connsiteX11" fmla="*/ 1059181 w 9688944"/>
                  <a:gd name="connsiteY11" fmla="*/ 3337108 h 4222042"/>
                  <a:gd name="connsiteX12" fmla="*/ 1072433 w 9688944"/>
                  <a:gd name="connsiteY12" fmla="*/ 2621491 h 4222042"/>
                  <a:gd name="connsiteX13" fmla="*/ 3524085 w 9688944"/>
                  <a:gd name="connsiteY13" fmla="*/ 2634743 h 4222042"/>
                  <a:gd name="connsiteX14" fmla="*/ 5140851 w 9688944"/>
                  <a:gd name="connsiteY14" fmla="*/ 2647995 h 4222042"/>
                  <a:gd name="connsiteX15" fmla="*/ 5140851 w 9688944"/>
                  <a:gd name="connsiteY15" fmla="*/ 2647995 h 4222042"/>
                  <a:gd name="connsiteX0" fmla="*/ 131529 w 9688944"/>
                  <a:gd name="connsiteY0" fmla="*/ 1296274 h 4266494"/>
                  <a:gd name="connsiteX1" fmla="*/ 5405894 w 9688944"/>
                  <a:gd name="connsiteY1" fmla="*/ 37317 h 4266494"/>
                  <a:gd name="connsiteX2" fmla="*/ 9089998 w 9688944"/>
                  <a:gd name="connsiteY2" fmla="*/ 448135 h 4266494"/>
                  <a:gd name="connsiteX3" fmla="*/ 9646590 w 9688944"/>
                  <a:gd name="connsiteY3" fmla="*/ 1627578 h 4266494"/>
                  <a:gd name="connsiteX4" fmla="*/ 9500816 w 9688944"/>
                  <a:gd name="connsiteY4" fmla="*/ 2846778 h 4266494"/>
                  <a:gd name="connsiteX5" fmla="*/ 6108259 w 9688944"/>
                  <a:gd name="connsiteY5" fmla="*/ 4145491 h 4266494"/>
                  <a:gd name="connsiteX6" fmla="*/ 555598 w 9688944"/>
                  <a:gd name="connsiteY6" fmla="*/ 4052726 h 4266494"/>
                  <a:gd name="connsiteX7" fmla="*/ 741129 w 9688944"/>
                  <a:gd name="connsiteY7" fmla="*/ 1985387 h 4266494"/>
                  <a:gd name="connsiteX8" fmla="*/ 4464990 w 9688944"/>
                  <a:gd name="connsiteY8" fmla="*/ 1958882 h 4266494"/>
                  <a:gd name="connsiteX9" fmla="*/ 5803459 w 9688944"/>
                  <a:gd name="connsiteY9" fmla="*/ 2131161 h 4266494"/>
                  <a:gd name="connsiteX10" fmla="*/ 5432398 w 9688944"/>
                  <a:gd name="connsiteY10" fmla="*/ 3284100 h 4266494"/>
                  <a:gd name="connsiteX11" fmla="*/ 1059181 w 9688944"/>
                  <a:gd name="connsiteY11" fmla="*/ 3337108 h 4266494"/>
                  <a:gd name="connsiteX12" fmla="*/ 1072433 w 9688944"/>
                  <a:gd name="connsiteY12" fmla="*/ 2621491 h 4266494"/>
                  <a:gd name="connsiteX13" fmla="*/ 3524085 w 9688944"/>
                  <a:gd name="connsiteY13" fmla="*/ 2634743 h 4266494"/>
                  <a:gd name="connsiteX14" fmla="*/ 5140851 w 9688944"/>
                  <a:gd name="connsiteY14" fmla="*/ 2647995 h 4266494"/>
                  <a:gd name="connsiteX15" fmla="*/ 5140851 w 9688944"/>
                  <a:gd name="connsiteY15" fmla="*/ 2647995 h 4266494"/>
                  <a:gd name="connsiteX0" fmla="*/ 131529 w 9688944"/>
                  <a:gd name="connsiteY0" fmla="*/ 1343640 h 4313860"/>
                  <a:gd name="connsiteX1" fmla="*/ 5431294 w 9688944"/>
                  <a:gd name="connsiteY1" fmla="*/ 33883 h 4313860"/>
                  <a:gd name="connsiteX2" fmla="*/ 9089998 w 9688944"/>
                  <a:gd name="connsiteY2" fmla="*/ 495501 h 4313860"/>
                  <a:gd name="connsiteX3" fmla="*/ 9646590 w 9688944"/>
                  <a:gd name="connsiteY3" fmla="*/ 1674944 h 4313860"/>
                  <a:gd name="connsiteX4" fmla="*/ 9500816 w 9688944"/>
                  <a:gd name="connsiteY4" fmla="*/ 2894144 h 4313860"/>
                  <a:gd name="connsiteX5" fmla="*/ 6108259 w 9688944"/>
                  <a:gd name="connsiteY5" fmla="*/ 4192857 h 4313860"/>
                  <a:gd name="connsiteX6" fmla="*/ 555598 w 9688944"/>
                  <a:gd name="connsiteY6" fmla="*/ 4100092 h 4313860"/>
                  <a:gd name="connsiteX7" fmla="*/ 741129 w 9688944"/>
                  <a:gd name="connsiteY7" fmla="*/ 2032753 h 4313860"/>
                  <a:gd name="connsiteX8" fmla="*/ 4464990 w 9688944"/>
                  <a:gd name="connsiteY8" fmla="*/ 2006248 h 4313860"/>
                  <a:gd name="connsiteX9" fmla="*/ 5803459 w 9688944"/>
                  <a:gd name="connsiteY9" fmla="*/ 2178527 h 4313860"/>
                  <a:gd name="connsiteX10" fmla="*/ 5432398 w 9688944"/>
                  <a:gd name="connsiteY10" fmla="*/ 3331466 h 4313860"/>
                  <a:gd name="connsiteX11" fmla="*/ 1059181 w 9688944"/>
                  <a:gd name="connsiteY11" fmla="*/ 3384474 h 4313860"/>
                  <a:gd name="connsiteX12" fmla="*/ 1072433 w 9688944"/>
                  <a:gd name="connsiteY12" fmla="*/ 2668857 h 4313860"/>
                  <a:gd name="connsiteX13" fmla="*/ 3524085 w 9688944"/>
                  <a:gd name="connsiteY13" fmla="*/ 2682109 h 4313860"/>
                  <a:gd name="connsiteX14" fmla="*/ 5140851 w 9688944"/>
                  <a:gd name="connsiteY14" fmla="*/ 2695361 h 4313860"/>
                  <a:gd name="connsiteX15" fmla="*/ 5140851 w 9688944"/>
                  <a:gd name="connsiteY15" fmla="*/ 2695361 h 4313860"/>
                  <a:gd name="connsiteX0" fmla="*/ 131529 w 9688944"/>
                  <a:gd name="connsiteY0" fmla="*/ 1327179 h 4297399"/>
                  <a:gd name="connsiteX1" fmla="*/ 5431294 w 9688944"/>
                  <a:gd name="connsiteY1" fmla="*/ 17422 h 4297399"/>
                  <a:gd name="connsiteX2" fmla="*/ 9089998 w 9688944"/>
                  <a:gd name="connsiteY2" fmla="*/ 479040 h 4297399"/>
                  <a:gd name="connsiteX3" fmla="*/ 9646590 w 9688944"/>
                  <a:gd name="connsiteY3" fmla="*/ 1658483 h 4297399"/>
                  <a:gd name="connsiteX4" fmla="*/ 9500816 w 9688944"/>
                  <a:gd name="connsiteY4" fmla="*/ 2877683 h 4297399"/>
                  <a:gd name="connsiteX5" fmla="*/ 6108259 w 9688944"/>
                  <a:gd name="connsiteY5" fmla="*/ 4176396 h 4297399"/>
                  <a:gd name="connsiteX6" fmla="*/ 555598 w 9688944"/>
                  <a:gd name="connsiteY6" fmla="*/ 4083631 h 4297399"/>
                  <a:gd name="connsiteX7" fmla="*/ 741129 w 9688944"/>
                  <a:gd name="connsiteY7" fmla="*/ 2016292 h 4297399"/>
                  <a:gd name="connsiteX8" fmla="*/ 4464990 w 9688944"/>
                  <a:gd name="connsiteY8" fmla="*/ 1989787 h 4297399"/>
                  <a:gd name="connsiteX9" fmla="*/ 5803459 w 9688944"/>
                  <a:gd name="connsiteY9" fmla="*/ 2162066 h 4297399"/>
                  <a:gd name="connsiteX10" fmla="*/ 5432398 w 9688944"/>
                  <a:gd name="connsiteY10" fmla="*/ 3315005 h 4297399"/>
                  <a:gd name="connsiteX11" fmla="*/ 1059181 w 9688944"/>
                  <a:gd name="connsiteY11" fmla="*/ 3368013 h 4297399"/>
                  <a:gd name="connsiteX12" fmla="*/ 1072433 w 9688944"/>
                  <a:gd name="connsiteY12" fmla="*/ 2652396 h 4297399"/>
                  <a:gd name="connsiteX13" fmla="*/ 3524085 w 9688944"/>
                  <a:gd name="connsiteY13" fmla="*/ 2665648 h 4297399"/>
                  <a:gd name="connsiteX14" fmla="*/ 5140851 w 9688944"/>
                  <a:gd name="connsiteY14" fmla="*/ 2678900 h 4297399"/>
                  <a:gd name="connsiteX15" fmla="*/ 5140851 w 9688944"/>
                  <a:gd name="connsiteY15" fmla="*/ 2678900 h 4297399"/>
                  <a:gd name="connsiteX0" fmla="*/ 131529 w 9688944"/>
                  <a:gd name="connsiteY0" fmla="*/ 1327179 h 4297399"/>
                  <a:gd name="connsiteX1" fmla="*/ 5431294 w 9688944"/>
                  <a:gd name="connsiteY1" fmla="*/ 17422 h 4297399"/>
                  <a:gd name="connsiteX2" fmla="*/ 9089998 w 9688944"/>
                  <a:gd name="connsiteY2" fmla="*/ 479040 h 4297399"/>
                  <a:gd name="connsiteX3" fmla="*/ 9646590 w 9688944"/>
                  <a:gd name="connsiteY3" fmla="*/ 1658483 h 4297399"/>
                  <a:gd name="connsiteX4" fmla="*/ 9500816 w 9688944"/>
                  <a:gd name="connsiteY4" fmla="*/ 2877683 h 4297399"/>
                  <a:gd name="connsiteX5" fmla="*/ 6108259 w 9688944"/>
                  <a:gd name="connsiteY5" fmla="*/ 4176396 h 4297399"/>
                  <a:gd name="connsiteX6" fmla="*/ 555598 w 9688944"/>
                  <a:gd name="connsiteY6" fmla="*/ 4083631 h 4297399"/>
                  <a:gd name="connsiteX7" fmla="*/ 741129 w 9688944"/>
                  <a:gd name="connsiteY7" fmla="*/ 2016292 h 4297399"/>
                  <a:gd name="connsiteX8" fmla="*/ 4464990 w 9688944"/>
                  <a:gd name="connsiteY8" fmla="*/ 1989787 h 4297399"/>
                  <a:gd name="connsiteX9" fmla="*/ 5803459 w 9688944"/>
                  <a:gd name="connsiteY9" fmla="*/ 2162066 h 4297399"/>
                  <a:gd name="connsiteX10" fmla="*/ 5432398 w 9688944"/>
                  <a:gd name="connsiteY10" fmla="*/ 3315005 h 4297399"/>
                  <a:gd name="connsiteX11" fmla="*/ 1059181 w 9688944"/>
                  <a:gd name="connsiteY11" fmla="*/ 3368013 h 4297399"/>
                  <a:gd name="connsiteX12" fmla="*/ 1072433 w 9688944"/>
                  <a:gd name="connsiteY12" fmla="*/ 2652396 h 4297399"/>
                  <a:gd name="connsiteX13" fmla="*/ 3524085 w 9688944"/>
                  <a:gd name="connsiteY13" fmla="*/ 2665648 h 4297399"/>
                  <a:gd name="connsiteX14" fmla="*/ 5140851 w 9688944"/>
                  <a:gd name="connsiteY14" fmla="*/ 2678900 h 4297399"/>
                  <a:gd name="connsiteX15" fmla="*/ 5140851 w 9688944"/>
                  <a:gd name="connsiteY15" fmla="*/ 2678900 h 4297399"/>
                  <a:gd name="connsiteX0" fmla="*/ 131529 w 9688944"/>
                  <a:gd name="connsiteY0" fmla="*/ 1416920 h 4387140"/>
                  <a:gd name="connsiteX1" fmla="*/ 5431294 w 9688944"/>
                  <a:gd name="connsiteY1" fmla="*/ 107163 h 4387140"/>
                  <a:gd name="connsiteX2" fmla="*/ 9089998 w 9688944"/>
                  <a:gd name="connsiteY2" fmla="*/ 568781 h 4387140"/>
                  <a:gd name="connsiteX3" fmla="*/ 9646590 w 9688944"/>
                  <a:gd name="connsiteY3" fmla="*/ 1748224 h 4387140"/>
                  <a:gd name="connsiteX4" fmla="*/ 9500816 w 9688944"/>
                  <a:gd name="connsiteY4" fmla="*/ 2967424 h 4387140"/>
                  <a:gd name="connsiteX5" fmla="*/ 6108259 w 9688944"/>
                  <a:gd name="connsiteY5" fmla="*/ 4266137 h 4387140"/>
                  <a:gd name="connsiteX6" fmla="*/ 555598 w 9688944"/>
                  <a:gd name="connsiteY6" fmla="*/ 4173372 h 4387140"/>
                  <a:gd name="connsiteX7" fmla="*/ 741129 w 9688944"/>
                  <a:gd name="connsiteY7" fmla="*/ 2106033 h 4387140"/>
                  <a:gd name="connsiteX8" fmla="*/ 4464990 w 9688944"/>
                  <a:gd name="connsiteY8" fmla="*/ 2079528 h 4387140"/>
                  <a:gd name="connsiteX9" fmla="*/ 5803459 w 9688944"/>
                  <a:gd name="connsiteY9" fmla="*/ 2251807 h 4387140"/>
                  <a:gd name="connsiteX10" fmla="*/ 5432398 w 9688944"/>
                  <a:gd name="connsiteY10" fmla="*/ 3404746 h 4387140"/>
                  <a:gd name="connsiteX11" fmla="*/ 1059181 w 9688944"/>
                  <a:gd name="connsiteY11" fmla="*/ 3457754 h 4387140"/>
                  <a:gd name="connsiteX12" fmla="*/ 1072433 w 9688944"/>
                  <a:gd name="connsiteY12" fmla="*/ 2742137 h 4387140"/>
                  <a:gd name="connsiteX13" fmla="*/ 3524085 w 9688944"/>
                  <a:gd name="connsiteY13" fmla="*/ 2755389 h 4387140"/>
                  <a:gd name="connsiteX14" fmla="*/ 5140851 w 9688944"/>
                  <a:gd name="connsiteY14" fmla="*/ 2768641 h 4387140"/>
                  <a:gd name="connsiteX15" fmla="*/ 5140851 w 9688944"/>
                  <a:gd name="connsiteY15" fmla="*/ 2768641 h 4387140"/>
                  <a:gd name="connsiteX0" fmla="*/ 131529 w 9688944"/>
                  <a:gd name="connsiteY0" fmla="*/ 1386955 h 4357175"/>
                  <a:gd name="connsiteX1" fmla="*/ 5431294 w 9688944"/>
                  <a:gd name="connsiteY1" fmla="*/ 77198 h 4357175"/>
                  <a:gd name="connsiteX2" fmla="*/ 7022659 w 9688944"/>
                  <a:gd name="connsiteY2" fmla="*/ 194259 h 4357175"/>
                  <a:gd name="connsiteX3" fmla="*/ 9089998 w 9688944"/>
                  <a:gd name="connsiteY3" fmla="*/ 538816 h 4357175"/>
                  <a:gd name="connsiteX4" fmla="*/ 9646590 w 9688944"/>
                  <a:gd name="connsiteY4" fmla="*/ 1718259 h 4357175"/>
                  <a:gd name="connsiteX5" fmla="*/ 9500816 w 9688944"/>
                  <a:gd name="connsiteY5" fmla="*/ 2937459 h 4357175"/>
                  <a:gd name="connsiteX6" fmla="*/ 6108259 w 9688944"/>
                  <a:gd name="connsiteY6" fmla="*/ 4236172 h 4357175"/>
                  <a:gd name="connsiteX7" fmla="*/ 555598 w 9688944"/>
                  <a:gd name="connsiteY7" fmla="*/ 4143407 h 4357175"/>
                  <a:gd name="connsiteX8" fmla="*/ 741129 w 9688944"/>
                  <a:gd name="connsiteY8" fmla="*/ 2076068 h 4357175"/>
                  <a:gd name="connsiteX9" fmla="*/ 4464990 w 9688944"/>
                  <a:gd name="connsiteY9" fmla="*/ 2049563 h 4357175"/>
                  <a:gd name="connsiteX10" fmla="*/ 5803459 w 9688944"/>
                  <a:gd name="connsiteY10" fmla="*/ 2221842 h 4357175"/>
                  <a:gd name="connsiteX11" fmla="*/ 5432398 w 9688944"/>
                  <a:gd name="connsiteY11" fmla="*/ 3374781 h 4357175"/>
                  <a:gd name="connsiteX12" fmla="*/ 1059181 w 9688944"/>
                  <a:gd name="connsiteY12" fmla="*/ 3427789 h 4357175"/>
                  <a:gd name="connsiteX13" fmla="*/ 1072433 w 9688944"/>
                  <a:gd name="connsiteY13" fmla="*/ 2712172 h 4357175"/>
                  <a:gd name="connsiteX14" fmla="*/ 3524085 w 9688944"/>
                  <a:gd name="connsiteY14" fmla="*/ 2725424 h 4357175"/>
                  <a:gd name="connsiteX15" fmla="*/ 5140851 w 9688944"/>
                  <a:gd name="connsiteY15" fmla="*/ 2738676 h 4357175"/>
                  <a:gd name="connsiteX16" fmla="*/ 5140851 w 9688944"/>
                  <a:gd name="connsiteY16" fmla="*/ 2738676 h 4357175"/>
                  <a:gd name="connsiteX0" fmla="*/ 131529 w 9682144"/>
                  <a:gd name="connsiteY0" fmla="*/ 1386955 h 4357175"/>
                  <a:gd name="connsiteX1" fmla="*/ 5431294 w 9682144"/>
                  <a:gd name="connsiteY1" fmla="*/ 77198 h 4357175"/>
                  <a:gd name="connsiteX2" fmla="*/ 7022659 w 9682144"/>
                  <a:gd name="connsiteY2" fmla="*/ 194259 h 4357175"/>
                  <a:gd name="connsiteX3" fmla="*/ 9182764 w 9682144"/>
                  <a:gd name="connsiteY3" fmla="*/ 631581 h 4357175"/>
                  <a:gd name="connsiteX4" fmla="*/ 9646590 w 9682144"/>
                  <a:gd name="connsiteY4" fmla="*/ 1718259 h 4357175"/>
                  <a:gd name="connsiteX5" fmla="*/ 9500816 w 9682144"/>
                  <a:gd name="connsiteY5" fmla="*/ 2937459 h 4357175"/>
                  <a:gd name="connsiteX6" fmla="*/ 6108259 w 9682144"/>
                  <a:gd name="connsiteY6" fmla="*/ 4236172 h 4357175"/>
                  <a:gd name="connsiteX7" fmla="*/ 555598 w 9682144"/>
                  <a:gd name="connsiteY7" fmla="*/ 4143407 h 4357175"/>
                  <a:gd name="connsiteX8" fmla="*/ 741129 w 9682144"/>
                  <a:gd name="connsiteY8" fmla="*/ 2076068 h 4357175"/>
                  <a:gd name="connsiteX9" fmla="*/ 4464990 w 9682144"/>
                  <a:gd name="connsiteY9" fmla="*/ 2049563 h 4357175"/>
                  <a:gd name="connsiteX10" fmla="*/ 5803459 w 9682144"/>
                  <a:gd name="connsiteY10" fmla="*/ 2221842 h 4357175"/>
                  <a:gd name="connsiteX11" fmla="*/ 5432398 w 9682144"/>
                  <a:gd name="connsiteY11" fmla="*/ 3374781 h 4357175"/>
                  <a:gd name="connsiteX12" fmla="*/ 1059181 w 9682144"/>
                  <a:gd name="connsiteY12" fmla="*/ 3427789 h 4357175"/>
                  <a:gd name="connsiteX13" fmla="*/ 1072433 w 9682144"/>
                  <a:gd name="connsiteY13" fmla="*/ 2712172 h 4357175"/>
                  <a:gd name="connsiteX14" fmla="*/ 3524085 w 9682144"/>
                  <a:gd name="connsiteY14" fmla="*/ 2725424 h 4357175"/>
                  <a:gd name="connsiteX15" fmla="*/ 5140851 w 9682144"/>
                  <a:gd name="connsiteY15" fmla="*/ 2738676 h 4357175"/>
                  <a:gd name="connsiteX16" fmla="*/ 5140851 w 9682144"/>
                  <a:gd name="connsiteY16" fmla="*/ 2738676 h 4357175"/>
                  <a:gd name="connsiteX0" fmla="*/ 131529 w 9682144"/>
                  <a:gd name="connsiteY0" fmla="*/ 1386955 h 4357175"/>
                  <a:gd name="connsiteX1" fmla="*/ 5431294 w 9682144"/>
                  <a:gd name="connsiteY1" fmla="*/ 77198 h 4357175"/>
                  <a:gd name="connsiteX2" fmla="*/ 7022659 w 9682144"/>
                  <a:gd name="connsiteY2" fmla="*/ 194259 h 4357175"/>
                  <a:gd name="connsiteX3" fmla="*/ 9182764 w 9682144"/>
                  <a:gd name="connsiteY3" fmla="*/ 631581 h 4357175"/>
                  <a:gd name="connsiteX4" fmla="*/ 9646590 w 9682144"/>
                  <a:gd name="connsiteY4" fmla="*/ 1718259 h 4357175"/>
                  <a:gd name="connsiteX5" fmla="*/ 9500816 w 9682144"/>
                  <a:gd name="connsiteY5" fmla="*/ 2937459 h 4357175"/>
                  <a:gd name="connsiteX6" fmla="*/ 6108259 w 9682144"/>
                  <a:gd name="connsiteY6" fmla="*/ 4236172 h 4357175"/>
                  <a:gd name="connsiteX7" fmla="*/ 555598 w 9682144"/>
                  <a:gd name="connsiteY7" fmla="*/ 4143407 h 4357175"/>
                  <a:gd name="connsiteX8" fmla="*/ 741129 w 9682144"/>
                  <a:gd name="connsiteY8" fmla="*/ 2076068 h 4357175"/>
                  <a:gd name="connsiteX9" fmla="*/ 4464990 w 9682144"/>
                  <a:gd name="connsiteY9" fmla="*/ 2049563 h 4357175"/>
                  <a:gd name="connsiteX10" fmla="*/ 5803459 w 9682144"/>
                  <a:gd name="connsiteY10" fmla="*/ 2221842 h 4357175"/>
                  <a:gd name="connsiteX11" fmla="*/ 5432398 w 9682144"/>
                  <a:gd name="connsiteY11" fmla="*/ 3374781 h 4357175"/>
                  <a:gd name="connsiteX12" fmla="*/ 1059181 w 9682144"/>
                  <a:gd name="connsiteY12" fmla="*/ 3427789 h 4357175"/>
                  <a:gd name="connsiteX13" fmla="*/ 1072433 w 9682144"/>
                  <a:gd name="connsiteY13" fmla="*/ 2712172 h 4357175"/>
                  <a:gd name="connsiteX14" fmla="*/ 3524085 w 9682144"/>
                  <a:gd name="connsiteY14" fmla="*/ 2725424 h 4357175"/>
                  <a:gd name="connsiteX15" fmla="*/ 5140851 w 9682144"/>
                  <a:gd name="connsiteY15" fmla="*/ 2738676 h 4357175"/>
                  <a:gd name="connsiteX16" fmla="*/ 5140851 w 9682144"/>
                  <a:gd name="connsiteY16" fmla="*/ 2738676 h 4357175"/>
                  <a:gd name="connsiteX0" fmla="*/ 131529 w 9682144"/>
                  <a:gd name="connsiteY0" fmla="*/ 1309757 h 4279977"/>
                  <a:gd name="connsiteX1" fmla="*/ 5431294 w 9682144"/>
                  <a:gd name="connsiteY1" fmla="*/ 0 h 4279977"/>
                  <a:gd name="connsiteX2" fmla="*/ 7022659 w 9682144"/>
                  <a:gd name="connsiteY2" fmla="*/ 117061 h 4279977"/>
                  <a:gd name="connsiteX3" fmla="*/ 9182764 w 9682144"/>
                  <a:gd name="connsiteY3" fmla="*/ 554383 h 4279977"/>
                  <a:gd name="connsiteX4" fmla="*/ 9646590 w 9682144"/>
                  <a:gd name="connsiteY4" fmla="*/ 1641061 h 4279977"/>
                  <a:gd name="connsiteX5" fmla="*/ 9500816 w 9682144"/>
                  <a:gd name="connsiteY5" fmla="*/ 2860261 h 4279977"/>
                  <a:gd name="connsiteX6" fmla="*/ 6108259 w 9682144"/>
                  <a:gd name="connsiteY6" fmla="*/ 4158974 h 4279977"/>
                  <a:gd name="connsiteX7" fmla="*/ 555598 w 9682144"/>
                  <a:gd name="connsiteY7" fmla="*/ 4066209 h 4279977"/>
                  <a:gd name="connsiteX8" fmla="*/ 741129 w 9682144"/>
                  <a:gd name="connsiteY8" fmla="*/ 1998870 h 4279977"/>
                  <a:gd name="connsiteX9" fmla="*/ 4464990 w 9682144"/>
                  <a:gd name="connsiteY9" fmla="*/ 1972365 h 4279977"/>
                  <a:gd name="connsiteX10" fmla="*/ 5803459 w 9682144"/>
                  <a:gd name="connsiteY10" fmla="*/ 2144644 h 4279977"/>
                  <a:gd name="connsiteX11" fmla="*/ 5432398 w 9682144"/>
                  <a:gd name="connsiteY11" fmla="*/ 3297583 h 4279977"/>
                  <a:gd name="connsiteX12" fmla="*/ 1059181 w 9682144"/>
                  <a:gd name="connsiteY12" fmla="*/ 3350591 h 4279977"/>
                  <a:gd name="connsiteX13" fmla="*/ 1072433 w 9682144"/>
                  <a:gd name="connsiteY13" fmla="*/ 2634974 h 4279977"/>
                  <a:gd name="connsiteX14" fmla="*/ 3524085 w 9682144"/>
                  <a:gd name="connsiteY14" fmla="*/ 2648226 h 4279977"/>
                  <a:gd name="connsiteX15" fmla="*/ 5140851 w 9682144"/>
                  <a:gd name="connsiteY15" fmla="*/ 2661478 h 4279977"/>
                  <a:gd name="connsiteX16" fmla="*/ 5140851 w 9682144"/>
                  <a:gd name="connsiteY16" fmla="*/ 2661478 h 4279977"/>
                  <a:gd name="connsiteX0" fmla="*/ 131529 w 9682144"/>
                  <a:gd name="connsiteY0" fmla="*/ 1311778 h 4281998"/>
                  <a:gd name="connsiteX1" fmla="*/ 5431294 w 9682144"/>
                  <a:gd name="connsiteY1" fmla="*/ 2021 h 4281998"/>
                  <a:gd name="connsiteX2" fmla="*/ 7022659 w 9682144"/>
                  <a:gd name="connsiteY2" fmla="*/ 119082 h 4281998"/>
                  <a:gd name="connsiteX3" fmla="*/ 9182764 w 9682144"/>
                  <a:gd name="connsiteY3" fmla="*/ 556404 h 4281998"/>
                  <a:gd name="connsiteX4" fmla="*/ 9646590 w 9682144"/>
                  <a:gd name="connsiteY4" fmla="*/ 1643082 h 4281998"/>
                  <a:gd name="connsiteX5" fmla="*/ 9500816 w 9682144"/>
                  <a:gd name="connsiteY5" fmla="*/ 2862282 h 4281998"/>
                  <a:gd name="connsiteX6" fmla="*/ 6108259 w 9682144"/>
                  <a:gd name="connsiteY6" fmla="*/ 4160995 h 4281998"/>
                  <a:gd name="connsiteX7" fmla="*/ 555598 w 9682144"/>
                  <a:gd name="connsiteY7" fmla="*/ 4068230 h 4281998"/>
                  <a:gd name="connsiteX8" fmla="*/ 741129 w 9682144"/>
                  <a:gd name="connsiteY8" fmla="*/ 2000891 h 4281998"/>
                  <a:gd name="connsiteX9" fmla="*/ 4464990 w 9682144"/>
                  <a:gd name="connsiteY9" fmla="*/ 1974386 h 4281998"/>
                  <a:gd name="connsiteX10" fmla="*/ 5803459 w 9682144"/>
                  <a:gd name="connsiteY10" fmla="*/ 2146665 h 4281998"/>
                  <a:gd name="connsiteX11" fmla="*/ 5432398 w 9682144"/>
                  <a:gd name="connsiteY11" fmla="*/ 3299604 h 4281998"/>
                  <a:gd name="connsiteX12" fmla="*/ 1059181 w 9682144"/>
                  <a:gd name="connsiteY12" fmla="*/ 3352612 h 4281998"/>
                  <a:gd name="connsiteX13" fmla="*/ 1072433 w 9682144"/>
                  <a:gd name="connsiteY13" fmla="*/ 2636995 h 4281998"/>
                  <a:gd name="connsiteX14" fmla="*/ 3524085 w 9682144"/>
                  <a:gd name="connsiteY14" fmla="*/ 2650247 h 4281998"/>
                  <a:gd name="connsiteX15" fmla="*/ 5140851 w 9682144"/>
                  <a:gd name="connsiteY15" fmla="*/ 2663499 h 4281998"/>
                  <a:gd name="connsiteX16" fmla="*/ 5140851 w 9682144"/>
                  <a:gd name="connsiteY16" fmla="*/ 2663499 h 4281998"/>
                  <a:gd name="connsiteX0" fmla="*/ 131529 w 9682144"/>
                  <a:gd name="connsiteY0" fmla="*/ 1311778 h 4281998"/>
                  <a:gd name="connsiteX1" fmla="*/ 5431294 w 9682144"/>
                  <a:gd name="connsiteY1" fmla="*/ 2021 h 4281998"/>
                  <a:gd name="connsiteX2" fmla="*/ 7022659 w 9682144"/>
                  <a:gd name="connsiteY2" fmla="*/ 119082 h 4281998"/>
                  <a:gd name="connsiteX3" fmla="*/ 9182764 w 9682144"/>
                  <a:gd name="connsiteY3" fmla="*/ 556404 h 4281998"/>
                  <a:gd name="connsiteX4" fmla="*/ 9646590 w 9682144"/>
                  <a:gd name="connsiteY4" fmla="*/ 1643082 h 4281998"/>
                  <a:gd name="connsiteX5" fmla="*/ 9500816 w 9682144"/>
                  <a:gd name="connsiteY5" fmla="*/ 2862282 h 4281998"/>
                  <a:gd name="connsiteX6" fmla="*/ 6108259 w 9682144"/>
                  <a:gd name="connsiteY6" fmla="*/ 4160995 h 4281998"/>
                  <a:gd name="connsiteX7" fmla="*/ 555598 w 9682144"/>
                  <a:gd name="connsiteY7" fmla="*/ 4068230 h 4281998"/>
                  <a:gd name="connsiteX8" fmla="*/ 741129 w 9682144"/>
                  <a:gd name="connsiteY8" fmla="*/ 2000891 h 4281998"/>
                  <a:gd name="connsiteX9" fmla="*/ 4464990 w 9682144"/>
                  <a:gd name="connsiteY9" fmla="*/ 1974386 h 4281998"/>
                  <a:gd name="connsiteX10" fmla="*/ 5803459 w 9682144"/>
                  <a:gd name="connsiteY10" fmla="*/ 2146665 h 4281998"/>
                  <a:gd name="connsiteX11" fmla="*/ 5432398 w 9682144"/>
                  <a:gd name="connsiteY11" fmla="*/ 3299604 h 4281998"/>
                  <a:gd name="connsiteX12" fmla="*/ 1059181 w 9682144"/>
                  <a:gd name="connsiteY12" fmla="*/ 3352612 h 4281998"/>
                  <a:gd name="connsiteX13" fmla="*/ 1072433 w 9682144"/>
                  <a:gd name="connsiteY13" fmla="*/ 2636995 h 4281998"/>
                  <a:gd name="connsiteX14" fmla="*/ 3524085 w 9682144"/>
                  <a:gd name="connsiteY14" fmla="*/ 2650247 h 4281998"/>
                  <a:gd name="connsiteX15" fmla="*/ 5140851 w 9682144"/>
                  <a:gd name="connsiteY15" fmla="*/ 2663499 h 4281998"/>
                  <a:gd name="connsiteX16" fmla="*/ 5140851 w 9682144"/>
                  <a:gd name="connsiteY16" fmla="*/ 2663499 h 4281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82144" h="4281998">
                    <a:moveTo>
                      <a:pt x="131529" y="1311778"/>
                    </a:moveTo>
                    <a:cubicBezTo>
                      <a:pt x="2022172" y="892677"/>
                      <a:pt x="4865867" y="15273"/>
                      <a:pt x="5431294" y="2021"/>
                    </a:cubicBezTo>
                    <a:cubicBezTo>
                      <a:pt x="5996721" y="-11231"/>
                      <a:pt x="6412875" y="42146"/>
                      <a:pt x="7022659" y="119082"/>
                    </a:cubicBezTo>
                    <a:cubicBezTo>
                      <a:pt x="7632443" y="196018"/>
                      <a:pt x="8745442" y="342161"/>
                      <a:pt x="9182764" y="556404"/>
                    </a:cubicBezTo>
                    <a:cubicBezTo>
                      <a:pt x="9620086" y="770647"/>
                      <a:pt x="9593581" y="1258769"/>
                      <a:pt x="9646590" y="1643082"/>
                    </a:cubicBezTo>
                    <a:cubicBezTo>
                      <a:pt x="9699599" y="2027395"/>
                      <a:pt x="9722238" y="2734730"/>
                      <a:pt x="9500816" y="2862282"/>
                    </a:cubicBezTo>
                    <a:cubicBezTo>
                      <a:pt x="9279394" y="2989834"/>
                      <a:pt x="7586429" y="3858404"/>
                      <a:pt x="6108259" y="4160995"/>
                    </a:cubicBezTo>
                    <a:cubicBezTo>
                      <a:pt x="4630089" y="4463586"/>
                      <a:pt x="1236760" y="4108207"/>
                      <a:pt x="555598" y="4068230"/>
                    </a:cubicBezTo>
                    <a:cubicBezTo>
                      <a:pt x="-125564" y="4028253"/>
                      <a:pt x="-306676" y="2045065"/>
                      <a:pt x="741129" y="2000891"/>
                    </a:cubicBezTo>
                    <a:cubicBezTo>
                      <a:pt x="1788934" y="1956717"/>
                      <a:pt x="3621268" y="1950090"/>
                      <a:pt x="4464990" y="1974386"/>
                    </a:cubicBezTo>
                    <a:cubicBezTo>
                      <a:pt x="5308712" y="1998682"/>
                      <a:pt x="5642224" y="1925795"/>
                      <a:pt x="5803459" y="2146665"/>
                    </a:cubicBezTo>
                    <a:cubicBezTo>
                      <a:pt x="5964694" y="2367535"/>
                      <a:pt x="6146911" y="3301813"/>
                      <a:pt x="5432398" y="3299604"/>
                    </a:cubicBezTo>
                    <a:cubicBezTo>
                      <a:pt x="4717885" y="3297395"/>
                      <a:pt x="1468342" y="3475747"/>
                      <a:pt x="1059181" y="3352612"/>
                    </a:cubicBezTo>
                    <a:cubicBezTo>
                      <a:pt x="650020" y="3229477"/>
                      <a:pt x="928316" y="2627056"/>
                      <a:pt x="1072433" y="2636995"/>
                    </a:cubicBezTo>
                    <a:cubicBezTo>
                      <a:pt x="1216550" y="2646934"/>
                      <a:pt x="3524085" y="2650247"/>
                      <a:pt x="3524085" y="2650247"/>
                    </a:cubicBezTo>
                    <a:lnTo>
                      <a:pt x="5140851" y="2663499"/>
                    </a:lnTo>
                    <a:lnTo>
                      <a:pt x="5140851" y="2663499"/>
                    </a:ln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Rectangle: Rounded Corners 60">
                <a:extLst>
                  <a:ext uri="{FF2B5EF4-FFF2-40B4-BE49-F238E27FC236}">
                    <a16:creationId xmlns:a16="http://schemas.microsoft.com/office/drawing/2014/main" id="{ECDFDFA9-54D0-45AA-A134-7ED21FB86262}"/>
                  </a:ext>
                </a:extLst>
              </p:cNvPr>
              <p:cNvSpPr/>
              <p:nvPr/>
            </p:nvSpPr>
            <p:spPr>
              <a:xfrm rot="20321668">
                <a:off x="4995795" y="1746717"/>
                <a:ext cx="3310877" cy="75371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083855"/>
                  <a:gd name="connsiteY0" fmla="*/ 753719 h 786847"/>
                  <a:gd name="connsiteX1" fmla="*/ 0 w 3083855"/>
                  <a:gd name="connsiteY1" fmla="*/ 0 h 786847"/>
                  <a:gd name="connsiteX2" fmla="*/ 2197944 w 3083855"/>
                  <a:gd name="connsiteY2" fmla="*/ 286331 h 786847"/>
                  <a:gd name="connsiteX3" fmla="*/ 3083450 w 3083855"/>
                  <a:gd name="connsiteY3" fmla="*/ 786847 h 786847"/>
                  <a:gd name="connsiteX4" fmla="*/ 1604656 w 3083855"/>
                  <a:gd name="connsiteY4" fmla="*/ 753719 h 786847"/>
                  <a:gd name="connsiteX0" fmla="*/ 1604656 w 3187098"/>
                  <a:gd name="connsiteY0" fmla="*/ 753719 h 753719"/>
                  <a:gd name="connsiteX1" fmla="*/ 0 w 3187098"/>
                  <a:gd name="connsiteY1" fmla="*/ 0 h 753719"/>
                  <a:gd name="connsiteX2" fmla="*/ 2197944 w 3187098"/>
                  <a:gd name="connsiteY2" fmla="*/ 286331 h 753719"/>
                  <a:gd name="connsiteX3" fmla="*/ 3186744 w 3187098"/>
                  <a:gd name="connsiteY3" fmla="*/ 731710 h 753719"/>
                  <a:gd name="connsiteX4" fmla="*/ 1604656 w 3187098"/>
                  <a:gd name="connsiteY4" fmla="*/ 753719 h 753719"/>
                  <a:gd name="connsiteX0" fmla="*/ 1604656 w 3187103"/>
                  <a:gd name="connsiteY0" fmla="*/ 753719 h 753719"/>
                  <a:gd name="connsiteX1" fmla="*/ 0 w 3187103"/>
                  <a:gd name="connsiteY1" fmla="*/ 0 h 753719"/>
                  <a:gd name="connsiteX2" fmla="*/ 2209480 w 3187103"/>
                  <a:gd name="connsiteY2" fmla="*/ 256752 h 753719"/>
                  <a:gd name="connsiteX3" fmla="*/ 3186744 w 3187103"/>
                  <a:gd name="connsiteY3" fmla="*/ 731710 h 753719"/>
                  <a:gd name="connsiteX4" fmla="*/ 1604656 w 3187103"/>
                  <a:gd name="connsiteY4" fmla="*/ 753719 h 753719"/>
                  <a:gd name="connsiteX0" fmla="*/ 1604656 w 3187180"/>
                  <a:gd name="connsiteY0" fmla="*/ 753719 h 753719"/>
                  <a:gd name="connsiteX1" fmla="*/ 0 w 3187180"/>
                  <a:gd name="connsiteY1" fmla="*/ 0 h 753719"/>
                  <a:gd name="connsiteX2" fmla="*/ 2209480 w 3187180"/>
                  <a:gd name="connsiteY2" fmla="*/ 256752 h 753719"/>
                  <a:gd name="connsiteX3" fmla="*/ 3186744 w 3187180"/>
                  <a:gd name="connsiteY3" fmla="*/ 731710 h 753719"/>
                  <a:gd name="connsiteX4" fmla="*/ 1604656 w 3187180"/>
                  <a:gd name="connsiteY4" fmla="*/ 753719 h 753719"/>
                  <a:gd name="connsiteX0" fmla="*/ 1604656 w 3187180"/>
                  <a:gd name="connsiteY0" fmla="*/ 753719 h 753719"/>
                  <a:gd name="connsiteX1" fmla="*/ 0 w 3187180"/>
                  <a:gd name="connsiteY1" fmla="*/ 0 h 753719"/>
                  <a:gd name="connsiteX2" fmla="*/ 2209480 w 3187180"/>
                  <a:gd name="connsiteY2" fmla="*/ 256752 h 753719"/>
                  <a:gd name="connsiteX3" fmla="*/ 3186744 w 3187180"/>
                  <a:gd name="connsiteY3" fmla="*/ 731711 h 753719"/>
                  <a:gd name="connsiteX4" fmla="*/ 1604656 w 3187180"/>
                  <a:gd name="connsiteY4" fmla="*/ 753719 h 753719"/>
                  <a:gd name="connsiteX0" fmla="*/ 1604656 w 3310877"/>
                  <a:gd name="connsiteY0" fmla="*/ 753719 h 753719"/>
                  <a:gd name="connsiteX1" fmla="*/ 0 w 3310877"/>
                  <a:gd name="connsiteY1" fmla="*/ 0 h 753719"/>
                  <a:gd name="connsiteX2" fmla="*/ 2209480 w 3310877"/>
                  <a:gd name="connsiteY2" fmla="*/ 256752 h 753719"/>
                  <a:gd name="connsiteX3" fmla="*/ 3186744 w 3310877"/>
                  <a:gd name="connsiteY3" fmla="*/ 731711 h 753719"/>
                  <a:gd name="connsiteX4" fmla="*/ 1604656 w 3310877"/>
                  <a:gd name="connsiteY4" fmla="*/ 753719 h 75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877" h="753719">
                    <a:moveTo>
                      <a:pt x="1604656" y="753719"/>
                    </a:moveTo>
                    <a:cubicBezTo>
                      <a:pt x="1401476" y="600628"/>
                      <a:pt x="228215" y="130490"/>
                      <a:pt x="0" y="0"/>
                    </a:cubicBezTo>
                    <a:cubicBezTo>
                      <a:pt x="732648" y="95444"/>
                      <a:pt x="1476832" y="161308"/>
                      <a:pt x="2209480" y="256752"/>
                    </a:cubicBezTo>
                    <a:cubicBezTo>
                      <a:pt x="2557366" y="370855"/>
                      <a:pt x="3682295" y="842591"/>
                      <a:pt x="3186744" y="731711"/>
                    </a:cubicBezTo>
                    <a:lnTo>
                      <a:pt x="1604656" y="75371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Rectangle: Rounded Corners 60">
                <a:extLst>
                  <a:ext uri="{FF2B5EF4-FFF2-40B4-BE49-F238E27FC236}">
                    <a16:creationId xmlns:a16="http://schemas.microsoft.com/office/drawing/2014/main" id="{895501A1-0832-4BE5-A18D-8E3D7D313094}"/>
                  </a:ext>
                </a:extLst>
              </p:cNvPr>
              <p:cNvSpPr/>
              <p:nvPr/>
            </p:nvSpPr>
            <p:spPr>
              <a:xfrm rot="20321668">
                <a:off x="6662799" y="1915880"/>
                <a:ext cx="3139347" cy="75371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9347" h="753719">
                    <a:moveTo>
                      <a:pt x="1604656" y="753719"/>
                    </a:moveTo>
                    <a:cubicBezTo>
                      <a:pt x="1401476" y="600628"/>
                      <a:pt x="228215" y="130490"/>
                      <a:pt x="0" y="0"/>
                    </a:cubicBezTo>
                    <a:lnTo>
                      <a:pt x="1853631" y="15735"/>
                    </a:lnTo>
                    <a:cubicBezTo>
                      <a:pt x="2056811" y="168826"/>
                      <a:pt x="3192566" y="665229"/>
                      <a:pt x="3137404" y="753362"/>
                    </a:cubicBezTo>
                    <a:lnTo>
                      <a:pt x="1604656" y="753719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Rectangle: Rounded Corners 60">
                <a:extLst>
                  <a:ext uri="{FF2B5EF4-FFF2-40B4-BE49-F238E27FC236}">
                    <a16:creationId xmlns:a16="http://schemas.microsoft.com/office/drawing/2014/main" id="{86CB8A17-A1CA-4687-8310-3C35BF057AD3}"/>
                  </a:ext>
                </a:extLst>
              </p:cNvPr>
              <p:cNvSpPr/>
              <p:nvPr/>
            </p:nvSpPr>
            <p:spPr>
              <a:xfrm rot="20321668">
                <a:off x="8536108" y="2070226"/>
                <a:ext cx="2793956" cy="1283320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  <a:gd name="connsiteX0" fmla="*/ 1604656 w 3069426"/>
                  <a:gd name="connsiteY0" fmla="*/ 753719 h 1107731"/>
                  <a:gd name="connsiteX1" fmla="*/ 0 w 3069426"/>
                  <a:gd name="connsiteY1" fmla="*/ 0 h 1107731"/>
                  <a:gd name="connsiteX2" fmla="*/ 1853631 w 3069426"/>
                  <a:gd name="connsiteY2" fmla="*/ 15735 h 1107731"/>
                  <a:gd name="connsiteX3" fmla="*/ 3067360 w 3069426"/>
                  <a:gd name="connsiteY3" fmla="*/ 1107731 h 1107731"/>
                  <a:gd name="connsiteX4" fmla="*/ 1604656 w 3069426"/>
                  <a:gd name="connsiteY4" fmla="*/ 753719 h 1107731"/>
                  <a:gd name="connsiteX0" fmla="*/ 1604656 w 2982991"/>
                  <a:gd name="connsiteY0" fmla="*/ 753719 h 910373"/>
                  <a:gd name="connsiteX1" fmla="*/ 0 w 2982991"/>
                  <a:gd name="connsiteY1" fmla="*/ 0 h 910373"/>
                  <a:gd name="connsiteX2" fmla="*/ 1853631 w 2982991"/>
                  <a:gd name="connsiteY2" fmla="*/ 15735 h 910373"/>
                  <a:gd name="connsiteX3" fmla="*/ 2980749 w 2982991"/>
                  <a:gd name="connsiteY3" fmla="*/ 910373 h 910373"/>
                  <a:gd name="connsiteX4" fmla="*/ 1604656 w 2982991"/>
                  <a:gd name="connsiteY4" fmla="*/ 753719 h 910373"/>
                  <a:gd name="connsiteX0" fmla="*/ 1604656 w 3035771"/>
                  <a:gd name="connsiteY0" fmla="*/ 753719 h 1299055"/>
                  <a:gd name="connsiteX1" fmla="*/ 0 w 3035771"/>
                  <a:gd name="connsiteY1" fmla="*/ 0 h 1299055"/>
                  <a:gd name="connsiteX2" fmla="*/ 1853631 w 3035771"/>
                  <a:gd name="connsiteY2" fmla="*/ 15735 h 1299055"/>
                  <a:gd name="connsiteX3" fmla="*/ 3033640 w 3035771"/>
                  <a:gd name="connsiteY3" fmla="*/ 1299055 h 1299055"/>
                  <a:gd name="connsiteX4" fmla="*/ 1604656 w 3035771"/>
                  <a:gd name="connsiteY4" fmla="*/ 753719 h 1299055"/>
                  <a:gd name="connsiteX0" fmla="*/ 1604656 w 3053668"/>
                  <a:gd name="connsiteY0" fmla="*/ 753719 h 1299055"/>
                  <a:gd name="connsiteX1" fmla="*/ 0 w 3053668"/>
                  <a:gd name="connsiteY1" fmla="*/ 0 h 1299055"/>
                  <a:gd name="connsiteX2" fmla="*/ 1853631 w 3053668"/>
                  <a:gd name="connsiteY2" fmla="*/ 15735 h 1299055"/>
                  <a:gd name="connsiteX3" fmla="*/ 3033640 w 3053668"/>
                  <a:gd name="connsiteY3" fmla="*/ 1299055 h 1299055"/>
                  <a:gd name="connsiteX4" fmla="*/ 1604656 w 3053668"/>
                  <a:gd name="connsiteY4" fmla="*/ 753719 h 1299055"/>
                  <a:gd name="connsiteX0" fmla="*/ 1437117 w 3053668"/>
                  <a:gd name="connsiteY0" fmla="*/ 1288171 h 1299055"/>
                  <a:gd name="connsiteX1" fmla="*/ 0 w 3053668"/>
                  <a:gd name="connsiteY1" fmla="*/ 0 h 1299055"/>
                  <a:gd name="connsiteX2" fmla="*/ 1853631 w 3053668"/>
                  <a:gd name="connsiteY2" fmla="*/ 15735 h 1299055"/>
                  <a:gd name="connsiteX3" fmla="*/ 3033640 w 3053668"/>
                  <a:gd name="connsiteY3" fmla="*/ 1299055 h 1299055"/>
                  <a:gd name="connsiteX4" fmla="*/ 1437117 w 3053668"/>
                  <a:gd name="connsiteY4" fmla="*/ 1288171 h 1299055"/>
                  <a:gd name="connsiteX0" fmla="*/ 1177405 w 2793956"/>
                  <a:gd name="connsiteY0" fmla="*/ 1272436 h 1283320"/>
                  <a:gd name="connsiteX1" fmla="*/ 0 w 2793956"/>
                  <a:gd name="connsiteY1" fmla="*/ 17393 h 1283320"/>
                  <a:gd name="connsiteX2" fmla="*/ 1593919 w 2793956"/>
                  <a:gd name="connsiteY2" fmla="*/ 0 h 1283320"/>
                  <a:gd name="connsiteX3" fmla="*/ 2773928 w 2793956"/>
                  <a:gd name="connsiteY3" fmla="*/ 1283320 h 1283320"/>
                  <a:gd name="connsiteX4" fmla="*/ 1177405 w 2793956"/>
                  <a:gd name="connsiteY4" fmla="*/ 1272436 h 128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3956" h="1283320">
                    <a:moveTo>
                      <a:pt x="1177405" y="1272436"/>
                    </a:moveTo>
                    <a:cubicBezTo>
                      <a:pt x="974225" y="1119345"/>
                      <a:pt x="228215" y="147883"/>
                      <a:pt x="0" y="17393"/>
                    </a:cubicBezTo>
                    <a:lnTo>
                      <a:pt x="1593919" y="0"/>
                    </a:lnTo>
                    <a:cubicBezTo>
                      <a:pt x="1797099" y="153091"/>
                      <a:pt x="2959713" y="755391"/>
                      <a:pt x="2773928" y="1283320"/>
                    </a:cubicBezTo>
                    <a:lnTo>
                      <a:pt x="1177405" y="1272436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Rectangle: Rounded Corners 60">
                <a:extLst>
                  <a:ext uri="{FF2B5EF4-FFF2-40B4-BE49-F238E27FC236}">
                    <a16:creationId xmlns:a16="http://schemas.microsoft.com/office/drawing/2014/main" id="{F763A97B-0E89-477E-854B-B2A18A363345}"/>
                  </a:ext>
                </a:extLst>
              </p:cNvPr>
              <p:cNvSpPr/>
              <p:nvPr/>
            </p:nvSpPr>
            <p:spPr>
              <a:xfrm rot="20321668">
                <a:off x="6845423" y="2504593"/>
                <a:ext cx="2923822" cy="149726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22399 w 3821808"/>
                  <a:gd name="connsiteY0" fmla="*/ 753719 h 1031409"/>
                  <a:gd name="connsiteX1" fmla="*/ 17743 w 3821808"/>
                  <a:gd name="connsiteY1" fmla="*/ 0 h 1031409"/>
                  <a:gd name="connsiteX2" fmla="*/ 2215687 w 3821808"/>
                  <a:gd name="connsiteY2" fmla="*/ 286331 h 1031409"/>
                  <a:gd name="connsiteX3" fmla="*/ 3803897 w 3821808"/>
                  <a:gd name="connsiteY3" fmla="*/ 1031409 h 1031409"/>
                  <a:gd name="connsiteX4" fmla="*/ 1622399 w 3821808"/>
                  <a:gd name="connsiteY4" fmla="*/ 753719 h 1031409"/>
                  <a:gd name="connsiteX0" fmla="*/ 1622399 w 3822232"/>
                  <a:gd name="connsiteY0" fmla="*/ 753719 h 1031409"/>
                  <a:gd name="connsiteX1" fmla="*/ 17743 w 3822232"/>
                  <a:gd name="connsiteY1" fmla="*/ 0 h 1031409"/>
                  <a:gd name="connsiteX2" fmla="*/ 2255798 w 3822232"/>
                  <a:gd name="connsiteY2" fmla="*/ 288219 h 1031409"/>
                  <a:gd name="connsiteX3" fmla="*/ 3803897 w 3822232"/>
                  <a:gd name="connsiteY3" fmla="*/ 1031409 h 1031409"/>
                  <a:gd name="connsiteX4" fmla="*/ 1622399 w 3822232"/>
                  <a:gd name="connsiteY4" fmla="*/ 753719 h 1031409"/>
                  <a:gd name="connsiteX0" fmla="*/ 1622399 w 3804694"/>
                  <a:gd name="connsiteY0" fmla="*/ 753719 h 1031409"/>
                  <a:gd name="connsiteX1" fmla="*/ 17743 w 3804694"/>
                  <a:gd name="connsiteY1" fmla="*/ 0 h 1031409"/>
                  <a:gd name="connsiteX2" fmla="*/ 2255798 w 3804694"/>
                  <a:gd name="connsiteY2" fmla="*/ 288219 h 1031409"/>
                  <a:gd name="connsiteX3" fmla="*/ 3803897 w 3804694"/>
                  <a:gd name="connsiteY3" fmla="*/ 1031409 h 1031409"/>
                  <a:gd name="connsiteX4" fmla="*/ 1622399 w 3804694"/>
                  <a:gd name="connsiteY4" fmla="*/ 753719 h 1031409"/>
                  <a:gd name="connsiteX0" fmla="*/ 1622399 w 3846792"/>
                  <a:gd name="connsiteY0" fmla="*/ 753719 h 995630"/>
                  <a:gd name="connsiteX1" fmla="*/ 17743 w 3846792"/>
                  <a:gd name="connsiteY1" fmla="*/ 0 h 995630"/>
                  <a:gd name="connsiteX2" fmla="*/ 2255798 w 3846792"/>
                  <a:gd name="connsiteY2" fmla="*/ 288219 h 995630"/>
                  <a:gd name="connsiteX3" fmla="*/ 3846019 w 3846792"/>
                  <a:gd name="connsiteY3" fmla="*/ 995630 h 995630"/>
                  <a:gd name="connsiteX4" fmla="*/ 1622399 w 3846792"/>
                  <a:gd name="connsiteY4" fmla="*/ 753719 h 995630"/>
                  <a:gd name="connsiteX0" fmla="*/ 1622399 w 3846831"/>
                  <a:gd name="connsiteY0" fmla="*/ 753719 h 995630"/>
                  <a:gd name="connsiteX1" fmla="*/ 17743 w 3846831"/>
                  <a:gd name="connsiteY1" fmla="*/ 0 h 995630"/>
                  <a:gd name="connsiteX2" fmla="*/ 2324187 w 3846831"/>
                  <a:gd name="connsiteY2" fmla="*/ 287664 h 995630"/>
                  <a:gd name="connsiteX3" fmla="*/ 3846019 w 3846831"/>
                  <a:gd name="connsiteY3" fmla="*/ 995630 h 995630"/>
                  <a:gd name="connsiteX4" fmla="*/ 1622399 w 3846831"/>
                  <a:gd name="connsiteY4" fmla="*/ 753719 h 995630"/>
                  <a:gd name="connsiteX0" fmla="*/ 1992766 w 4217198"/>
                  <a:gd name="connsiteY0" fmla="*/ 769047 h 1010958"/>
                  <a:gd name="connsiteX1" fmla="*/ 388110 w 4217198"/>
                  <a:gd name="connsiteY1" fmla="*/ 15328 h 1010958"/>
                  <a:gd name="connsiteX2" fmla="*/ 2694554 w 4217198"/>
                  <a:gd name="connsiteY2" fmla="*/ 302992 h 1010958"/>
                  <a:gd name="connsiteX3" fmla="*/ 4216386 w 4217198"/>
                  <a:gd name="connsiteY3" fmla="*/ 1010958 h 1010958"/>
                  <a:gd name="connsiteX4" fmla="*/ 1992766 w 4217198"/>
                  <a:gd name="connsiteY4" fmla="*/ 769047 h 1010958"/>
                  <a:gd name="connsiteX0" fmla="*/ 1752886 w 3977318"/>
                  <a:gd name="connsiteY0" fmla="*/ 756320 h 998231"/>
                  <a:gd name="connsiteX1" fmla="*/ 148230 w 3977318"/>
                  <a:gd name="connsiteY1" fmla="*/ 2601 h 998231"/>
                  <a:gd name="connsiteX2" fmla="*/ 2454674 w 3977318"/>
                  <a:gd name="connsiteY2" fmla="*/ 290265 h 998231"/>
                  <a:gd name="connsiteX3" fmla="*/ 3976506 w 3977318"/>
                  <a:gd name="connsiteY3" fmla="*/ 998231 h 998231"/>
                  <a:gd name="connsiteX4" fmla="*/ 1752886 w 3977318"/>
                  <a:gd name="connsiteY4" fmla="*/ 756320 h 998231"/>
                  <a:gd name="connsiteX0" fmla="*/ 1723108 w 3947540"/>
                  <a:gd name="connsiteY0" fmla="*/ 756628 h 998539"/>
                  <a:gd name="connsiteX1" fmla="*/ 118452 w 3947540"/>
                  <a:gd name="connsiteY1" fmla="*/ 2909 h 998539"/>
                  <a:gd name="connsiteX2" fmla="*/ 2424896 w 3947540"/>
                  <a:gd name="connsiteY2" fmla="*/ 290573 h 998539"/>
                  <a:gd name="connsiteX3" fmla="*/ 3946728 w 3947540"/>
                  <a:gd name="connsiteY3" fmla="*/ 998539 h 998539"/>
                  <a:gd name="connsiteX4" fmla="*/ 1723108 w 3947540"/>
                  <a:gd name="connsiteY4" fmla="*/ 756628 h 998539"/>
                  <a:gd name="connsiteX0" fmla="*/ 1716856 w 3941288"/>
                  <a:gd name="connsiteY0" fmla="*/ 758766 h 1000677"/>
                  <a:gd name="connsiteX1" fmla="*/ 112200 w 3941288"/>
                  <a:gd name="connsiteY1" fmla="*/ 5047 h 1000677"/>
                  <a:gd name="connsiteX2" fmla="*/ 2418644 w 3941288"/>
                  <a:gd name="connsiteY2" fmla="*/ 292711 h 1000677"/>
                  <a:gd name="connsiteX3" fmla="*/ 3940476 w 3941288"/>
                  <a:gd name="connsiteY3" fmla="*/ 1000677 h 1000677"/>
                  <a:gd name="connsiteX4" fmla="*/ 1716856 w 3941288"/>
                  <a:gd name="connsiteY4" fmla="*/ 758766 h 1000677"/>
                  <a:gd name="connsiteX0" fmla="*/ 2015767 w 3928543"/>
                  <a:gd name="connsiteY0" fmla="*/ 795852 h 1000430"/>
                  <a:gd name="connsiteX1" fmla="*/ 99455 w 3928543"/>
                  <a:gd name="connsiteY1" fmla="*/ 4800 h 1000430"/>
                  <a:gd name="connsiteX2" fmla="*/ 2405899 w 3928543"/>
                  <a:gd name="connsiteY2" fmla="*/ 292464 h 1000430"/>
                  <a:gd name="connsiteX3" fmla="*/ 3927731 w 3928543"/>
                  <a:gd name="connsiteY3" fmla="*/ 1000430 h 1000430"/>
                  <a:gd name="connsiteX4" fmla="*/ 2015767 w 3928543"/>
                  <a:gd name="connsiteY4" fmla="*/ 795852 h 1000430"/>
                  <a:gd name="connsiteX0" fmla="*/ 2038580 w 3927692"/>
                  <a:gd name="connsiteY0" fmla="*/ 804465 h 1000376"/>
                  <a:gd name="connsiteX1" fmla="*/ 98604 w 3927692"/>
                  <a:gd name="connsiteY1" fmla="*/ 4746 h 1000376"/>
                  <a:gd name="connsiteX2" fmla="*/ 2405048 w 3927692"/>
                  <a:gd name="connsiteY2" fmla="*/ 292410 h 1000376"/>
                  <a:gd name="connsiteX3" fmla="*/ 3926880 w 3927692"/>
                  <a:gd name="connsiteY3" fmla="*/ 1000376 h 1000376"/>
                  <a:gd name="connsiteX4" fmla="*/ 2038580 w 3927692"/>
                  <a:gd name="connsiteY4" fmla="*/ 804465 h 1000376"/>
                  <a:gd name="connsiteX0" fmla="*/ 2043574 w 3932686"/>
                  <a:gd name="connsiteY0" fmla="*/ 804624 h 1000535"/>
                  <a:gd name="connsiteX1" fmla="*/ 103598 w 3932686"/>
                  <a:gd name="connsiteY1" fmla="*/ 4905 h 1000535"/>
                  <a:gd name="connsiteX2" fmla="*/ 2410042 w 3932686"/>
                  <a:gd name="connsiteY2" fmla="*/ 292569 h 1000535"/>
                  <a:gd name="connsiteX3" fmla="*/ 3931874 w 3932686"/>
                  <a:gd name="connsiteY3" fmla="*/ 1000535 h 1000535"/>
                  <a:gd name="connsiteX4" fmla="*/ 2043574 w 3932686"/>
                  <a:gd name="connsiteY4" fmla="*/ 804624 h 1000535"/>
                  <a:gd name="connsiteX0" fmla="*/ 2043574 w 3510995"/>
                  <a:gd name="connsiteY0" fmla="*/ 804624 h 1524443"/>
                  <a:gd name="connsiteX1" fmla="*/ 103598 w 3510995"/>
                  <a:gd name="connsiteY1" fmla="*/ 4905 h 1524443"/>
                  <a:gd name="connsiteX2" fmla="*/ 2410042 w 3510995"/>
                  <a:gd name="connsiteY2" fmla="*/ 292569 h 1524443"/>
                  <a:gd name="connsiteX3" fmla="*/ 3509828 w 3510995"/>
                  <a:gd name="connsiteY3" fmla="*/ 1524443 h 1524443"/>
                  <a:gd name="connsiteX4" fmla="*/ 2043574 w 3510995"/>
                  <a:gd name="connsiteY4" fmla="*/ 804624 h 1524443"/>
                  <a:gd name="connsiteX0" fmla="*/ 2043574 w 3510995"/>
                  <a:gd name="connsiteY0" fmla="*/ 804624 h 1524443"/>
                  <a:gd name="connsiteX1" fmla="*/ 103598 w 3510995"/>
                  <a:gd name="connsiteY1" fmla="*/ 4905 h 1524443"/>
                  <a:gd name="connsiteX2" fmla="*/ 2410042 w 3510995"/>
                  <a:gd name="connsiteY2" fmla="*/ 292569 h 1524443"/>
                  <a:gd name="connsiteX3" fmla="*/ 3509828 w 3510995"/>
                  <a:gd name="connsiteY3" fmla="*/ 1524443 h 1524443"/>
                  <a:gd name="connsiteX4" fmla="*/ 2043574 w 3510995"/>
                  <a:gd name="connsiteY4" fmla="*/ 804624 h 1524443"/>
                  <a:gd name="connsiteX0" fmla="*/ 1644887 w 3112308"/>
                  <a:gd name="connsiteY0" fmla="*/ 728851 h 1448670"/>
                  <a:gd name="connsiteX1" fmla="*/ 123055 w 3112308"/>
                  <a:gd name="connsiteY1" fmla="*/ 5466 h 1448670"/>
                  <a:gd name="connsiteX2" fmla="*/ 2011355 w 3112308"/>
                  <a:gd name="connsiteY2" fmla="*/ 216796 h 1448670"/>
                  <a:gd name="connsiteX3" fmla="*/ 3111141 w 3112308"/>
                  <a:gd name="connsiteY3" fmla="*/ 1448670 h 1448670"/>
                  <a:gd name="connsiteX4" fmla="*/ 1644887 w 3112308"/>
                  <a:gd name="connsiteY4" fmla="*/ 728851 h 1448670"/>
                  <a:gd name="connsiteX0" fmla="*/ 1569253 w 3036674"/>
                  <a:gd name="connsiteY0" fmla="*/ 725104 h 1444923"/>
                  <a:gd name="connsiteX1" fmla="*/ 127642 w 3036674"/>
                  <a:gd name="connsiteY1" fmla="*/ 5497 h 1444923"/>
                  <a:gd name="connsiteX2" fmla="*/ 1935721 w 3036674"/>
                  <a:gd name="connsiteY2" fmla="*/ 213049 h 1444923"/>
                  <a:gd name="connsiteX3" fmla="*/ 3035507 w 3036674"/>
                  <a:gd name="connsiteY3" fmla="*/ 1444923 h 1444923"/>
                  <a:gd name="connsiteX4" fmla="*/ 1569253 w 3036674"/>
                  <a:gd name="connsiteY4" fmla="*/ 725104 h 1444923"/>
                  <a:gd name="connsiteX0" fmla="*/ 1523733 w 2991154"/>
                  <a:gd name="connsiteY0" fmla="*/ 724649 h 1444468"/>
                  <a:gd name="connsiteX1" fmla="*/ 82122 w 2991154"/>
                  <a:gd name="connsiteY1" fmla="*/ 5042 h 1444468"/>
                  <a:gd name="connsiteX2" fmla="*/ 1890201 w 2991154"/>
                  <a:gd name="connsiteY2" fmla="*/ 212594 h 1444468"/>
                  <a:gd name="connsiteX3" fmla="*/ 2989987 w 2991154"/>
                  <a:gd name="connsiteY3" fmla="*/ 1444468 h 1444468"/>
                  <a:gd name="connsiteX4" fmla="*/ 1523733 w 2991154"/>
                  <a:gd name="connsiteY4" fmla="*/ 724649 h 1444468"/>
                  <a:gd name="connsiteX0" fmla="*/ 1505422 w 2972843"/>
                  <a:gd name="connsiteY0" fmla="*/ 728948 h 1448767"/>
                  <a:gd name="connsiteX1" fmla="*/ 63811 w 2972843"/>
                  <a:gd name="connsiteY1" fmla="*/ 9341 h 1448767"/>
                  <a:gd name="connsiteX2" fmla="*/ 1871890 w 2972843"/>
                  <a:gd name="connsiteY2" fmla="*/ 216893 h 1448767"/>
                  <a:gd name="connsiteX3" fmla="*/ 2971676 w 2972843"/>
                  <a:gd name="connsiteY3" fmla="*/ 1448767 h 1448767"/>
                  <a:gd name="connsiteX4" fmla="*/ 1505422 w 2972843"/>
                  <a:gd name="connsiteY4" fmla="*/ 728948 h 1448767"/>
                  <a:gd name="connsiteX0" fmla="*/ 1606475 w 2969298"/>
                  <a:gd name="connsiteY0" fmla="*/ 1326221 h 1444464"/>
                  <a:gd name="connsiteX1" fmla="*/ 60266 w 2969298"/>
                  <a:gd name="connsiteY1" fmla="*/ 5038 h 1444464"/>
                  <a:gd name="connsiteX2" fmla="*/ 1868345 w 2969298"/>
                  <a:gd name="connsiteY2" fmla="*/ 212590 h 1444464"/>
                  <a:gd name="connsiteX3" fmla="*/ 2968131 w 2969298"/>
                  <a:gd name="connsiteY3" fmla="*/ 1444464 h 1444464"/>
                  <a:gd name="connsiteX4" fmla="*/ 1606475 w 2969298"/>
                  <a:gd name="connsiteY4" fmla="*/ 1326221 h 1444464"/>
                  <a:gd name="connsiteX0" fmla="*/ 1548806 w 2911629"/>
                  <a:gd name="connsiteY0" fmla="*/ 1321183 h 1439426"/>
                  <a:gd name="connsiteX1" fmla="*/ 2597 w 2911629"/>
                  <a:gd name="connsiteY1" fmla="*/ 0 h 1439426"/>
                  <a:gd name="connsiteX2" fmla="*/ 1810676 w 2911629"/>
                  <a:gd name="connsiteY2" fmla="*/ 207552 h 1439426"/>
                  <a:gd name="connsiteX3" fmla="*/ 2910462 w 2911629"/>
                  <a:gd name="connsiteY3" fmla="*/ 1439426 h 1439426"/>
                  <a:gd name="connsiteX4" fmla="*/ 1548806 w 2911629"/>
                  <a:gd name="connsiteY4" fmla="*/ 1321183 h 1439426"/>
                  <a:gd name="connsiteX0" fmla="*/ 1548786 w 2911609"/>
                  <a:gd name="connsiteY0" fmla="*/ 1321183 h 1439426"/>
                  <a:gd name="connsiteX1" fmla="*/ 2577 w 2911609"/>
                  <a:gd name="connsiteY1" fmla="*/ 0 h 1439426"/>
                  <a:gd name="connsiteX2" fmla="*/ 1810656 w 2911609"/>
                  <a:gd name="connsiteY2" fmla="*/ 207552 h 1439426"/>
                  <a:gd name="connsiteX3" fmla="*/ 2910442 w 2911609"/>
                  <a:gd name="connsiteY3" fmla="*/ 1439426 h 1439426"/>
                  <a:gd name="connsiteX4" fmla="*/ 1548786 w 2911609"/>
                  <a:gd name="connsiteY4" fmla="*/ 1321183 h 1439426"/>
                  <a:gd name="connsiteX0" fmla="*/ 1548907 w 2911730"/>
                  <a:gd name="connsiteY0" fmla="*/ 1321183 h 1439426"/>
                  <a:gd name="connsiteX1" fmla="*/ 2698 w 2911730"/>
                  <a:gd name="connsiteY1" fmla="*/ 0 h 1439426"/>
                  <a:gd name="connsiteX2" fmla="*/ 1810777 w 2911730"/>
                  <a:gd name="connsiteY2" fmla="*/ 207552 h 1439426"/>
                  <a:gd name="connsiteX3" fmla="*/ 2910563 w 2911730"/>
                  <a:gd name="connsiteY3" fmla="*/ 1439426 h 1439426"/>
                  <a:gd name="connsiteX4" fmla="*/ 1548907 w 2911730"/>
                  <a:gd name="connsiteY4" fmla="*/ 1321183 h 1439426"/>
                  <a:gd name="connsiteX0" fmla="*/ 1549019 w 2911842"/>
                  <a:gd name="connsiteY0" fmla="*/ 1321183 h 1439426"/>
                  <a:gd name="connsiteX1" fmla="*/ 2810 w 2911842"/>
                  <a:gd name="connsiteY1" fmla="*/ 0 h 1439426"/>
                  <a:gd name="connsiteX2" fmla="*/ 1810889 w 2911842"/>
                  <a:gd name="connsiteY2" fmla="*/ 207552 h 1439426"/>
                  <a:gd name="connsiteX3" fmla="*/ 2910675 w 2911842"/>
                  <a:gd name="connsiteY3" fmla="*/ 1439426 h 1439426"/>
                  <a:gd name="connsiteX4" fmla="*/ 1549019 w 2911842"/>
                  <a:gd name="connsiteY4" fmla="*/ 1321183 h 1439426"/>
                  <a:gd name="connsiteX0" fmla="*/ 1324842 w 2912474"/>
                  <a:gd name="connsiteY0" fmla="*/ 1238848 h 1439426"/>
                  <a:gd name="connsiteX1" fmla="*/ 3442 w 2912474"/>
                  <a:gd name="connsiteY1" fmla="*/ 0 h 1439426"/>
                  <a:gd name="connsiteX2" fmla="*/ 1811521 w 2912474"/>
                  <a:gd name="connsiteY2" fmla="*/ 207552 h 1439426"/>
                  <a:gd name="connsiteX3" fmla="*/ 2911307 w 2912474"/>
                  <a:gd name="connsiteY3" fmla="*/ 1439426 h 1439426"/>
                  <a:gd name="connsiteX4" fmla="*/ 1324842 w 2912474"/>
                  <a:gd name="connsiteY4" fmla="*/ 1238848 h 1439426"/>
                  <a:gd name="connsiteX0" fmla="*/ 1324842 w 2926301"/>
                  <a:gd name="connsiteY0" fmla="*/ 1238848 h 1406092"/>
                  <a:gd name="connsiteX1" fmla="*/ 3442 w 2926301"/>
                  <a:gd name="connsiteY1" fmla="*/ 0 h 1406092"/>
                  <a:gd name="connsiteX2" fmla="*/ 1811521 w 2926301"/>
                  <a:gd name="connsiteY2" fmla="*/ 207552 h 1406092"/>
                  <a:gd name="connsiteX3" fmla="*/ 2925150 w 2926301"/>
                  <a:gd name="connsiteY3" fmla="*/ 1406092 h 1406092"/>
                  <a:gd name="connsiteX4" fmla="*/ 1324842 w 2926301"/>
                  <a:gd name="connsiteY4" fmla="*/ 1238848 h 1406092"/>
                  <a:gd name="connsiteX0" fmla="*/ 1322363 w 2923822"/>
                  <a:gd name="connsiteY0" fmla="*/ 1238848 h 1406092"/>
                  <a:gd name="connsiteX1" fmla="*/ 963 w 2923822"/>
                  <a:gd name="connsiteY1" fmla="*/ 0 h 1406092"/>
                  <a:gd name="connsiteX2" fmla="*/ 1809042 w 2923822"/>
                  <a:gd name="connsiteY2" fmla="*/ 207552 h 1406092"/>
                  <a:gd name="connsiteX3" fmla="*/ 2922671 w 2923822"/>
                  <a:gd name="connsiteY3" fmla="*/ 1406092 h 1406092"/>
                  <a:gd name="connsiteX4" fmla="*/ 1322363 w 2923822"/>
                  <a:gd name="connsiteY4" fmla="*/ 1238848 h 1406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822" h="1406092">
                    <a:moveTo>
                      <a:pt x="1322363" y="1238848"/>
                    </a:moveTo>
                    <a:cubicBezTo>
                      <a:pt x="878045" y="254951"/>
                      <a:pt x="-33729" y="9978"/>
                      <a:pt x="963" y="0"/>
                    </a:cubicBezTo>
                    <a:lnTo>
                      <a:pt x="1809042" y="207552"/>
                    </a:lnTo>
                    <a:cubicBezTo>
                      <a:pt x="2012222" y="360643"/>
                      <a:pt x="2961386" y="1320782"/>
                      <a:pt x="2922671" y="1406092"/>
                    </a:cubicBezTo>
                    <a:lnTo>
                      <a:pt x="1322363" y="1238848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tangle: Rounded Corners 60">
                <a:extLst>
                  <a:ext uri="{FF2B5EF4-FFF2-40B4-BE49-F238E27FC236}">
                    <a16:creationId xmlns:a16="http://schemas.microsoft.com/office/drawing/2014/main" id="{A8D684AA-3904-4919-ADF9-2BBAB9057310}"/>
                  </a:ext>
                </a:extLst>
              </p:cNvPr>
              <p:cNvSpPr/>
              <p:nvPr/>
            </p:nvSpPr>
            <p:spPr>
              <a:xfrm rot="20321668">
                <a:off x="9824193" y="3045537"/>
                <a:ext cx="1998558" cy="1867073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  <a:gd name="connsiteX0" fmla="*/ 1604656 w 1888356"/>
                  <a:gd name="connsiteY0" fmla="*/ 753719 h 1680053"/>
                  <a:gd name="connsiteX1" fmla="*/ 0 w 1888356"/>
                  <a:gd name="connsiteY1" fmla="*/ 0 h 1680053"/>
                  <a:gd name="connsiteX2" fmla="*/ 1853631 w 1888356"/>
                  <a:gd name="connsiteY2" fmla="*/ 15735 h 1680053"/>
                  <a:gd name="connsiteX3" fmla="*/ 1249255 w 1888356"/>
                  <a:gd name="connsiteY3" fmla="*/ 1680053 h 1680053"/>
                  <a:gd name="connsiteX4" fmla="*/ 1604656 w 1888356"/>
                  <a:gd name="connsiteY4" fmla="*/ 753719 h 1680053"/>
                  <a:gd name="connsiteX0" fmla="*/ 252971 w 1888356"/>
                  <a:gd name="connsiteY0" fmla="*/ 1807839 h 1807839"/>
                  <a:gd name="connsiteX1" fmla="*/ 0 w 1888356"/>
                  <a:gd name="connsiteY1" fmla="*/ 0 h 1807839"/>
                  <a:gd name="connsiteX2" fmla="*/ 1853631 w 1888356"/>
                  <a:gd name="connsiteY2" fmla="*/ 15735 h 1807839"/>
                  <a:gd name="connsiteX3" fmla="*/ 1249255 w 1888356"/>
                  <a:gd name="connsiteY3" fmla="*/ 1680053 h 1807839"/>
                  <a:gd name="connsiteX4" fmla="*/ 252971 w 1888356"/>
                  <a:gd name="connsiteY4" fmla="*/ 1807839 h 1807839"/>
                  <a:gd name="connsiteX0" fmla="*/ 59330 w 1694715"/>
                  <a:gd name="connsiteY0" fmla="*/ 1792104 h 1792104"/>
                  <a:gd name="connsiteX1" fmla="*/ 30576 w 1694715"/>
                  <a:gd name="connsiteY1" fmla="*/ 3550 h 1792104"/>
                  <a:gd name="connsiteX2" fmla="*/ 1659990 w 1694715"/>
                  <a:gd name="connsiteY2" fmla="*/ 0 h 1792104"/>
                  <a:gd name="connsiteX3" fmla="*/ 1055614 w 1694715"/>
                  <a:gd name="connsiteY3" fmla="*/ 1664318 h 1792104"/>
                  <a:gd name="connsiteX4" fmla="*/ 59330 w 1694715"/>
                  <a:gd name="connsiteY4" fmla="*/ 1792104 h 1792104"/>
                  <a:gd name="connsiteX0" fmla="*/ 62627 w 1698012"/>
                  <a:gd name="connsiteY0" fmla="*/ 1826061 h 1826061"/>
                  <a:gd name="connsiteX1" fmla="*/ 7606 w 1698012"/>
                  <a:gd name="connsiteY1" fmla="*/ 0 h 1826061"/>
                  <a:gd name="connsiteX2" fmla="*/ 1663287 w 1698012"/>
                  <a:gd name="connsiteY2" fmla="*/ 33957 h 1826061"/>
                  <a:gd name="connsiteX3" fmla="*/ 1058911 w 1698012"/>
                  <a:gd name="connsiteY3" fmla="*/ 1698275 h 1826061"/>
                  <a:gd name="connsiteX4" fmla="*/ 62627 w 1698012"/>
                  <a:gd name="connsiteY4" fmla="*/ 1826061 h 1826061"/>
                  <a:gd name="connsiteX0" fmla="*/ 53583 w 1769189"/>
                  <a:gd name="connsiteY0" fmla="*/ 1822039 h 1822039"/>
                  <a:gd name="connsiteX1" fmla="*/ 78783 w 1769189"/>
                  <a:gd name="connsiteY1" fmla="*/ 0 h 1822039"/>
                  <a:gd name="connsiteX2" fmla="*/ 1734464 w 1769189"/>
                  <a:gd name="connsiteY2" fmla="*/ 33957 h 1822039"/>
                  <a:gd name="connsiteX3" fmla="*/ 1130088 w 1769189"/>
                  <a:gd name="connsiteY3" fmla="*/ 1698275 h 1822039"/>
                  <a:gd name="connsiteX4" fmla="*/ 53583 w 1769189"/>
                  <a:gd name="connsiteY4" fmla="*/ 1822039 h 1822039"/>
                  <a:gd name="connsiteX0" fmla="*/ 21276 w 1736882"/>
                  <a:gd name="connsiteY0" fmla="*/ 1822039 h 1822039"/>
                  <a:gd name="connsiteX1" fmla="*/ 46476 w 1736882"/>
                  <a:gd name="connsiteY1" fmla="*/ 0 h 1822039"/>
                  <a:gd name="connsiteX2" fmla="*/ 1702157 w 1736882"/>
                  <a:gd name="connsiteY2" fmla="*/ 33957 h 1822039"/>
                  <a:gd name="connsiteX3" fmla="*/ 1097781 w 1736882"/>
                  <a:gd name="connsiteY3" fmla="*/ 1698275 h 1822039"/>
                  <a:gd name="connsiteX4" fmla="*/ 21276 w 1736882"/>
                  <a:gd name="connsiteY4" fmla="*/ 1822039 h 1822039"/>
                  <a:gd name="connsiteX0" fmla="*/ 14706 w 1917022"/>
                  <a:gd name="connsiteY0" fmla="*/ 1776487 h 1776487"/>
                  <a:gd name="connsiteX1" fmla="*/ 226616 w 1917022"/>
                  <a:gd name="connsiteY1" fmla="*/ 0 h 1776487"/>
                  <a:gd name="connsiteX2" fmla="*/ 1882297 w 1917022"/>
                  <a:gd name="connsiteY2" fmla="*/ 33957 h 1776487"/>
                  <a:gd name="connsiteX3" fmla="*/ 1277921 w 1917022"/>
                  <a:gd name="connsiteY3" fmla="*/ 1698275 h 1776487"/>
                  <a:gd name="connsiteX4" fmla="*/ 14706 w 1917022"/>
                  <a:gd name="connsiteY4" fmla="*/ 1776487 h 1776487"/>
                  <a:gd name="connsiteX0" fmla="*/ 14706 w 1920102"/>
                  <a:gd name="connsiteY0" fmla="*/ 1776487 h 1776487"/>
                  <a:gd name="connsiteX1" fmla="*/ 226616 w 1920102"/>
                  <a:gd name="connsiteY1" fmla="*/ 0 h 1776487"/>
                  <a:gd name="connsiteX2" fmla="*/ 1882297 w 1920102"/>
                  <a:gd name="connsiteY2" fmla="*/ 33957 h 1776487"/>
                  <a:gd name="connsiteX3" fmla="*/ 1350924 w 1920102"/>
                  <a:gd name="connsiteY3" fmla="*/ 1685851 h 1776487"/>
                  <a:gd name="connsiteX4" fmla="*/ 14706 w 1920102"/>
                  <a:gd name="connsiteY4" fmla="*/ 1776487 h 1776487"/>
                  <a:gd name="connsiteX0" fmla="*/ 14547 w 1926569"/>
                  <a:gd name="connsiteY0" fmla="*/ 1827006 h 1827006"/>
                  <a:gd name="connsiteX1" fmla="*/ 233083 w 1926569"/>
                  <a:gd name="connsiteY1" fmla="*/ 0 h 1827006"/>
                  <a:gd name="connsiteX2" fmla="*/ 1888764 w 1926569"/>
                  <a:gd name="connsiteY2" fmla="*/ 33957 h 1827006"/>
                  <a:gd name="connsiteX3" fmla="*/ 1357391 w 1926569"/>
                  <a:gd name="connsiteY3" fmla="*/ 1685851 h 1827006"/>
                  <a:gd name="connsiteX4" fmla="*/ 14547 w 1926569"/>
                  <a:gd name="connsiteY4" fmla="*/ 1827006 h 1827006"/>
                  <a:gd name="connsiteX0" fmla="*/ 14547 w 1924729"/>
                  <a:gd name="connsiteY0" fmla="*/ 1827006 h 1827006"/>
                  <a:gd name="connsiteX1" fmla="*/ 233083 w 1924729"/>
                  <a:gd name="connsiteY1" fmla="*/ 0 h 1827006"/>
                  <a:gd name="connsiteX2" fmla="*/ 1888764 w 1924729"/>
                  <a:gd name="connsiteY2" fmla="*/ 33957 h 1827006"/>
                  <a:gd name="connsiteX3" fmla="*/ 1315269 w 1924729"/>
                  <a:gd name="connsiteY3" fmla="*/ 1722906 h 1827006"/>
                  <a:gd name="connsiteX4" fmla="*/ 14547 w 1924729"/>
                  <a:gd name="connsiteY4" fmla="*/ 1827006 h 1827006"/>
                  <a:gd name="connsiteX0" fmla="*/ 14547 w 1929681"/>
                  <a:gd name="connsiteY0" fmla="*/ 1827006 h 1827006"/>
                  <a:gd name="connsiteX1" fmla="*/ 233083 w 1929681"/>
                  <a:gd name="connsiteY1" fmla="*/ 0 h 1827006"/>
                  <a:gd name="connsiteX2" fmla="*/ 1888764 w 1929681"/>
                  <a:gd name="connsiteY2" fmla="*/ 33957 h 1827006"/>
                  <a:gd name="connsiteX3" fmla="*/ 1315269 w 1929681"/>
                  <a:gd name="connsiteY3" fmla="*/ 1722906 h 1827006"/>
                  <a:gd name="connsiteX4" fmla="*/ 14547 w 1929681"/>
                  <a:gd name="connsiteY4" fmla="*/ 1827006 h 1827006"/>
                  <a:gd name="connsiteX0" fmla="*/ 13016 w 2000651"/>
                  <a:gd name="connsiteY0" fmla="*/ 1829336 h 1829336"/>
                  <a:gd name="connsiteX1" fmla="*/ 304053 w 2000651"/>
                  <a:gd name="connsiteY1" fmla="*/ 0 h 1829336"/>
                  <a:gd name="connsiteX2" fmla="*/ 1959734 w 2000651"/>
                  <a:gd name="connsiteY2" fmla="*/ 33957 h 1829336"/>
                  <a:gd name="connsiteX3" fmla="*/ 1386239 w 2000651"/>
                  <a:gd name="connsiteY3" fmla="*/ 1722906 h 1829336"/>
                  <a:gd name="connsiteX4" fmla="*/ 13016 w 2000651"/>
                  <a:gd name="connsiteY4" fmla="*/ 1829336 h 1829336"/>
                  <a:gd name="connsiteX0" fmla="*/ 12380 w 2035511"/>
                  <a:gd name="connsiteY0" fmla="*/ 1815872 h 1815872"/>
                  <a:gd name="connsiteX1" fmla="*/ 338913 w 2035511"/>
                  <a:gd name="connsiteY1" fmla="*/ 0 h 1815872"/>
                  <a:gd name="connsiteX2" fmla="*/ 1994594 w 2035511"/>
                  <a:gd name="connsiteY2" fmla="*/ 33957 h 1815872"/>
                  <a:gd name="connsiteX3" fmla="*/ 1421099 w 2035511"/>
                  <a:gd name="connsiteY3" fmla="*/ 1722906 h 1815872"/>
                  <a:gd name="connsiteX4" fmla="*/ 12380 w 2035511"/>
                  <a:gd name="connsiteY4" fmla="*/ 1815872 h 1815872"/>
                  <a:gd name="connsiteX0" fmla="*/ 5155 w 2028286"/>
                  <a:gd name="connsiteY0" fmla="*/ 1815872 h 1815872"/>
                  <a:gd name="connsiteX1" fmla="*/ 331688 w 2028286"/>
                  <a:gd name="connsiteY1" fmla="*/ 0 h 1815872"/>
                  <a:gd name="connsiteX2" fmla="*/ 1987369 w 2028286"/>
                  <a:gd name="connsiteY2" fmla="*/ 33957 h 1815872"/>
                  <a:gd name="connsiteX3" fmla="*/ 1413874 w 2028286"/>
                  <a:gd name="connsiteY3" fmla="*/ 1722906 h 1815872"/>
                  <a:gd name="connsiteX4" fmla="*/ 5155 w 2028286"/>
                  <a:gd name="connsiteY4" fmla="*/ 1815872 h 1815872"/>
                  <a:gd name="connsiteX0" fmla="*/ 5155 w 2007722"/>
                  <a:gd name="connsiteY0" fmla="*/ 1815872 h 1815872"/>
                  <a:gd name="connsiteX1" fmla="*/ 331688 w 2007722"/>
                  <a:gd name="connsiteY1" fmla="*/ 0 h 1815872"/>
                  <a:gd name="connsiteX2" fmla="*/ 1987369 w 2007722"/>
                  <a:gd name="connsiteY2" fmla="*/ 33957 h 1815872"/>
                  <a:gd name="connsiteX3" fmla="*/ 1413874 w 2007722"/>
                  <a:gd name="connsiteY3" fmla="*/ 1722906 h 1815872"/>
                  <a:gd name="connsiteX4" fmla="*/ 5155 w 2007722"/>
                  <a:gd name="connsiteY4" fmla="*/ 1815872 h 1815872"/>
                  <a:gd name="connsiteX0" fmla="*/ 5155 w 1998294"/>
                  <a:gd name="connsiteY0" fmla="*/ 1815872 h 1815872"/>
                  <a:gd name="connsiteX1" fmla="*/ 331688 w 1998294"/>
                  <a:gd name="connsiteY1" fmla="*/ 0 h 1815872"/>
                  <a:gd name="connsiteX2" fmla="*/ 1987369 w 1998294"/>
                  <a:gd name="connsiteY2" fmla="*/ 33957 h 1815872"/>
                  <a:gd name="connsiteX3" fmla="*/ 1413874 w 1998294"/>
                  <a:gd name="connsiteY3" fmla="*/ 1722906 h 1815872"/>
                  <a:gd name="connsiteX4" fmla="*/ 5155 w 1998294"/>
                  <a:gd name="connsiteY4" fmla="*/ 1815872 h 1815872"/>
                  <a:gd name="connsiteX0" fmla="*/ 5155 w 1998558"/>
                  <a:gd name="connsiteY0" fmla="*/ 1815872 h 1815872"/>
                  <a:gd name="connsiteX1" fmla="*/ 331688 w 1998558"/>
                  <a:gd name="connsiteY1" fmla="*/ 0 h 1815872"/>
                  <a:gd name="connsiteX2" fmla="*/ 1987369 w 1998558"/>
                  <a:gd name="connsiteY2" fmla="*/ 33957 h 1815872"/>
                  <a:gd name="connsiteX3" fmla="*/ 1413874 w 1998558"/>
                  <a:gd name="connsiteY3" fmla="*/ 1722906 h 1815872"/>
                  <a:gd name="connsiteX4" fmla="*/ 5155 w 1998558"/>
                  <a:gd name="connsiteY4" fmla="*/ 1815872 h 1815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8558" h="1815872">
                    <a:moveTo>
                      <a:pt x="5155" y="1815872"/>
                    </a:moveTo>
                    <a:cubicBezTo>
                      <a:pt x="-62371" y="1804398"/>
                      <a:pt x="559903" y="130490"/>
                      <a:pt x="331688" y="0"/>
                    </a:cubicBezTo>
                    <a:lnTo>
                      <a:pt x="1987369" y="33957"/>
                    </a:lnTo>
                    <a:cubicBezTo>
                      <a:pt x="2078026" y="263690"/>
                      <a:pt x="1593391" y="1562620"/>
                      <a:pt x="1413874" y="1722906"/>
                    </a:cubicBezTo>
                    <a:lnTo>
                      <a:pt x="5155" y="1815872"/>
                    </a:lnTo>
                    <a:close/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ectangle: Rounded Corners 60">
                <a:extLst>
                  <a:ext uri="{FF2B5EF4-FFF2-40B4-BE49-F238E27FC236}">
                    <a16:creationId xmlns:a16="http://schemas.microsoft.com/office/drawing/2014/main" id="{77FDBD87-CFE7-4CCE-9BB2-B08CB9A48AD6}"/>
                  </a:ext>
                </a:extLst>
              </p:cNvPr>
              <p:cNvSpPr/>
              <p:nvPr/>
            </p:nvSpPr>
            <p:spPr>
              <a:xfrm rot="20321668">
                <a:off x="7980527" y="3567557"/>
                <a:ext cx="2329217" cy="1987655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  <a:gd name="connsiteX0" fmla="*/ 1604656 w 1888356"/>
                  <a:gd name="connsiteY0" fmla="*/ 753719 h 1680053"/>
                  <a:gd name="connsiteX1" fmla="*/ 0 w 1888356"/>
                  <a:gd name="connsiteY1" fmla="*/ 0 h 1680053"/>
                  <a:gd name="connsiteX2" fmla="*/ 1853631 w 1888356"/>
                  <a:gd name="connsiteY2" fmla="*/ 15735 h 1680053"/>
                  <a:gd name="connsiteX3" fmla="*/ 1249255 w 1888356"/>
                  <a:gd name="connsiteY3" fmla="*/ 1680053 h 1680053"/>
                  <a:gd name="connsiteX4" fmla="*/ 1604656 w 1888356"/>
                  <a:gd name="connsiteY4" fmla="*/ 753719 h 1680053"/>
                  <a:gd name="connsiteX0" fmla="*/ 252971 w 1888356"/>
                  <a:gd name="connsiteY0" fmla="*/ 1807839 h 1807839"/>
                  <a:gd name="connsiteX1" fmla="*/ 0 w 1888356"/>
                  <a:gd name="connsiteY1" fmla="*/ 0 h 1807839"/>
                  <a:gd name="connsiteX2" fmla="*/ 1853631 w 1888356"/>
                  <a:gd name="connsiteY2" fmla="*/ 15735 h 1807839"/>
                  <a:gd name="connsiteX3" fmla="*/ 1249255 w 1888356"/>
                  <a:gd name="connsiteY3" fmla="*/ 1680053 h 1807839"/>
                  <a:gd name="connsiteX4" fmla="*/ 252971 w 1888356"/>
                  <a:gd name="connsiteY4" fmla="*/ 1807839 h 1807839"/>
                  <a:gd name="connsiteX0" fmla="*/ 59330 w 1694715"/>
                  <a:gd name="connsiteY0" fmla="*/ 1792104 h 1792104"/>
                  <a:gd name="connsiteX1" fmla="*/ 30576 w 1694715"/>
                  <a:gd name="connsiteY1" fmla="*/ 3550 h 1792104"/>
                  <a:gd name="connsiteX2" fmla="*/ 1659990 w 1694715"/>
                  <a:gd name="connsiteY2" fmla="*/ 0 h 1792104"/>
                  <a:gd name="connsiteX3" fmla="*/ 1055614 w 1694715"/>
                  <a:gd name="connsiteY3" fmla="*/ 1664318 h 1792104"/>
                  <a:gd name="connsiteX4" fmla="*/ 59330 w 1694715"/>
                  <a:gd name="connsiteY4" fmla="*/ 1792104 h 1792104"/>
                  <a:gd name="connsiteX0" fmla="*/ 62627 w 1698012"/>
                  <a:gd name="connsiteY0" fmla="*/ 1826061 h 1826061"/>
                  <a:gd name="connsiteX1" fmla="*/ 7606 w 1698012"/>
                  <a:gd name="connsiteY1" fmla="*/ 0 h 1826061"/>
                  <a:gd name="connsiteX2" fmla="*/ 1663287 w 1698012"/>
                  <a:gd name="connsiteY2" fmla="*/ 33957 h 1826061"/>
                  <a:gd name="connsiteX3" fmla="*/ 1058911 w 1698012"/>
                  <a:gd name="connsiteY3" fmla="*/ 1698275 h 1826061"/>
                  <a:gd name="connsiteX4" fmla="*/ 62627 w 1698012"/>
                  <a:gd name="connsiteY4" fmla="*/ 1826061 h 1826061"/>
                  <a:gd name="connsiteX0" fmla="*/ 53583 w 1769189"/>
                  <a:gd name="connsiteY0" fmla="*/ 1822039 h 1822039"/>
                  <a:gd name="connsiteX1" fmla="*/ 78783 w 1769189"/>
                  <a:gd name="connsiteY1" fmla="*/ 0 h 1822039"/>
                  <a:gd name="connsiteX2" fmla="*/ 1734464 w 1769189"/>
                  <a:gd name="connsiteY2" fmla="*/ 33957 h 1822039"/>
                  <a:gd name="connsiteX3" fmla="*/ 1130088 w 1769189"/>
                  <a:gd name="connsiteY3" fmla="*/ 1698275 h 1822039"/>
                  <a:gd name="connsiteX4" fmla="*/ 53583 w 1769189"/>
                  <a:gd name="connsiteY4" fmla="*/ 1822039 h 1822039"/>
                  <a:gd name="connsiteX0" fmla="*/ 21276 w 1736882"/>
                  <a:gd name="connsiteY0" fmla="*/ 1822039 h 1822039"/>
                  <a:gd name="connsiteX1" fmla="*/ 46476 w 1736882"/>
                  <a:gd name="connsiteY1" fmla="*/ 0 h 1822039"/>
                  <a:gd name="connsiteX2" fmla="*/ 1702157 w 1736882"/>
                  <a:gd name="connsiteY2" fmla="*/ 33957 h 1822039"/>
                  <a:gd name="connsiteX3" fmla="*/ 1097781 w 1736882"/>
                  <a:gd name="connsiteY3" fmla="*/ 1698275 h 1822039"/>
                  <a:gd name="connsiteX4" fmla="*/ 21276 w 1736882"/>
                  <a:gd name="connsiteY4" fmla="*/ 1822039 h 1822039"/>
                  <a:gd name="connsiteX0" fmla="*/ 14706 w 1917022"/>
                  <a:gd name="connsiteY0" fmla="*/ 1776487 h 1776487"/>
                  <a:gd name="connsiteX1" fmla="*/ 226616 w 1917022"/>
                  <a:gd name="connsiteY1" fmla="*/ 0 h 1776487"/>
                  <a:gd name="connsiteX2" fmla="*/ 1882297 w 1917022"/>
                  <a:gd name="connsiteY2" fmla="*/ 33957 h 1776487"/>
                  <a:gd name="connsiteX3" fmla="*/ 1277921 w 1917022"/>
                  <a:gd name="connsiteY3" fmla="*/ 1698275 h 1776487"/>
                  <a:gd name="connsiteX4" fmla="*/ 14706 w 1917022"/>
                  <a:gd name="connsiteY4" fmla="*/ 1776487 h 1776487"/>
                  <a:gd name="connsiteX0" fmla="*/ 14706 w 1920102"/>
                  <a:gd name="connsiteY0" fmla="*/ 1776487 h 1776487"/>
                  <a:gd name="connsiteX1" fmla="*/ 226616 w 1920102"/>
                  <a:gd name="connsiteY1" fmla="*/ 0 h 1776487"/>
                  <a:gd name="connsiteX2" fmla="*/ 1882297 w 1920102"/>
                  <a:gd name="connsiteY2" fmla="*/ 33957 h 1776487"/>
                  <a:gd name="connsiteX3" fmla="*/ 1350924 w 1920102"/>
                  <a:gd name="connsiteY3" fmla="*/ 1685851 h 1776487"/>
                  <a:gd name="connsiteX4" fmla="*/ 14706 w 1920102"/>
                  <a:gd name="connsiteY4" fmla="*/ 1776487 h 1776487"/>
                  <a:gd name="connsiteX0" fmla="*/ 8297 w 2386618"/>
                  <a:gd name="connsiteY0" fmla="*/ 1902036 h 1902036"/>
                  <a:gd name="connsiteX1" fmla="*/ 693132 w 2386618"/>
                  <a:gd name="connsiteY1" fmla="*/ 0 h 1902036"/>
                  <a:gd name="connsiteX2" fmla="*/ 2348813 w 2386618"/>
                  <a:gd name="connsiteY2" fmla="*/ 33957 h 1902036"/>
                  <a:gd name="connsiteX3" fmla="*/ 1817440 w 2386618"/>
                  <a:gd name="connsiteY3" fmla="*/ 1685851 h 1902036"/>
                  <a:gd name="connsiteX4" fmla="*/ 8297 w 2386618"/>
                  <a:gd name="connsiteY4" fmla="*/ 1902036 h 1902036"/>
                  <a:gd name="connsiteX0" fmla="*/ 8297 w 2397654"/>
                  <a:gd name="connsiteY0" fmla="*/ 1902036 h 1968705"/>
                  <a:gd name="connsiteX1" fmla="*/ 693132 w 2397654"/>
                  <a:gd name="connsiteY1" fmla="*/ 0 h 1968705"/>
                  <a:gd name="connsiteX2" fmla="*/ 2348813 w 2397654"/>
                  <a:gd name="connsiteY2" fmla="*/ 33957 h 1968705"/>
                  <a:gd name="connsiteX3" fmla="*/ 2003913 w 2397654"/>
                  <a:gd name="connsiteY3" fmla="*/ 1968705 h 1968705"/>
                  <a:gd name="connsiteX4" fmla="*/ 8297 w 2397654"/>
                  <a:gd name="connsiteY4" fmla="*/ 1902036 h 1968705"/>
                  <a:gd name="connsiteX0" fmla="*/ 8297 w 2422547"/>
                  <a:gd name="connsiteY0" fmla="*/ 1902036 h 1968705"/>
                  <a:gd name="connsiteX1" fmla="*/ 693132 w 2422547"/>
                  <a:gd name="connsiteY1" fmla="*/ 0 h 1968705"/>
                  <a:gd name="connsiteX2" fmla="*/ 2375673 w 2422547"/>
                  <a:gd name="connsiteY2" fmla="*/ 136948 h 1968705"/>
                  <a:gd name="connsiteX3" fmla="*/ 2003913 w 2422547"/>
                  <a:gd name="connsiteY3" fmla="*/ 1968705 h 1968705"/>
                  <a:gd name="connsiteX4" fmla="*/ 8297 w 2422547"/>
                  <a:gd name="connsiteY4" fmla="*/ 1902036 h 1968705"/>
                  <a:gd name="connsiteX0" fmla="*/ 8297 w 2423541"/>
                  <a:gd name="connsiteY0" fmla="*/ 1902036 h 1934182"/>
                  <a:gd name="connsiteX1" fmla="*/ 693132 w 2423541"/>
                  <a:gd name="connsiteY1" fmla="*/ 0 h 1934182"/>
                  <a:gd name="connsiteX2" fmla="*/ 2375673 w 2423541"/>
                  <a:gd name="connsiteY2" fmla="*/ 136948 h 1934182"/>
                  <a:gd name="connsiteX3" fmla="*/ 2017757 w 2423541"/>
                  <a:gd name="connsiteY3" fmla="*/ 1934182 h 1934182"/>
                  <a:gd name="connsiteX4" fmla="*/ 8297 w 2423541"/>
                  <a:gd name="connsiteY4" fmla="*/ 1902036 h 1934182"/>
                  <a:gd name="connsiteX0" fmla="*/ 8193 w 2423437"/>
                  <a:gd name="connsiteY0" fmla="*/ 1902036 h 1934182"/>
                  <a:gd name="connsiteX1" fmla="*/ 693028 w 2423437"/>
                  <a:gd name="connsiteY1" fmla="*/ 0 h 1934182"/>
                  <a:gd name="connsiteX2" fmla="*/ 2375569 w 2423437"/>
                  <a:gd name="connsiteY2" fmla="*/ 136948 h 1934182"/>
                  <a:gd name="connsiteX3" fmla="*/ 2017653 w 2423437"/>
                  <a:gd name="connsiteY3" fmla="*/ 1934182 h 1934182"/>
                  <a:gd name="connsiteX4" fmla="*/ 8193 w 2423437"/>
                  <a:gd name="connsiteY4" fmla="*/ 1902036 h 1934182"/>
                  <a:gd name="connsiteX0" fmla="*/ 8193 w 2344322"/>
                  <a:gd name="connsiteY0" fmla="*/ 1902036 h 1934182"/>
                  <a:gd name="connsiteX1" fmla="*/ 693028 w 2344322"/>
                  <a:gd name="connsiteY1" fmla="*/ 0 h 1934182"/>
                  <a:gd name="connsiteX2" fmla="*/ 2289171 w 2344322"/>
                  <a:gd name="connsiteY2" fmla="*/ 128042 h 1934182"/>
                  <a:gd name="connsiteX3" fmla="*/ 2017653 w 2344322"/>
                  <a:gd name="connsiteY3" fmla="*/ 1934182 h 1934182"/>
                  <a:gd name="connsiteX4" fmla="*/ 8193 w 2344322"/>
                  <a:gd name="connsiteY4" fmla="*/ 1902036 h 1934182"/>
                  <a:gd name="connsiteX0" fmla="*/ 8193 w 2337410"/>
                  <a:gd name="connsiteY0" fmla="*/ 1902036 h 1933146"/>
                  <a:gd name="connsiteX1" fmla="*/ 693028 w 2337410"/>
                  <a:gd name="connsiteY1" fmla="*/ 0 h 1933146"/>
                  <a:gd name="connsiteX2" fmla="*/ 2289171 w 2337410"/>
                  <a:gd name="connsiteY2" fmla="*/ 128042 h 1933146"/>
                  <a:gd name="connsiteX3" fmla="*/ 1936279 w 2337410"/>
                  <a:gd name="connsiteY3" fmla="*/ 1933146 h 1933146"/>
                  <a:gd name="connsiteX4" fmla="*/ 8193 w 2337410"/>
                  <a:gd name="connsiteY4" fmla="*/ 1902036 h 1933146"/>
                  <a:gd name="connsiteX0" fmla="*/ 0 w 2329217"/>
                  <a:gd name="connsiteY0" fmla="*/ 1902036 h 1933146"/>
                  <a:gd name="connsiteX1" fmla="*/ 684835 w 2329217"/>
                  <a:gd name="connsiteY1" fmla="*/ 0 h 1933146"/>
                  <a:gd name="connsiteX2" fmla="*/ 2280978 w 2329217"/>
                  <a:gd name="connsiteY2" fmla="*/ 128042 h 1933146"/>
                  <a:gd name="connsiteX3" fmla="*/ 1928086 w 2329217"/>
                  <a:gd name="connsiteY3" fmla="*/ 1933146 h 1933146"/>
                  <a:gd name="connsiteX4" fmla="*/ 0 w 2329217"/>
                  <a:gd name="connsiteY4" fmla="*/ 1902036 h 1933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217" h="1933146">
                    <a:moveTo>
                      <a:pt x="0" y="1902036"/>
                    </a:moveTo>
                    <a:cubicBezTo>
                      <a:pt x="189844" y="1962614"/>
                      <a:pt x="927249" y="135875"/>
                      <a:pt x="684835" y="0"/>
                    </a:cubicBezTo>
                    <a:lnTo>
                      <a:pt x="2280978" y="128042"/>
                    </a:lnTo>
                    <a:cubicBezTo>
                      <a:pt x="2484158" y="281133"/>
                      <a:pt x="1983248" y="1845013"/>
                      <a:pt x="1928086" y="1933146"/>
                    </a:cubicBezTo>
                    <a:lnTo>
                      <a:pt x="0" y="1902036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Rectangle: Rounded Corners 60">
                <a:extLst>
                  <a:ext uri="{FF2B5EF4-FFF2-40B4-BE49-F238E27FC236}">
                    <a16:creationId xmlns:a16="http://schemas.microsoft.com/office/drawing/2014/main" id="{DF423894-21EA-4C4E-8A66-A00D121CEFCC}"/>
                  </a:ext>
                </a:extLst>
              </p:cNvPr>
              <p:cNvSpPr/>
              <p:nvPr/>
            </p:nvSpPr>
            <p:spPr>
              <a:xfrm rot="20321668">
                <a:off x="2136489" y="2245775"/>
                <a:ext cx="4552323" cy="106943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22399 w 3821808"/>
                  <a:gd name="connsiteY0" fmla="*/ 753719 h 1031409"/>
                  <a:gd name="connsiteX1" fmla="*/ 17743 w 3821808"/>
                  <a:gd name="connsiteY1" fmla="*/ 0 h 1031409"/>
                  <a:gd name="connsiteX2" fmla="*/ 2215687 w 3821808"/>
                  <a:gd name="connsiteY2" fmla="*/ 286331 h 1031409"/>
                  <a:gd name="connsiteX3" fmla="*/ 3803897 w 3821808"/>
                  <a:gd name="connsiteY3" fmla="*/ 1031409 h 1031409"/>
                  <a:gd name="connsiteX4" fmla="*/ 1622399 w 3821808"/>
                  <a:gd name="connsiteY4" fmla="*/ 753719 h 1031409"/>
                  <a:gd name="connsiteX0" fmla="*/ 1622399 w 3822232"/>
                  <a:gd name="connsiteY0" fmla="*/ 753719 h 1031409"/>
                  <a:gd name="connsiteX1" fmla="*/ 17743 w 3822232"/>
                  <a:gd name="connsiteY1" fmla="*/ 0 h 1031409"/>
                  <a:gd name="connsiteX2" fmla="*/ 2255798 w 3822232"/>
                  <a:gd name="connsiteY2" fmla="*/ 288219 h 1031409"/>
                  <a:gd name="connsiteX3" fmla="*/ 3803897 w 3822232"/>
                  <a:gd name="connsiteY3" fmla="*/ 1031409 h 1031409"/>
                  <a:gd name="connsiteX4" fmla="*/ 1622399 w 3822232"/>
                  <a:gd name="connsiteY4" fmla="*/ 753719 h 1031409"/>
                  <a:gd name="connsiteX0" fmla="*/ 1622399 w 3804694"/>
                  <a:gd name="connsiteY0" fmla="*/ 753719 h 1031409"/>
                  <a:gd name="connsiteX1" fmla="*/ 17743 w 3804694"/>
                  <a:gd name="connsiteY1" fmla="*/ 0 h 1031409"/>
                  <a:gd name="connsiteX2" fmla="*/ 2255798 w 3804694"/>
                  <a:gd name="connsiteY2" fmla="*/ 288219 h 1031409"/>
                  <a:gd name="connsiteX3" fmla="*/ 3803897 w 3804694"/>
                  <a:gd name="connsiteY3" fmla="*/ 1031409 h 1031409"/>
                  <a:gd name="connsiteX4" fmla="*/ 1622399 w 3804694"/>
                  <a:gd name="connsiteY4" fmla="*/ 753719 h 1031409"/>
                  <a:gd name="connsiteX0" fmla="*/ 1622399 w 3846792"/>
                  <a:gd name="connsiteY0" fmla="*/ 753719 h 995630"/>
                  <a:gd name="connsiteX1" fmla="*/ 17743 w 3846792"/>
                  <a:gd name="connsiteY1" fmla="*/ 0 h 995630"/>
                  <a:gd name="connsiteX2" fmla="*/ 2255798 w 3846792"/>
                  <a:gd name="connsiteY2" fmla="*/ 288219 h 995630"/>
                  <a:gd name="connsiteX3" fmla="*/ 3846019 w 3846792"/>
                  <a:gd name="connsiteY3" fmla="*/ 995630 h 995630"/>
                  <a:gd name="connsiteX4" fmla="*/ 1622399 w 3846792"/>
                  <a:gd name="connsiteY4" fmla="*/ 753719 h 995630"/>
                  <a:gd name="connsiteX0" fmla="*/ 1622399 w 3846831"/>
                  <a:gd name="connsiteY0" fmla="*/ 753719 h 995630"/>
                  <a:gd name="connsiteX1" fmla="*/ 17743 w 3846831"/>
                  <a:gd name="connsiteY1" fmla="*/ 0 h 995630"/>
                  <a:gd name="connsiteX2" fmla="*/ 2324187 w 3846831"/>
                  <a:gd name="connsiteY2" fmla="*/ 287664 h 995630"/>
                  <a:gd name="connsiteX3" fmla="*/ 3846019 w 3846831"/>
                  <a:gd name="connsiteY3" fmla="*/ 995630 h 995630"/>
                  <a:gd name="connsiteX4" fmla="*/ 1622399 w 3846831"/>
                  <a:gd name="connsiteY4" fmla="*/ 753719 h 995630"/>
                  <a:gd name="connsiteX0" fmla="*/ 1992766 w 4217198"/>
                  <a:gd name="connsiteY0" fmla="*/ 769047 h 1010958"/>
                  <a:gd name="connsiteX1" fmla="*/ 388110 w 4217198"/>
                  <a:gd name="connsiteY1" fmla="*/ 15328 h 1010958"/>
                  <a:gd name="connsiteX2" fmla="*/ 2694554 w 4217198"/>
                  <a:gd name="connsiteY2" fmla="*/ 302992 h 1010958"/>
                  <a:gd name="connsiteX3" fmla="*/ 4216386 w 4217198"/>
                  <a:gd name="connsiteY3" fmla="*/ 1010958 h 1010958"/>
                  <a:gd name="connsiteX4" fmla="*/ 1992766 w 4217198"/>
                  <a:gd name="connsiteY4" fmla="*/ 769047 h 1010958"/>
                  <a:gd name="connsiteX0" fmla="*/ 2331713 w 4556145"/>
                  <a:gd name="connsiteY0" fmla="*/ 828092 h 1070003"/>
                  <a:gd name="connsiteX1" fmla="*/ 353283 w 4556145"/>
                  <a:gd name="connsiteY1" fmla="*/ 14289 h 1070003"/>
                  <a:gd name="connsiteX2" fmla="*/ 3033501 w 4556145"/>
                  <a:gd name="connsiteY2" fmla="*/ 362037 h 1070003"/>
                  <a:gd name="connsiteX3" fmla="*/ 4555333 w 4556145"/>
                  <a:gd name="connsiteY3" fmla="*/ 1070003 h 1070003"/>
                  <a:gd name="connsiteX4" fmla="*/ 2331713 w 4556145"/>
                  <a:gd name="connsiteY4" fmla="*/ 828092 h 1070003"/>
                  <a:gd name="connsiteX0" fmla="*/ 2352717 w 4554210"/>
                  <a:gd name="connsiteY0" fmla="*/ 822189 h 1070101"/>
                  <a:gd name="connsiteX1" fmla="*/ 351348 w 4554210"/>
                  <a:gd name="connsiteY1" fmla="*/ 14387 h 1070101"/>
                  <a:gd name="connsiteX2" fmla="*/ 3031566 w 4554210"/>
                  <a:gd name="connsiteY2" fmla="*/ 362135 h 1070101"/>
                  <a:gd name="connsiteX3" fmla="*/ 4553398 w 4554210"/>
                  <a:gd name="connsiteY3" fmla="*/ 1070101 h 1070101"/>
                  <a:gd name="connsiteX4" fmla="*/ 2352717 w 4554210"/>
                  <a:gd name="connsiteY4" fmla="*/ 822189 h 1070101"/>
                  <a:gd name="connsiteX0" fmla="*/ 2353726 w 4555219"/>
                  <a:gd name="connsiteY0" fmla="*/ 821531 h 1069443"/>
                  <a:gd name="connsiteX1" fmla="*/ 352357 w 4555219"/>
                  <a:gd name="connsiteY1" fmla="*/ 13729 h 1069443"/>
                  <a:gd name="connsiteX2" fmla="*/ 3032575 w 4555219"/>
                  <a:gd name="connsiteY2" fmla="*/ 361477 h 1069443"/>
                  <a:gd name="connsiteX3" fmla="*/ 4554407 w 4555219"/>
                  <a:gd name="connsiteY3" fmla="*/ 1069443 h 1069443"/>
                  <a:gd name="connsiteX4" fmla="*/ 2353726 w 4555219"/>
                  <a:gd name="connsiteY4" fmla="*/ 821531 h 1069443"/>
                  <a:gd name="connsiteX0" fmla="*/ 2353726 w 4580994"/>
                  <a:gd name="connsiteY0" fmla="*/ 821531 h 1011092"/>
                  <a:gd name="connsiteX1" fmla="*/ 352357 w 4580994"/>
                  <a:gd name="connsiteY1" fmla="*/ 13729 h 1011092"/>
                  <a:gd name="connsiteX2" fmla="*/ 3032575 w 4580994"/>
                  <a:gd name="connsiteY2" fmla="*/ 361477 h 1011092"/>
                  <a:gd name="connsiteX3" fmla="*/ 4580197 w 4580994"/>
                  <a:gd name="connsiteY3" fmla="*/ 1011091 h 1011092"/>
                  <a:gd name="connsiteX4" fmla="*/ 2353726 w 4580994"/>
                  <a:gd name="connsiteY4" fmla="*/ 821531 h 1011092"/>
                  <a:gd name="connsiteX0" fmla="*/ 2353726 w 4580975"/>
                  <a:gd name="connsiteY0" fmla="*/ 821531 h 1011090"/>
                  <a:gd name="connsiteX1" fmla="*/ 352357 w 4580975"/>
                  <a:gd name="connsiteY1" fmla="*/ 13729 h 1011090"/>
                  <a:gd name="connsiteX2" fmla="*/ 2999098 w 4580975"/>
                  <a:gd name="connsiteY2" fmla="*/ 307941 h 1011090"/>
                  <a:gd name="connsiteX3" fmla="*/ 4580197 w 4580975"/>
                  <a:gd name="connsiteY3" fmla="*/ 1011091 h 1011090"/>
                  <a:gd name="connsiteX4" fmla="*/ 2353726 w 4580975"/>
                  <a:gd name="connsiteY4" fmla="*/ 821531 h 1011090"/>
                  <a:gd name="connsiteX0" fmla="*/ 2368491 w 4579621"/>
                  <a:gd name="connsiteY0" fmla="*/ 785628 h 1011657"/>
                  <a:gd name="connsiteX1" fmla="*/ 351003 w 4579621"/>
                  <a:gd name="connsiteY1" fmla="*/ 14294 h 1011657"/>
                  <a:gd name="connsiteX2" fmla="*/ 2997744 w 4579621"/>
                  <a:gd name="connsiteY2" fmla="*/ 308506 h 1011657"/>
                  <a:gd name="connsiteX3" fmla="*/ 4578843 w 4579621"/>
                  <a:gd name="connsiteY3" fmla="*/ 1011656 h 1011657"/>
                  <a:gd name="connsiteX4" fmla="*/ 2368491 w 4579621"/>
                  <a:gd name="connsiteY4" fmla="*/ 785628 h 1011657"/>
                  <a:gd name="connsiteX0" fmla="*/ 2338758 w 4549888"/>
                  <a:gd name="connsiteY0" fmla="*/ 774761 h 1000788"/>
                  <a:gd name="connsiteX1" fmla="*/ 321270 w 4549888"/>
                  <a:gd name="connsiteY1" fmla="*/ 3427 h 1000788"/>
                  <a:gd name="connsiteX2" fmla="*/ 2968011 w 4549888"/>
                  <a:gd name="connsiteY2" fmla="*/ 297639 h 1000788"/>
                  <a:gd name="connsiteX3" fmla="*/ 4549110 w 4549888"/>
                  <a:gd name="connsiteY3" fmla="*/ 1000789 h 1000788"/>
                  <a:gd name="connsiteX4" fmla="*/ 2338758 w 4549888"/>
                  <a:gd name="connsiteY4" fmla="*/ 774761 h 1000788"/>
                  <a:gd name="connsiteX0" fmla="*/ 2341195 w 4552325"/>
                  <a:gd name="connsiteY0" fmla="*/ 778285 h 1004314"/>
                  <a:gd name="connsiteX1" fmla="*/ 323707 w 4552325"/>
                  <a:gd name="connsiteY1" fmla="*/ 6951 h 1004314"/>
                  <a:gd name="connsiteX2" fmla="*/ 2970448 w 4552325"/>
                  <a:gd name="connsiteY2" fmla="*/ 301163 h 1004314"/>
                  <a:gd name="connsiteX3" fmla="*/ 4551547 w 4552325"/>
                  <a:gd name="connsiteY3" fmla="*/ 1004313 h 1004314"/>
                  <a:gd name="connsiteX4" fmla="*/ 2341195 w 4552325"/>
                  <a:gd name="connsiteY4" fmla="*/ 778285 h 1004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2325" h="1004314">
                    <a:moveTo>
                      <a:pt x="2341195" y="778285"/>
                    </a:moveTo>
                    <a:cubicBezTo>
                      <a:pt x="2125148" y="668487"/>
                      <a:pt x="-994514" y="-79595"/>
                      <a:pt x="323707" y="6951"/>
                    </a:cubicBezTo>
                    <a:lnTo>
                      <a:pt x="2970448" y="301163"/>
                    </a:lnTo>
                    <a:cubicBezTo>
                      <a:pt x="3173628" y="454254"/>
                      <a:pt x="4590262" y="919003"/>
                      <a:pt x="4551547" y="1004313"/>
                    </a:cubicBezTo>
                    <a:lnTo>
                      <a:pt x="2341195" y="778285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Rectangle: Rounded Corners 60">
                <a:extLst>
                  <a:ext uri="{FF2B5EF4-FFF2-40B4-BE49-F238E27FC236}">
                    <a16:creationId xmlns:a16="http://schemas.microsoft.com/office/drawing/2014/main" id="{0BDB465E-548C-48CA-9495-EC2302986CCB}"/>
                  </a:ext>
                </a:extLst>
              </p:cNvPr>
              <p:cNvSpPr/>
              <p:nvPr/>
            </p:nvSpPr>
            <p:spPr>
              <a:xfrm rot="20321668">
                <a:off x="4599851" y="2340267"/>
                <a:ext cx="3780570" cy="1019372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22399 w 3821808"/>
                  <a:gd name="connsiteY0" fmla="*/ 753719 h 1031409"/>
                  <a:gd name="connsiteX1" fmla="*/ 17743 w 3821808"/>
                  <a:gd name="connsiteY1" fmla="*/ 0 h 1031409"/>
                  <a:gd name="connsiteX2" fmla="*/ 2215687 w 3821808"/>
                  <a:gd name="connsiteY2" fmla="*/ 286331 h 1031409"/>
                  <a:gd name="connsiteX3" fmla="*/ 3803897 w 3821808"/>
                  <a:gd name="connsiteY3" fmla="*/ 1031409 h 1031409"/>
                  <a:gd name="connsiteX4" fmla="*/ 1622399 w 3821808"/>
                  <a:gd name="connsiteY4" fmla="*/ 753719 h 1031409"/>
                  <a:gd name="connsiteX0" fmla="*/ 1622399 w 3822232"/>
                  <a:gd name="connsiteY0" fmla="*/ 753719 h 1031409"/>
                  <a:gd name="connsiteX1" fmla="*/ 17743 w 3822232"/>
                  <a:gd name="connsiteY1" fmla="*/ 0 h 1031409"/>
                  <a:gd name="connsiteX2" fmla="*/ 2255798 w 3822232"/>
                  <a:gd name="connsiteY2" fmla="*/ 288219 h 1031409"/>
                  <a:gd name="connsiteX3" fmla="*/ 3803897 w 3822232"/>
                  <a:gd name="connsiteY3" fmla="*/ 1031409 h 1031409"/>
                  <a:gd name="connsiteX4" fmla="*/ 1622399 w 3822232"/>
                  <a:gd name="connsiteY4" fmla="*/ 753719 h 1031409"/>
                  <a:gd name="connsiteX0" fmla="*/ 1622399 w 3804694"/>
                  <a:gd name="connsiteY0" fmla="*/ 753719 h 1031409"/>
                  <a:gd name="connsiteX1" fmla="*/ 17743 w 3804694"/>
                  <a:gd name="connsiteY1" fmla="*/ 0 h 1031409"/>
                  <a:gd name="connsiteX2" fmla="*/ 2255798 w 3804694"/>
                  <a:gd name="connsiteY2" fmla="*/ 288219 h 1031409"/>
                  <a:gd name="connsiteX3" fmla="*/ 3803897 w 3804694"/>
                  <a:gd name="connsiteY3" fmla="*/ 1031409 h 1031409"/>
                  <a:gd name="connsiteX4" fmla="*/ 1622399 w 3804694"/>
                  <a:gd name="connsiteY4" fmla="*/ 753719 h 1031409"/>
                  <a:gd name="connsiteX0" fmla="*/ 1622399 w 3846792"/>
                  <a:gd name="connsiteY0" fmla="*/ 753719 h 995630"/>
                  <a:gd name="connsiteX1" fmla="*/ 17743 w 3846792"/>
                  <a:gd name="connsiteY1" fmla="*/ 0 h 995630"/>
                  <a:gd name="connsiteX2" fmla="*/ 2255798 w 3846792"/>
                  <a:gd name="connsiteY2" fmla="*/ 288219 h 995630"/>
                  <a:gd name="connsiteX3" fmla="*/ 3846019 w 3846792"/>
                  <a:gd name="connsiteY3" fmla="*/ 995630 h 995630"/>
                  <a:gd name="connsiteX4" fmla="*/ 1622399 w 3846792"/>
                  <a:gd name="connsiteY4" fmla="*/ 753719 h 995630"/>
                  <a:gd name="connsiteX0" fmla="*/ 1622399 w 3846831"/>
                  <a:gd name="connsiteY0" fmla="*/ 753719 h 995630"/>
                  <a:gd name="connsiteX1" fmla="*/ 17743 w 3846831"/>
                  <a:gd name="connsiteY1" fmla="*/ 0 h 995630"/>
                  <a:gd name="connsiteX2" fmla="*/ 2324187 w 3846831"/>
                  <a:gd name="connsiteY2" fmla="*/ 287664 h 995630"/>
                  <a:gd name="connsiteX3" fmla="*/ 3846019 w 3846831"/>
                  <a:gd name="connsiteY3" fmla="*/ 995630 h 995630"/>
                  <a:gd name="connsiteX4" fmla="*/ 1622399 w 3846831"/>
                  <a:gd name="connsiteY4" fmla="*/ 753719 h 995630"/>
                  <a:gd name="connsiteX0" fmla="*/ 1992766 w 4217198"/>
                  <a:gd name="connsiteY0" fmla="*/ 769047 h 1010958"/>
                  <a:gd name="connsiteX1" fmla="*/ 388110 w 4217198"/>
                  <a:gd name="connsiteY1" fmla="*/ 15328 h 1010958"/>
                  <a:gd name="connsiteX2" fmla="*/ 2694554 w 4217198"/>
                  <a:gd name="connsiteY2" fmla="*/ 302992 h 1010958"/>
                  <a:gd name="connsiteX3" fmla="*/ 4216386 w 4217198"/>
                  <a:gd name="connsiteY3" fmla="*/ 1010958 h 1010958"/>
                  <a:gd name="connsiteX4" fmla="*/ 1992766 w 4217198"/>
                  <a:gd name="connsiteY4" fmla="*/ 769047 h 1010958"/>
                  <a:gd name="connsiteX0" fmla="*/ 1752886 w 3977318"/>
                  <a:gd name="connsiteY0" fmla="*/ 756320 h 998231"/>
                  <a:gd name="connsiteX1" fmla="*/ 148230 w 3977318"/>
                  <a:gd name="connsiteY1" fmla="*/ 2601 h 998231"/>
                  <a:gd name="connsiteX2" fmla="*/ 2454674 w 3977318"/>
                  <a:gd name="connsiteY2" fmla="*/ 290265 h 998231"/>
                  <a:gd name="connsiteX3" fmla="*/ 3976506 w 3977318"/>
                  <a:gd name="connsiteY3" fmla="*/ 998231 h 998231"/>
                  <a:gd name="connsiteX4" fmla="*/ 1752886 w 3977318"/>
                  <a:gd name="connsiteY4" fmla="*/ 756320 h 998231"/>
                  <a:gd name="connsiteX0" fmla="*/ 1723108 w 3947540"/>
                  <a:gd name="connsiteY0" fmla="*/ 756628 h 998539"/>
                  <a:gd name="connsiteX1" fmla="*/ 118452 w 3947540"/>
                  <a:gd name="connsiteY1" fmla="*/ 2909 h 998539"/>
                  <a:gd name="connsiteX2" fmla="*/ 2424896 w 3947540"/>
                  <a:gd name="connsiteY2" fmla="*/ 290573 h 998539"/>
                  <a:gd name="connsiteX3" fmla="*/ 3946728 w 3947540"/>
                  <a:gd name="connsiteY3" fmla="*/ 998539 h 998539"/>
                  <a:gd name="connsiteX4" fmla="*/ 1723108 w 3947540"/>
                  <a:gd name="connsiteY4" fmla="*/ 756628 h 998539"/>
                  <a:gd name="connsiteX0" fmla="*/ 1716856 w 3941288"/>
                  <a:gd name="connsiteY0" fmla="*/ 758766 h 1000677"/>
                  <a:gd name="connsiteX1" fmla="*/ 112200 w 3941288"/>
                  <a:gd name="connsiteY1" fmla="*/ 5047 h 1000677"/>
                  <a:gd name="connsiteX2" fmla="*/ 2418644 w 3941288"/>
                  <a:gd name="connsiteY2" fmla="*/ 292711 h 1000677"/>
                  <a:gd name="connsiteX3" fmla="*/ 3940476 w 3941288"/>
                  <a:gd name="connsiteY3" fmla="*/ 1000677 h 1000677"/>
                  <a:gd name="connsiteX4" fmla="*/ 1716856 w 3941288"/>
                  <a:gd name="connsiteY4" fmla="*/ 758766 h 1000677"/>
                  <a:gd name="connsiteX0" fmla="*/ 2015767 w 3928543"/>
                  <a:gd name="connsiteY0" fmla="*/ 795852 h 1000430"/>
                  <a:gd name="connsiteX1" fmla="*/ 99455 w 3928543"/>
                  <a:gd name="connsiteY1" fmla="*/ 4800 h 1000430"/>
                  <a:gd name="connsiteX2" fmla="*/ 2405899 w 3928543"/>
                  <a:gd name="connsiteY2" fmla="*/ 292464 h 1000430"/>
                  <a:gd name="connsiteX3" fmla="*/ 3927731 w 3928543"/>
                  <a:gd name="connsiteY3" fmla="*/ 1000430 h 1000430"/>
                  <a:gd name="connsiteX4" fmla="*/ 2015767 w 3928543"/>
                  <a:gd name="connsiteY4" fmla="*/ 795852 h 1000430"/>
                  <a:gd name="connsiteX0" fmla="*/ 2038580 w 3927692"/>
                  <a:gd name="connsiteY0" fmla="*/ 804465 h 1000376"/>
                  <a:gd name="connsiteX1" fmla="*/ 98604 w 3927692"/>
                  <a:gd name="connsiteY1" fmla="*/ 4746 h 1000376"/>
                  <a:gd name="connsiteX2" fmla="*/ 2405048 w 3927692"/>
                  <a:gd name="connsiteY2" fmla="*/ 292410 h 1000376"/>
                  <a:gd name="connsiteX3" fmla="*/ 3926880 w 3927692"/>
                  <a:gd name="connsiteY3" fmla="*/ 1000376 h 1000376"/>
                  <a:gd name="connsiteX4" fmla="*/ 2038580 w 3927692"/>
                  <a:gd name="connsiteY4" fmla="*/ 804465 h 1000376"/>
                  <a:gd name="connsiteX0" fmla="*/ 2043574 w 3932686"/>
                  <a:gd name="connsiteY0" fmla="*/ 804624 h 1000535"/>
                  <a:gd name="connsiteX1" fmla="*/ 103598 w 3932686"/>
                  <a:gd name="connsiteY1" fmla="*/ 4905 h 1000535"/>
                  <a:gd name="connsiteX2" fmla="*/ 2410042 w 3932686"/>
                  <a:gd name="connsiteY2" fmla="*/ 292569 h 1000535"/>
                  <a:gd name="connsiteX3" fmla="*/ 3931874 w 3932686"/>
                  <a:gd name="connsiteY3" fmla="*/ 1000535 h 1000535"/>
                  <a:gd name="connsiteX4" fmla="*/ 2043574 w 3932686"/>
                  <a:gd name="connsiteY4" fmla="*/ 804624 h 1000535"/>
                  <a:gd name="connsiteX0" fmla="*/ 2067285 w 3931728"/>
                  <a:gd name="connsiteY0" fmla="*/ 794524 h 1000603"/>
                  <a:gd name="connsiteX1" fmla="*/ 102640 w 3931728"/>
                  <a:gd name="connsiteY1" fmla="*/ 4973 h 1000603"/>
                  <a:gd name="connsiteX2" fmla="*/ 2409084 w 3931728"/>
                  <a:gd name="connsiteY2" fmla="*/ 292637 h 1000603"/>
                  <a:gd name="connsiteX3" fmla="*/ 3930916 w 3931728"/>
                  <a:gd name="connsiteY3" fmla="*/ 1000603 h 1000603"/>
                  <a:gd name="connsiteX4" fmla="*/ 2067285 w 3931728"/>
                  <a:gd name="connsiteY4" fmla="*/ 794524 h 1000603"/>
                  <a:gd name="connsiteX0" fmla="*/ 2002043 w 3866486"/>
                  <a:gd name="connsiteY0" fmla="*/ 790857 h 996936"/>
                  <a:gd name="connsiteX1" fmla="*/ 37398 w 3866486"/>
                  <a:gd name="connsiteY1" fmla="*/ 1306 h 996936"/>
                  <a:gd name="connsiteX2" fmla="*/ 2343842 w 3866486"/>
                  <a:gd name="connsiteY2" fmla="*/ 288970 h 996936"/>
                  <a:gd name="connsiteX3" fmla="*/ 3865674 w 3866486"/>
                  <a:gd name="connsiteY3" fmla="*/ 996936 h 996936"/>
                  <a:gd name="connsiteX4" fmla="*/ 2002043 w 3866486"/>
                  <a:gd name="connsiteY4" fmla="*/ 790857 h 996936"/>
                  <a:gd name="connsiteX0" fmla="*/ 1993960 w 3858403"/>
                  <a:gd name="connsiteY0" fmla="*/ 794238 h 1000317"/>
                  <a:gd name="connsiteX1" fmla="*/ 37538 w 3858403"/>
                  <a:gd name="connsiteY1" fmla="*/ 1298 h 1000317"/>
                  <a:gd name="connsiteX2" fmla="*/ 2335759 w 3858403"/>
                  <a:gd name="connsiteY2" fmla="*/ 292351 h 1000317"/>
                  <a:gd name="connsiteX3" fmla="*/ 3857591 w 3858403"/>
                  <a:gd name="connsiteY3" fmla="*/ 1000317 h 1000317"/>
                  <a:gd name="connsiteX4" fmla="*/ 1993960 w 3858403"/>
                  <a:gd name="connsiteY4" fmla="*/ 794238 h 1000317"/>
                  <a:gd name="connsiteX0" fmla="*/ 2005298 w 3869741"/>
                  <a:gd name="connsiteY0" fmla="*/ 766516 h 972595"/>
                  <a:gd name="connsiteX1" fmla="*/ 37340 w 3869741"/>
                  <a:gd name="connsiteY1" fmla="*/ 1355 h 972595"/>
                  <a:gd name="connsiteX2" fmla="*/ 2347097 w 3869741"/>
                  <a:gd name="connsiteY2" fmla="*/ 264629 h 972595"/>
                  <a:gd name="connsiteX3" fmla="*/ 3868929 w 3869741"/>
                  <a:gd name="connsiteY3" fmla="*/ 972595 h 972595"/>
                  <a:gd name="connsiteX4" fmla="*/ 2005298 w 3869741"/>
                  <a:gd name="connsiteY4" fmla="*/ 766516 h 972595"/>
                  <a:gd name="connsiteX0" fmla="*/ 2005298 w 3869684"/>
                  <a:gd name="connsiteY0" fmla="*/ 766516 h 972595"/>
                  <a:gd name="connsiteX1" fmla="*/ 37340 w 3869684"/>
                  <a:gd name="connsiteY1" fmla="*/ 1355 h 972595"/>
                  <a:gd name="connsiteX2" fmla="*/ 2242562 w 3869684"/>
                  <a:gd name="connsiteY2" fmla="*/ 245546 h 972595"/>
                  <a:gd name="connsiteX3" fmla="*/ 3868929 w 3869684"/>
                  <a:gd name="connsiteY3" fmla="*/ 972595 h 972595"/>
                  <a:gd name="connsiteX4" fmla="*/ 2005298 w 3869684"/>
                  <a:gd name="connsiteY4" fmla="*/ 766516 h 972595"/>
                  <a:gd name="connsiteX0" fmla="*/ 2005298 w 3809550"/>
                  <a:gd name="connsiteY0" fmla="*/ 766516 h 969762"/>
                  <a:gd name="connsiteX1" fmla="*/ 37340 w 3809550"/>
                  <a:gd name="connsiteY1" fmla="*/ 1355 h 969762"/>
                  <a:gd name="connsiteX2" fmla="*/ 2242562 w 3809550"/>
                  <a:gd name="connsiteY2" fmla="*/ 245546 h 969762"/>
                  <a:gd name="connsiteX3" fmla="*/ 3808764 w 3809550"/>
                  <a:gd name="connsiteY3" fmla="*/ 969762 h 969762"/>
                  <a:gd name="connsiteX4" fmla="*/ 2005298 w 3809550"/>
                  <a:gd name="connsiteY4" fmla="*/ 766516 h 969762"/>
                  <a:gd name="connsiteX0" fmla="*/ 2005298 w 3808799"/>
                  <a:gd name="connsiteY0" fmla="*/ 766516 h 969762"/>
                  <a:gd name="connsiteX1" fmla="*/ 37340 w 3808799"/>
                  <a:gd name="connsiteY1" fmla="*/ 1355 h 969762"/>
                  <a:gd name="connsiteX2" fmla="*/ 2242562 w 3808799"/>
                  <a:gd name="connsiteY2" fmla="*/ 245546 h 969762"/>
                  <a:gd name="connsiteX3" fmla="*/ 3808764 w 3808799"/>
                  <a:gd name="connsiteY3" fmla="*/ 969762 h 969762"/>
                  <a:gd name="connsiteX4" fmla="*/ 2005298 w 3808799"/>
                  <a:gd name="connsiteY4" fmla="*/ 766516 h 969762"/>
                  <a:gd name="connsiteX0" fmla="*/ 2005298 w 3808795"/>
                  <a:gd name="connsiteY0" fmla="*/ 766516 h 969762"/>
                  <a:gd name="connsiteX1" fmla="*/ 37340 w 3808795"/>
                  <a:gd name="connsiteY1" fmla="*/ 1355 h 969762"/>
                  <a:gd name="connsiteX2" fmla="*/ 2242562 w 3808795"/>
                  <a:gd name="connsiteY2" fmla="*/ 245546 h 969762"/>
                  <a:gd name="connsiteX3" fmla="*/ 3808764 w 3808795"/>
                  <a:gd name="connsiteY3" fmla="*/ 969762 h 969762"/>
                  <a:gd name="connsiteX4" fmla="*/ 2005298 w 3808795"/>
                  <a:gd name="connsiteY4" fmla="*/ 766516 h 969762"/>
                  <a:gd name="connsiteX0" fmla="*/ 2020087 w 3808542"/>
                  <a:gd name="connsiteY0" fmla="*/ 767224 h 969761"/>
                  <a:gd name="connsiteX1" fmla="*/ 37087 w 3808542"/>
                  <a:gd name="connsiteY1" fmla="*/ 1354 h 969761"/>
                  <a:gd name="connsiteX2" fmla="*/ 2242309 w 3808542"/>
                  <a:gd name="connsiteY2" fmla="*/ 245545 h 969761"/>
                  <a:gd name="connsiteX3" fmla="*/ 3808511 w 3808542"/>
                  <a:gd name="connsiteY3" fmla="*/ 969761 h 969761"/>
                  <a:gd name="connsiteX4" fmla="*/ 2020087 w 3808542"/>
                  <a:gd name="connsiteY4" fmla="*/ 767224 h 969761"/>
                  <a:gd name="connsiteX0" fmla="*/ 1987617 w 3776072"/>
                  <a:gd name="connsiteY0" fmla="*/ 765870 h 968407"/>
                  <a:gd name="connsiteX1" fmla="*/ 4617 w 3776072"/>
                  <a:gd name="connsiteY1" fmla="*/ 0 h 968407"/>
                  <a:gd name="connsiteX2" fmla="*/ 2209839 w 3776072"/>
                  <a:gd name="connsiteY2" fmla="*/ 244191 h 968407"/>
                  <a:gd name="connsiteX3" fmla="*/ 3776041 w 3776072"/>
                  <a:gd name="connsiteY3" fmla="*/ 968407 h 968407"/>
                  <a:gd name="connsiteX4" fmla="*/ 1987617 w 3776072"/>
                  <a:gd name="connsiteY4" fmla="*/ 765870 h 968407"/>
                  <a:gd name="connsiteX0" fmla="*/ 1992219 w 3780674"/>
                  <a:gd name="connsiteY0" fmla="*/ 754759 h 957296"/>
                  <a:gd name="connsiteX1" fmla="*/ 4604 w 3780674"/>
                  <a:gd name="connsiteY1" fmla="*/ 0 h 957296"/>
                  <a:gd name="connsiteX2" fmla="*/ 2214441 w 3780674"/>
                  <a:gd name="connsiteY2" fmla="*/ 233080 h 957296"/>
                  <a:gd name="connsiteX3" fmla="*/ 3780643 w 3780674"/>
                  <a:gd name="connsiteY3" fmla="*/ 957296 h 957296"/>
                  <a:gd name="connsiteX4" fmla="*/ 1992219 w 3780674"/>
                  <a:gd name="connsiteY4" fmla="*/ 754759 h 957296"/>
                  <a:gd name="connsiteX0" fmla="*/ 2034850 w 3780570"/>
                  <a:gd name="connsiteY0" fmla="*/ 744255 h 957296"/>
                  <a:gd name="connsiteX1" fmla="*/ 4500 w 3780570"/>
                  <a:gd name="connsiteY1" fmla="*/ 0 h 957296"/>
                  <a:gd name="connsiteX2" fmla="*/ 2214337 w 3780570"/>
                  <a:gd name="connsiteY2" fmla="*/ 233080 h 957296"/>
                  <a:gd name="connsiteX3" fmla="*/ 3780539 w 3780570"/>
                  <a:gd name="connsiteY3" fmla="*/ 957296 h 957296"/>
                  <a:gd name="connsiteX4" fmla="*/ 2034850 w 3780570"/>
                  <a:gd name="connsiteY4" fmla="*/ 744255 h 957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0570" h="957296">
                    <a:moveTo>
                      <a:pt x="2034850" y="744255"/>
                    </a:moveTo>
                    <a:cubicBezTo>
                      <a:pt x="1692289" y="565720"/>
                      <a:pt x="-101352" y="17199"/>
                      <a:pt x="4500" y="0"/>
                    </a:cubicBezTo>
                    <a:lnTo>
                      <a:pt x="2214337" y="233080"/>
                    </a:lnTo>
                    <a:cubicBezTo>
                      <a:pt x="2253659" y="263750"/>
                      <a:pt x="3788638" y="908779"/>
                      <a:pt x="3780539" y="957296"/>
                    </a:cubicBezTo>
                    <a:lnTo>
                      <a:pt x="2034850" y="744255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DDABC2C7-89F1-4D11-9F93-15FE039B1C50}"/>
              </a:ext>
            </a:extLst>
          </p:cNvPr>
          <p:cNvGrpSpPr/>
          <p:nvPr/>
        </p:nvGrpSpPr>
        <p:grpSpPr>
          <a:xfrm flipH="1">
            <a:off x="6760908" y="3636930"/>
            <a:ext cx="1768068" cy="1779102"/>
            <a:chOff x="3746250" y="653726"/>
            <a:chExt cx="5311391" cy="5344538"/>
          </a:xfrm>
        </p:grpSpPr>
        <p:sp>
          <p:nvSpPr>
            <p:cNvPr id="255" name="Rectangle 25">
              <a:extLst>
                <a:ext uri="{FF2B5EF4-FFF2-40B4-BE49-F238E27FC236}">
                  <a16:creationId xmlns:a16="http://schemas.microsoft.com/office/drawing/2014/main" id="{F38E5B86-BBC0-4DDF-B7EA-C30FB723D18C}"/>
                </a:ext>
              </a:extLst>
            </p:cNvPr>
            <p:cNvSpPr/>
            <p:nvPr/>
          </p:nvSpPr>
          <p:spPr>
            <a:xfrm>
              <a:off x="6652591" y="3984925"/>
              <a:ext cx="2405050" cy="1463375"/>
            </a:xfrm>
            <a:custGeom>
              <a:avLst/>
              <a:gdLst>
                <a:gd name="connsiteX0" fmla="*/ 0 w 1170610"/>
                <a:gd name="connsiteY0" fmla="*/ 0 h 958136"/>
                <a:gd name="connsiteX1" fmla="*/ 1170610 w 1170610"/>
                <a:gd name="connsiteY1" fmla="*/ 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1170610"/>
                <a:gd name="connsiteY0" fmla="*/ 0 h 958136"/>
                <a:gd name="connsiteX1" fmla="*/ 1140130 w 1170610"/>
                <a:gd name="connsiteY1" fmla="*/ 4572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0 w 2405050"/>
                <a:gd name="connsiteY3" fmla="*/ 958136 h 1392476"/>
                <a:gd name="connsiteX4" fmla="*/ 0 w 2405050"/>
                <a:gd name="connsiteY4" fmla="*/ 0 h 139247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1752269 w 2405050"/>
                <a:gd name="connsiteY3" fmla="*/ 1082375 h 1392476"/>
                <a:gd name="connsiteX4" fmla="*/ 0 w 2405050"/>
                <a:gd name="connsiteY4" fmla="*/ 958136 h 1392476"/>
                <a:gd name="connsiteX5" fmla="*/ 0 w 2405050"/>
                <a:gd name="connsiteY5" fmla="*/ 0 h 1392476"/>
                <a:gd name="connsiteX0" fmla="*/ 0 w 2405050"/>
                <a:gd name="connsiteY0" fmla="*/ 0 h 1435161"/>
                <a:gd name="connsiteX1" fmla="*/ 1140130 w 2405050"/>
                <a:gd name="connsiteY1" fmla="*/ 45720 h 1435161"/>
                <a:gd name="connsiteX2" fmla="*/ 2405050 w 2405050"/>
                <a:gd name="connsiteY2" fmla="*/ 1392476 h 1435161"/>
                <a:gd name="connsiteX3" fmla="*/ 1752269 w 2405050"/>
                <a:gd name="connsiteY3" fmla="*/ 1082375 h 1435161"/>
                <a:gd name="connsiteX4" fmla="*/ 0 w 2405050"/>
                <a:gd name="connsiteY4" fmla="*/ 958136 h 1435161"/>
                <a:gd name="connsiteX5" fmla="*/ 0 w 2405050"/>
                <a:gd name="connsiteY5" fmla="*/ 0 h 1435161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0 w 2405050"/>
                <a:gd name="connsiteY5" fmla="*/ 958136 h 1532047"/>
                <a:gd name="connsiteX6" fmla="*/ 0 w 2405050"/>
                <a:gd name="connsiteY6" fmla="*/ 0 h 1532047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1356029 w 2405050"/>
                <a:gd name="connsiteY5" fmla="*/ 1074755 h 1532047"/>
                <a:gd name="connsiteX6" fmla="*/ 0 w 2405050"/>
                <a:gd name="connsiteY6" fmla="*/ 958136 h 1532047"/>
                <a:gd name="connsiteX7" fmla="*/ 0 w 2405050"/>
                <a:gd name="connsiteY7" fmla="*/ 0 h 1532047"/>
                <a:gd name="connsiteX0" fmla="*/ 0 w 2405050"/>
                <a:gd name="connsiteY0" fmla="*/ 0 h 1463483"/>
                <a:gd name="connsiteX1" fmla="*/ 1140130 w 2405050"/>
                <a:gd name="connsiteY1" fmla="*/ 45720 h 1463483"/>
                <a:gd name="connsiteX2" fmla="*/ 2405050 w 2405050"/>
                <a:gd name="connsiteY2" fmla="*/ 1392476 h 1463483"/>
                <a:gd name="connsiteX3" fmla="*/ 1752269 w 2405050"/>
                <a:gd name="connsiteY3" fmla="*/ 1082375 h 1463483"/>
                <a:gd name="connsiteX4" fmla="*/ 2018969 w 2405050"/>
                <a:gd name="connsiteY4" fmla="*/ 1463375 h 1463483"/>
                <a:gd name="connsiteX5" fmla="*/ 1356029 w 2405050"/>
                <a:gd name="connsiteY5" fmla="*/ 1074755 h 1463483"/>
                <a:gd name="connsiteX6" fmla="*/ 0 w 2405050"/>
                <a:gd name="connsiteY6" fmla="*/ 958136 h 1463483"/>
                <a:gd name="connsiteX7" fmla="*/ 0 w 2405050"/>
                <a:gd name="connsiteY7" fmla="*/ 0 h 1463483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0 w 2405050"/>
                <a:gd name="connsiteY7" fmla="*/ 958136 h 1463375"/>
                <a:gd name="connsiteX8" fmla="*/ 0 w 2405050"/>
                <a:gd name="connsiteY8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5050" h="1463375">
                  <a:moveTo>
                    <a:pt x="0" y="0"/>
                  </a:moveTo>
                  <a:lnTo>
                    <a:pt x="1140130" y="45720"/>
                  </a:lnTo>
                  <a:lnTo>
                    <a:pt x="2405050" y="1392476"/>
                  </a:lnTo>
                  <a:cubicBezTo>
                    <a:pt x="2075696" y="1649789"/>
                    <a:pt x="1883503" y="1068902"/>
                    <a:pt x="1752269" y="1082375"/>
                  </a:cubicBezTo>
                  <a:cubicBezTo>
                    <a:pt x="1716709" y="1067135"/>
                    <a:pt x="2168829" y="1349075"/>
                    <a:pt x="2018969" y="1463375"/>
                  </a:cubicBezTo>
                  <a:cubicBezTo>
                    <a:pt x="1831009" y="1463375"/>
                    <a:pt x="1543989" y="1128095"/>
                    <a:pt x="1356029" y="1074755"/>
                  </a:cubicBezTo>
                  <a:cubicBezTo>
                    <a:pt x="1277289" y="1067135"/>
                    <a:pt x="1861489" y="1288115"/>
                    <a:pt x="1516049" y="1349075"/>
                  </a:cubicBezTo>
                  <a:cubicBezTo>
                    <a:pt x="1147749" y="1331295"/>
                    <a:pt x="1152829" y="1077295"/>
                    <a:pt x="1020749" y="1044275"/>
                  </a:cubicBezTo>
                  <a:cubicBezTo>
                    <a:pt x="1140129" y="1079835"/>
                    <a:pt x="1297554" y="1462491"/>
                    <a:pt x="540689" y="968075"/>
                  </a:cubicBezTo>
                  <a:lnTo>
                    <a:pt x="0" y="958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D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Rectangle 26">
              <a:extLst>
                <a:ext uri="{FF2B5EF4-FFF2-40B4-BE49-F238E27FC236}">
                  <a16:creationId xmlns:a16="http://schemas.microsoft.com/office/drawing/2014/main" id="{D975074C-5B0F-4E4C-8E18-9743703395D9}"/>
                </a:ext>
              </a:extLst>
            </p:cNvPr>
            <p:cNvSpPr/>
            <p:nvPr/>
          </p:nvSpPr>
          <p:spPr>
            <a:xfrm>
              <a:off x="5487658" y="4486315"/>
              <a:ext cx="361134" cy="674743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Rectangle 27">
              <a:extLst>
                <a:ext uri="{FF2B5EF4-FFF2-40B4-BE49-F238E27FC236}">
                  <a16:creationId xmlns:a16="http://schemas.microsoft.com/office/drawing/2014/main" id="{7C82A9CF-0C7E-4006-B7F1-C44F6A1B1413}"/>
                </a:ext>
              </a:extLst>
            </p:cNvPr>
            <p:cNvSpPr/>
            <p:nvPr/>
          </p:nvSpPr>
          <p:spPr>
            <a:xfrm>
              <a:off x="5122385" y="5124453"/>
              <a:ext cx="800902" cy="426845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Rectangle 26">
              <a:extLst>
                <a:ext uri="{FF2B5EF4-FFF2-40B4-BE49-F238E27FC236}">
                  <a16:creationId xmlns:a16="http://schemas.microsoft.com/office/drawing/2014/main" id="{0F373EDE-DCD8-4887-A534-D02FDFBA37CF}"/>
                </a:ext>
              </a:extLst>
            </p:cNvPr>
            <p:cNvSpPr/>
            <p:nvPr/>
          </p:nvSpPr>
          <p:spPr>
            <a:xfrm>
              <a:off x="5945274" y="4959879"/>
              <a:ext cx="361134" cy="674743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Rectangle 27">
              <a:extLst>
                <a:ext uri="{FF2B5EF4-FFF2-40B4-BE49-F238E27FC236}">
                  <a16:creationId xmlns:a16="http://schemas.microsoft.com/office/drawing/2014/main" id="{760F080D-B64D-430A-99F9-CA71E441353E}"/>
                </a:ext>
              </a:extLst>
            </p:cNvPr>
            <p:cNvSpPr/>
            <p:nvPr/>
          </p:nvSpPr>
          <p:spPr>
            <a:xfrm>
              <a:off x="5679531" y="5571419"/>
              <a:ext cx="800902" cy="426845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Rectangle 35">
              <a:extLst>
                <a:ext uri="{FF2B5EF4-FFF2-40B4-BE49-F238E27FC236}">
                  <a16:creationId xmlns:a16="http://schemas.microsoft.com/office/drawing/2014/main" id="{1C4568D3-3A7D-46B2-8ECB-A4B2AC1006DD}"/>
                </a:ext>
              </a:extLst>
            </p:cNvPr>
            <p:cNvSpPr/>
            <p:nvPr/>
          </p:nvSpPr>
          <p:spPr>
            <a:xfrm rot="1487059">
              <a:off x="3746250" y="653726"/>
              <a:ext cx="1084064" cy="373399"/>
            </a:xfrm>
            <a:custGeom>
              <a:avLst/>
              <a:gdLst>
                <a:gd name="connsiteX0" fmla="*/ 0 w 501605"/>
                <a:gd name="connsiteY0" fmla="*/ 0 h 170550"/>
                <a:gd name="connsiteX1" fmla="*/ 501605 w 501605"/>
                <a:gd name="connsiteY1" fmla="*/ 0 h 170550"/>
                <a:gd name="connsiteX2" fmla="*/ 501605 w 501605"/>
                <a:gd name="connsiteY2" fmla="*/ 170550 h 170550"/>
                <a:gd name="connsiteX3" fmla="*/ 0 w 501605"/>
                <a:gd name="connsiteY3" fmla="*/ 170550 h 170550"/>
                <a:gd name="connsiteX4" fmla="*/ 0 w 501605"/>
                <a:gd name="connsiteY4" fmla="*/ 0 h 170550"/>
                <a:gd name="connsiteX0" fmla="*/ 123825 w 625430"/>
                <a:gd name="connsiteY0" fmla="*/ 0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4" fmla="*/ 123825 w 625430"/>
                <a:gd name="connsiteY4" fmla="*/ 0 h 203887"/>
                <a:gd name="connsiteX0" fmla="*/ 0 w 625430"/>
                <a:gd name="connsiteY0" fmla="*/ 203887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0" fmla="*/ 0 w 1020718"/>
                <a:gd name="connsiteY0" fmla="*/ 33337 h 34237"/>
                <a:gd name="connsiteX1" fmla="*/ 1020718 w 1020718"/>
                <a:gd name="connsiteY1" fmla="*/ 34237 h 34237"/>
                <a:gd name="connsiteX2" fmla="*/ 625430 w 1020718"/>
                <a:gd name="connsiteY2" fmla="*/ 0 h 34237"/>
                <a:gd name="connsiteX3" fmla="*/ 0 w 1020718"/>
                <a:gd name="connsiteY3" fmla="*/ 33337 h 34237"/>
                <a:gd name="connsiteX0" fmla="*/ 0 w 1020718"/>
                <a:gd name="connsiteY0" fmla="*/ 0 h 95250"/>
                <a:gd name="connsiteX1" fmla="*/ 1020718 w 1020718"/>
                <a:gd name="connsiteY1" fmla="*/ 900 h 95250"/>
                <a:gd name="connsiteX2" fmla="*/ 973093 w 1020718"/>
                <a:gd name="connsiteY2" fmla="*/ 95250 h 95250"/>
                <a:gd name="connsiteX3" fmla="*/ 0 w 1020718"/>
                <a:gd name="connsiteY3" fmla="*/ 0 h 95250"/>
                <a:gd name="connsiteX0" fmla="*/ 33423 w 1054141"/>
                <a:gd name="connsiteY0" fmla="*/ 162683 h 257933"/>
                <a:gd name="connsiteX1" fmla="*/ 1054141 w 1054141"/>
                <a:gd name="connsiteY1" fmla="*/ 163583 h 257933"/>
                <a:gd name="connsiteX2" fmla="*/ 1006516 w 1054141"/>
                <a:gd name="connsiteY2" fmla="*/ 257933 h 257933"/>
                <a:gd name="connsiteX3" fmla="*/ 33423 w 1054141"/>
                <a:gd name="connsiteY3" fmla="*/ 162683 h 257933"/>
                <a:gd name="connsiteX0" fmla="*/ 33423 w 1054141"/>
                <a:gd name="connsiteY0" fmla="*/ 162683 h 295553"/>
                <a:gd name="connsiteX1" fmla="*/ 1054141 w 1054141"/>
                <a:gd name="connsiteY1" fmla="*/ 163583 h 295553"/>
                <a:gd name="connsiteX2" fmla="*/ 1006516 w 1054141"/>
                <a:gd name="connsiteY2" fmla="*/ 257933 h 295553"/>
                <a:gd name="connsiteX3" fmla="*/ 33423 w 1054141"/>
                <a:gd name="connsiteY3" fmla="*/ 162683 h 295553"/>
                <a:gd name="connsiteX0" fmla="*/ 31597 w 1114228"/>
                <a:gd name="connsiteY0" fmla="*/ 166465 h 294184"/>
                <a:gd name="connsiteX1" fmla="*/ 1114228 w 1114228"/>
                <a:gd name="connsiteY1" fmla="*/ 153078 h 294184"/>
                <a:gd name="connsiteX2" fmla="*/ 1066603 w 1114228"/>
                <a:gd name="connsiteY2" fmla="*/ 247428 h 294184"/>
                <a:gd name="connsiteX3" fmla="*/ 31597 w 1114228"/>
                <a:gd name="connsiteY3" fmla="*/ 166465 h 294184"/>
                <a:gd name="connsiteX0" fmla="*/ 4525 w 1087156"/>
                <a:gd name="connsiteY0" fmla="*/ 206665 h 334384"/>
                <a:gd name="connsiteX1" fmla="*/ 1087156 w 1087156"/>
                <a:gd name="connsiteY1" fmla="*/ 193278 h 334384"/>
                <a:gd name="connsiteX2" fmla="*/ 1039531 w 1087156"/>
                <a:gd name="connsiteY2" fmla="*/ 287628 h 334384"/>
                <a:gd name="connsiteX3" fmla="*/ 4525 w 1087156"/>
                <a:gd name="connsiteY3" fmla="*/ 206665 h 334384"/>
                <a:gd name="connsiteX0" fmla="*/ 1533 w 1084164"/>
                <a:gd name="connsiteY0" fmla="*/ 206665 h 332322"/>
                <a:gd name="connsiteX1" fmla="*/ 1084164 w 1084164"/>
                <a:gd name="connsiteY1" fmla="*/ 193278 h 332322"/>
                <a:gd name="connsiteX2" fmla="*/ 1036539 w 1084164"/>
                <a:gd name="connsiteY2" fmla="*/ 287628 h 332322"/>
                <a:gd name="connsiteX3" fmla="*/ 1533 w 1084164"/>
                <a:gd name="connsiteY3" fmla="*/ 206665 h 332322"/>
                <a:gd name="connsiteX0" fmla="*/ 1433 w 1084064"/>
                <a:gd name="connsiteY0" fmla="*/ 273738 h 399395"/>
                <a:gd name="connsiteX1" fmla="*/ 1084064 w 1084064"/>
                <a:gd name="connsiteY1" fmla="*/ 260351 h 399395"/>
                <a:gd name="connsiteX2" fmla="*/ 1036439 w 1084064"/>
                <a:gd name="connsiteY2" fmla="*/ 354701 h 399395"/>
                <a:gd name="connsiteX3" fmla="*/ 1433 w 1084064"/>
                <a:gd name="connsiteY3" fmla="*/ 273738 h 399395"/>
                <a:gd name="connsiteX0" fmla="*/ 1433 w 1084064"/>
                <a:gd name="connsiteY0" fmla="*/ 273738 h 354701"/>
                <a:gd name="connsiteX1" fmla="*/ 1084064 w 1084064"/>
                <a:gd name="connsiteY1" fmla="*/ 260351 h 354701"/>
                <a:gd name="connsiteX2" fmla="*/ 1036439 w 1084064"/>
                <a:gd name="connsiteY2" fmla="*/ 354701 h 354701"/>
                <a:gd name="connsiteX3" fmla="*/ 1433 w 1084064"/>
                <a:gd name="connsiteY3" fmla="*/ 273738 h 354701"/>
                <a:gd name="connsiteX0" fmla="*/ 1433 w 1084064"/>
                <a:gd name="connsiteY0" fmla="*/ 273738 h 365320"/>
                <a:gd name="connsiteX1" fmla="*/ 1084064 w 1084064"/>
                <a:gd name="connsiteY1" fmla="*/ 260351 h 365320"/>
                <a:gd name="connsiteX2" fmla="*/ 1036439 w 1084064"/>
                <a:gd name="connsiteY2" fmla="*/ 354701 h 365320"/>
                <a:gd name="connsiteX3" fmla="*/ 1433 w 1084064"/>
                <a:gd name="connsiteY3" fmla="*/ 273738 h 365320"/>
                <a:gd name="connsiteX0" fmla="*/ 1433 w 1084064"/>
                <a:gd name="connsiteY0" fmla="*/ 273738 h 360358"/>
                <a:gd name="connsiteX1" fmla="*/ 1084064 w 1084064"/>
                <a:gd name="connsiteY1" fmla="*/ 260351 h 360358"/>
                <a:gd name="connsiteX2" fmla="*/ 1036439 w 1084064"/>
                <a:gd name="connsiteY2" fmla="*/ 354701 h 360358"/>
                <a:gd name="connsiteX3" fmla="*/ 1433 w 1084064"/>
                <a:gd name="connsiteY3" fmla="*/ 273738 h 360358"/>
                <a:gd name="connsiteX0" fmla="*/ 1433 w 1084064"/>
                <a:gd name="connsiteY0" fmla="*/ 273738 h 373399"/>
                <a:gd name="connsiteX1" fmla="*/ 1084064 w 1084064"/>
                <a:gd name="connsiteY1" fmla="*/ 260351 h 373399"/>
                <a:gd name="connsiteX2" fmla="*/ 1036439 w 1084064"/>
                <a:gd name="connsiteY2" fmla="*/ 354701 h 373399"/>
                <a:gd name="connsiteX3" fmla="*/ 1433 w 1084064"/>
                <a:gd name="connsiteY3" fmla="*/ 273738 h 37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064" h="373399">
                  <a:moveTo>
                    <a:pt x="1433" y="273738"/>
                  </a:moveTo>
                  <a:cubicBezTo>
                    <a:pt x="-39328" y="-183163"/>
                    <a:pt x="800975" y="17163"/>
                    <a:pt x="1084064" y="260351"/>
                  </a:cubicBezTo>
                  <a:lnTo>
                    <a:pt x="1036439" y="354701"/>
                  </a:lnTo>
                  <a:cubicBezTo>
                    <a:pt x="212013" y="-81862"/>
                    <a:pt x="187686" y="619813"/>
                    <a:pt x="1433" y="273738"/>
                  </a:cubicBezTo>
                  <a:close/>
                </a:path>
              </a:pathLst>
            </a:custGeom>
            <a:solidFill>
              <a:srgbClr val="9999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Oval 18">
              <a:extLst>
                <a:ext uri="{FF2B5EF4-FFF2-40B4-BE49-F238E27FC236}">
                  <a16:creationId xmlns:a16="http://schemas.microsoft.com/office/drawing/2014/main" id="{0320E87A-1BD8-47CF-9484-E668D5B54D49}"/>
                </a:ext>
              </a:extLst>
            </p:cNvPr>
            <p:cNvSpPr/>
            <p:nvPr/>
          </p:nvSpPr>
          <p:spPr>
            <a:xfrm rot="20077804">
              <a:off x="4000382" y="846875"/>
              <a:ext cx="2095660" cy="2922117"/>
            </a:xfrm>
            <a:custGeom>
              <a:avLst/>
              <a:gdLst>
                <a:gd name="connsiteX0" fmla="*/ 0 w 1402080"/>
                <a:gd name="connsiteY0" fmla="*/ 1250636 h 2501271"/>
                <a:gd name="connsiteX1" fmla="*/ 701040 w 1402080"/>
                <a:gd name="connsiteY1" fmla="*/ 0 h 2501271"/>
                <a:gd name="connsiteX2" fmla="*/ 1402080 w 1402080"/>
                <a:gd name="connsiteY2" fmla="*/ 1250636 h 2501271"/>
                <a:gd name="connsiteX3" fmla="*/ 701040 w 1402080"/>
                <a:gd name="connsiteY3" fmla="*/ 2501272 h 2501271"/>
                <a:gd name="connsiteX4" fmla="*/ 0 w 1402080"/>
                <a:gd name="connsiteY4" fmla="*/ 1250636 h 2501271"/>
                <a:gd name="connsiteX0" fmla="*/ 0 w 1402080"/>
                <a:gd name="connsiteY0" fmla="*/ 1250793 h 2501429"/>
                <a:gd name="connsiteX1" fmla="*/ 701040 w 1402080"/>
                <a:gd name="connsiteY1" fmla="*/ 157 h 2501429"/>
                <a:gd name="connsiteX2" fmla="*/ 1402080 w 1402080"/>
                <a:gd name="connsiteY2" fmla="*/ 1250793 h 2501429"/>
                <a:gd name="connsiteX3" fmla="*/ 701040 w 1402080"/>
                <a:gd name="connsiteY3" fmla="*/ 2501429 h 2501429"/>
                <a:gd name="connsiteX4" fmla="*/ 0 w 1402080"/>
                <a:gd name="connsiteY4" fmla="*/ 1250793 h 2501429"/>
                <a:gd name="connsiteX0" fmla="*/ 0 w 1269858"/>
                <a:gd name="connsiteY0" fmla="*/ 1058503 h 2504363"/>
                <a:gd name="connsiteX1" fmla="*/ 568818 w 1269858"/>
                <a:gd name="connsiteY1" fmla="*/ 1827 h 2504363"/>
                <a:gd name="connsiteX2" fmla="*/ 1269858 w 1269858"/>
                <a:gd name="connsiteY2" fmla="*/ 1252463 h 2504363"/>
                <a:gd name="connsiteX3" fmla="*/ 568818 w 1269858"/>
                <a:gd name="connsiteY3" fmla="*/ 2503099 h 2504363"/>
                <a:gd name="connsiteX4" fmla="*/ 0 w 1269858"/>
                <a:gd name="connsiteY4" fmla="*/ 1058503 h 2504363"/>
                <a:gd name="connsiteX0" fmla="*/ 0 w 1269858"/>
                <a:gd name="connsiteY0" fmla="*/ 1060975 h 2506835"/>
                <a:gd name="connsiteX1" fmla="*/ 568818 w 1269858"/>
                <a:gd name="connsiteY1" fmla="*/ 4299 h 2506835"/>
                <a:gd name="connsiteX2" fmla="*/ 1269858 w 1269858"/>
                <a:gd name="connsiteY2" fmla="*/ 1254935 h 2506835"/>
                <a:gd name="connsiteX3" fmla="*/ 568818 w 1269858"/>
                <a:gd name="connsiteY3" fmla="*/ 2505571 h 2506835"/>
                <a:gd name="connsiteX4" fmla="*/ 0 w 1269858"/>
                <a:gd name="connsiteY4" fmla="*/ 1060975 h 2506835"/>
                <a:gd name="connsiteX0" fmla="*/ 44273 w 1314131"/>
                <a:gd name="connsiteY0" fmla="*/ 1060975 h 2506835"/>
                <a:gd name="connsiteX1" fmla="*/ 613091 w 1314131"/>
                <a:gd name="connsiteY1" fmla="*/ 4299 h 2506835"/>
                <a:gd name="connsiteX2" fmla="*/ 1314131 w 1314131"/>
                <a:gd name="connsiteY2" fmla="*/ 1254935 h 2506835"/>
                <a:gd name="connsiteX3" fmla="*/ 613091 w 1314131"/>
                <a:gd name="connsiteY3" fmla="*/ 2505571 h 2506835"/>
                <a:gd name="connsiteX4" fmla="*/ 44273 w 1314131"/>
                <a:gd name="connsiteY4" fmla="*/ 1060975 h 2506835"/>
                <a:gd name="connsiteX0" fmla="*/ 464212 w 1734070"/>
                <a:gd name="connsiteY0" fmla="*/ 1060975 h 2791488"/>
                <a:gd name="connsiteX1" fmla="*/ 1033030 w 1734070"/>
                <a:gd name="connsiteY1" fmla="*/ 4299 h 2791488"/>
                <a:gd name="connsiteX2" fmla="*/ 1734070 w 1734070"/>
                <a:gd name="connsiteY2" fmla="*/ 1254935 h 2791488"/>
                <a:gd name="connsiteX3" fmla="*/ 1033030 w 1734070"/>
                <a:gd name="connsiteY3" fmla="*/ 2505571 h 2791488"/>
                <a:gd name="connsiteX4" fmla="*/ 15156 w 1734070"/>
                <a:gd name="connsiteY4" fmla="*/ 2676012 h 2791488"/>
                <a:gd name="connsiteX5" fmla="*/ 464212 w 1734070"/>
                <a:gd name="connsiteY5" fmla="*/ 1060975 h 2791488"/>
                <a:gd name="connsiteX0" fmla="*/ 460280 w 1730138"/>
                <a:gd name="connsiteY0" fmla="*/ 1060975 h 2791488"/>
                <a:gd name="connsiteX1" fmla="*/ 1029098 w 1730138"/>
                <a:gd name="connsiteY1" fmla="*/ 4299 h 2791488"/>
                <a:gd name="connsiteX2" fmla="*/ 1730138 w 1730138"/>
                <a:gd name="connsiteY2" fmla="*/ 1254935 h 2791488"/>
                <a:gd name="connsiteX3" fmla="*/ 1029098 w 1730138"/>
                <a:gd name="connsiteY3" fmla="*/ 2505571 h 2791488"/>
                <a:gd name="connsiteX4" fmla="*/ 11224 w 1730138"/>
                <a:gd name="connsiteY4" fmla="*/ 2676012 h 2791488"/>
                <a:gd name="connsiteX5" fmla="*/ 460280 w 1730138"/>
                <a:gd name="connsiteY5" fmla="*/ 1060975 h 2791488"/>
                <a:gd name="connsiteX0" fmla="*/ 458582 w 1728440"/>
                <a:gd name="connsiteY0" fmla="*/ 1060975 h 2791488"/>
                <a:gd name="connsiteX1" fmla="*/ 1027400 w 1728440"/>
                <a:gd name="connsiteY1" fmla="*/ 4299 h 2791488"/>
                <a:gd name="connsiteX2" fmla="*/ 1728440 w 1728440"/>
                <a:gd name="connsiteY2" fmla="*/ 1254935 h 2791488"/>
                <a:gd name="connsiteX3" fmla="*/ 1027400 w 1728440"/>
                <a:gd name="connsiteY3" fmla="*/ 2505571 h 2791488"/>
                <a:gd name="connsiteX4" fmla="*/ 9526 w 1728440"/>
                <a:gd name="connsiteY4" fmla="*/ 2676012 h 2791488"/>
                <a:gd name="connsiteX5" fmla="*/ 458582 w 1728440"/>
                <a:gd name="connsiteY5" fmla="*/ 1060975 h 2791488"/>
                <a:gd name="connsiteX0" fmla="*/ 463907 w 1733765"/>
                <a:gd name="connsiteY0" fmla="*/ 1060975 h 2791488"/>
                <a:gd name="connsiteX1" fmla="*/ 1032725 w 1733765"/>
                <a:gd name="connsiteY1" fmla="*/ 4299 h 2791488"/>
                <a:gd name="connsiteX2" fmla="*/ 1733765 w 1733765"/>
                <a:gd name="connsiteY2" fmla="*/ 1254935 h 2791488"/>
                <a:gd name="connsiteX3" fmla="*/ 1032725 w 1733765"/>
                <a:gd name="connsiteY3" fmla="*/ 2505571 h 2791488"/>
                <a:gd name="connsiteX4" fmla="*/ 14851 w 1733765"/>
                <a:gd name="connsiteY4" fmla="*/ 2676012 h 2791488"/>
                <a:gd name="connsiteX5" fmla="*/ 463907 w 1733765"/>
                <a:gd name="connsiteY5" fmla="*/ 1060975 h 2791488"/>
                <a:gd name="connsiteX0" fmla="*/ 463907 w 1733765"/>
                <a:gd name="connsiteY0" fmla="*/ 1056782 h 2787295"/>
                <a:gd name="connsiteX1" fmla="*/ 1032725 w 1733765"/>
                <a:gd name="connsiteY1" fmla="*/ 106 h 2787295"/>
                <a:gd name="connsiteX2" fmla="*/ 1733765 w 1733765"/>
                <a:gd name="connsiteY2" fmla="*/ 1250742 h 2787295"/>
                <a:gd name="connsiteX3" fmla="*/ 1032725 w 1733765"/>
                <a:gd name="connsiteY3" fmla="*/ 2501378 h 2787295"/>
                <a:gd name="connsiteX4" fmla="*/ 14851 w 1733765"/>
                <a:gd name="connsiteY4" fmla="*/ 2671819 h 2787295"/>
                <a:gd name="connsiteX5" fmla="*/ 463907 w 1733765"/>
                <a:gd name="connsiteY5" fmla="*/ 1056782 h 2787295"/>
                <a:gd name="connsiteX0" fmla="*/ 461161 w 1731019"/>
                <a:gd name="connsiteY0" fmla="*/ 1069042 h 2799555"/>
                <a:gd name="connsiteX1" fmla="*/ 325679 w 1731019"/>
                <a:gd name="connsiteY1" fmla="*/ 648432 h 2799555"/>
                <a:gd name="connsiteX2" fmla="*/ 1029979 w 1731019"/>
                <a:gd name="connsiteY2" fmla="*/ 12366 h 2799555"/>
                <a:gd name="connsiteX3" fmla="*/ 1731019 w 1731019"/>
                <a:gd name="connsiteY3" fmla="*/ 1263002 h 2799555"/>
                <a:gd name="connsiteX4" fmla="*/ 1029979 w 1731019"/>
                <a:gd name="connsiteY4" fmla="*/ 2513638 h 2799555"/>
                <a:gd name="connsiteX5" fmla="*/ 12105 w 1731019"/>
                <a:gd name="connsiteY5" fmla="*/ 2684079 h 2799555"/>
                <a:gd name="connsiteX6" fmla="*/ 461161 w 1731019"/>
                <a:gd name="connsiteY6" fmla="*/ 1069042 h 2799555"/>
                <a:gd name="connsiteX0" fmla="*/ 461161 w 1731019"/>
                <a:gd name="connsiteY0" fmla="*/ 1062733 h 2793246"/>
                <a:gd name="connsiteX1" fmla="*/ 325679 w 1731019"/>
                <a:gd name="connsiteY1" fmla="*/ 642123 h 2793246"/>
                <a:gd name="connsiteX2" fmla="*/ 1029979 w 1731019"/>
                <a:gd name="connsiteY2" fmla="*/ 6057 h 2793246"/>
                <a:gd name="connsiteX3" fmla="*/ 1731019 w 1731019"/>
                <a:gd name="connsiteY3" fmla="*/ 1256693 h 2793246"/>
                <a:gd name="connsiteX4" fmla="*/ 1029979 w 1731019"/>
                <a:gd name="connsiteY4" fmla="*/ 2507329 h 2793246"/>
                <a:gd name="connsiteX5" fmla="*/ 12105 w 1731019"/>
                <a:gd name="connsiteY5" fmla="*/ 2677770 h 2793246"/>
                <a:gd name="connsiteX6" fmla="*/ 461161 w 1731019"/>
                <a:gd name="connsiteY6" fmla="*/ 1062733 h 2793246"/>
                <a:gd name="connsiteX0" fmla="*/ 461161 w 1731019"/>
                <a:gd name="connsiteY0" fmla="*/ 1063410 h 2793923"/>
                <a:gd name="connsiteX1" fmla="*/ 325679 w 1731019"/>
                <a:gd name="connsiteY1" fmla="*/ 642800 h 2793923"/>
                <a:gd name="connsiteX2" fmla="*/ 1029979 w 1731019"/>
                <a:gd name="connsiteY2" fmla="*/ 6734 h 2793923"/>
                <a:gd name="connsiteX3" fmla="*/ 1731019 w 1731019"/>
                <a:gd name="connsiteY3" fmla="*/ 1257370 h 2793923"/>
                <a:gd name="connsiteX4" fmla="*/ 1029979 w 1731019"/>
                <a:gd name="connsiteY4" fmla="*/ 2508006 h 2793923"/>
                <a:gd name="connsiteX5" fmla="*/ 12105 w 1731019"/>
                <a:gd name="connsiteY5" fmla="*/ 2678447 h 2793923"/>
                <a:gd name="connsiteX6" fmla="*/ 461161 w 1731019"/>
                <a:gd name="connsiteY6" fmla="*/ 1063410 h 2793923"/>
                <a:gd name="connsiteX0" fmla="*/ 461161 w 1731019"/>
                <a:gd name="connsiteY0" fmla="*/ 1064011 h 2794524"/>
                <a:gd name="connsiteX1" fmla="*/ 325679 w 1731019"/>
                <a:gd name="connsiteY1" fmla="*/ 643401 h 2794524"/>
                <a:gd name="connsiteX2" fmla="*/ 1029979 w 1731019"/>
                <a:gd name="connsiteY2" fmla="*/ 7335 h 2794524"/>
                <a:gd name="connsiteX3" fmla="*/ 1731019 w 1731019"/>
                <a:gd name="connsiteY3" fmla="*/ 1257971 h 2794524"/>
                <a:gd name="connsiteX4" fmla="*/ 1029979 w 1731019"/>
                <a:gd name="connsiteY4" fmla="*/ 2508607 h 2794524"/>
                <a:gd name="connsiteX5" fmla="*/ 12105 w 1731019"/>
                <a:gd name="connsiteY5" fmla="*/ 2679048 h 2794524"/>
                <a:gd name="connsiteX6" fmla="*/ 461161 w 1731019"/>
                <a:gd name="connsiteY6" fmla="*/ 1064011 h 2794524"/>
                <a:gd name="connsiteX0" fmla="*/ 461161 w 1926501"/>
                <a:gd name="connsiteY0" fmla="*/ 1102935 h 2808876"/>
                <a:gd name="connsiteX1" fmla="*/ 325679 w 1926501"/>
                <a:gd name="connsiteY1" fmla="*/ 682325 h 2808876"/>
                <a:gd name="connsiteX2" fmla="*/ 1029979 w 1926501"/>
                <a:gd name="connsiteY2" fmla="*/ 46259 h 2808876"/>
                <a:gd name="connsiteX3" fmla="*/ 1926501 w 1926501"/>
                <a:gd name="connsiteY3" fmla="*/ 2058814 h 2808876"/>
                <a:gd name="connsiteX4" fmla="*/ 1029979 w 1926501"/>
                <a:gd name="connsiteY4" fmla="*/ 2547531 h 2808876"/>
                <a:gd name="connsiteX5" fmla="*/ 12105 w 1926501"/>
                <a:gd name="connsiteY5" fmla="*/ 2717972 h 2808876"/>
                <a:gd name="connsiteX6" fmla="*/ 461161 w 1926501"/>
                <a:gd name="connsiteY6" fmla="*/ 1102935 h 2808876"/>
                <a:gd name="connsiteX0" fmla="*/ 461161 w 1926501"/>
                <a:gd name="connsiteY0" fmla="*/ 1102935 h 2913133"/>
                <a:gd name="connsiteX1" fmla="*/ 325679 w 1926501"/>
                <a:gd name="connsiteY1" fmla="*/ 682325 h 2913133"/>
                <a:gd name="connsiteX2" fmla="*/ 1029979 w 1926501"/>
                <a:gd name="connsiteY2" fmla="*/ 46259 h 2913133"/>
                <a:gd name="connsiteX3" fmla="*/ 1926501 w 1926501"/>
                <a:gd name="connsiteY3" fmla="*/ 2058814 h 2913133"/>
                <a:gd name="connsiteX4" fmla="*/ 1064432 w 1926501"/>
                <a:gd name="connsiteY4" fmla="*/ 2838647 h 2913133"/>
                <a:gd name="connsiteX5" fmla="*/ 12105 w 1926501"/>
                <a:gd name="connsiteY5" fmla="*/ 2717972 h 2913133"/>
                <a:gd name="connsiteX6" fmla="*/ 461161 w 1926501"/>
                <a:gd name="connsiteY6" fmla="*/ 1102935 h 2913133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080985 h 2895234"/>
                <a:gd name="connsiteX1" fmla="*/ 325679 w 2095660"/>
                <a:gd name="connsiteY1" fmla="*/ 660375 h 2895234"/>
                <a:gd name="connsiteX2" fmla="*/ 1029979 w 2095660"/>
                <a:gd name="connsiteY2" fmla="*/ 24309 h 2895234"/>
                <a:gd name="connsiteX3" fmla="*/ 2095660 w 2095660"/>
                <a:gd name="connsiteY3" fmla="*/ 1979746 h 2895234"/>
                <a:gd name="connsiteX4" fmla="*/ 1064432 w 2095660"/>
                <a:gd name="connsiteY4" fmla="*/ 2816697 h 2895234"/>
                <a:gd name="connsiteX5" fmla="*/ 12105 w 2095660"/>
                <a:gd name="connsiteY5" fmla="*/ 2696022 h 2895234"/>
                <a:gd name="connsiteX6" fmla="*/ 461161 w 2095660"/>
                <a:gd name="connsiteY6" fmla="*/ 1080985 h 2895234"/>
                <a:gd name="connsiteX0" fmla="*/ 461161 w 2095660"/>
                <a:gd name="connsiteY0" fmla="*/ 1081171 h 2895420"/>
                <a:gd name="connsiteX1" fmla="*/ 325679 w 2095660"/>
                <a:gd name="connsiteY1" fmla="*/ 660561 h 2895420"/>
                <a:gd name="connsiteX2" fmla="*/ 1029979 w 2095660"/>
                <a:gd name="connsiteY2" fmla="*/ 24495 h 2895420"/>
                <a:gd name="connsiteX3" fmla="*/ 2095660 w 2095660"/>
                <a:gd name="connsiteY3" fmla="*/ 1979932 h 2895420"/>
                <a:gd name="connsiteX4" fmla="*/ 1064432 w 2095660"/>
                <a:gd name="connsiteY4" fmla="*/ 2816883 h 2895420"/>
                <a:gd name="connsiteX5" fmla="*/ 12105 w 2095660"/>
                <a:gd name="connsiteY5" fmla="*/ 2696208 h 2895420"/>
                <a:gd name="connsiteX6" fmla="*/ 461161 w 2095660"/>
                <a:gd name="connsiteY6" fmla="*/ 1081171 h 2895420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6988 h 2871237"/>
                <a:gd name="connsiteX1" fmla="*/ 325679 w 2095660"/>
                <a:gd name="connsiteY1" fmla="*/ 636378 h 2871237"/>
                <a:gd name="connsiteX2" fmla="*/ 1029979 w 2095660"/>
                <a:gd name="connsiteY2" fmla="*/ 312 h 2871237"/>
                <a:gd name="connsiteX3" fmla="*/ 2095660 w 2095660"/>
                <a:gd name="connsiteY3" fmla="*/ 1955749 h 2871237"/>
                <a:gd name="connsiteX4" fmla="*/ 1064432 w 2095660"/>
                <a:gd name="connsiteY4" fmla="*/ 2792700 h 2871237"/>
                <a:gd name="connsiteX5" fmla="*/ 12105 w 2095660"/>
                <a:gd name="connsiteY5" fmla="*/ 2672025 h 2871237"/>
                <a:gd name="connsiteX6" fmla="*/ 461161 w 2095660"/>
                <a:gd name="connsiteY6" fmla="*/ 1056988 h 2871237"/>
                <a:gd name="connsiteX0" fmla="*/ 461161 w 2110435"/>
                <a:gd name="connsiteY0" fmla="*/ 1065250 h 2879499"/>
                <a:gd name="connsiteX1" fmla="*/ 325679 w 2110435"/>
                <a:gd name="connsiteY1" fmla="*/ 644640 h 2879499"/>
                <a:gd name="connsiteX2" fmla="*/ 1029979 w 2110435"/>
                <a:gd name="connsiteY2" fmla="*/ 8574 h 2879499"/>
                <a:gd name="connsiteX3" fmla="*/ 1671438 w 2110435"/>
                <a:gd name="connsiteY3" fmla="*/ 397216 h 2879499"/>
                <a:gd name="connsiteX4" fmla="*/ 2095660 w 2110435"/>
                <a:gd name="connsiteY4" fmla="*/ 1964011 h 2879499"/>
                <a:gd name="connsiteX5" fmla="*/ 1064432 w 2110435"/>
                <a:gd name="connsiteY5" fmla="*/ 2800962 h 2879499"/>
                <a:gd name="connsiteX6" fmla="*/ 12105 w 2110435"/>
                <a:gd name="connsiteY6" fmla="*/ 2680287 h 2879499"/>
                <a:gd name="connsiteX7" fmla="*/ 461161 w 2110435"/>
                <a:gd name="connsiteY7" fmla="*/ 1065250 h 2879499"/>
                <a:gd name="connsiteX0" fmla="*/ 461161 w 2105963"/>
                <a:gd name="connsiteY0" fmla="*/ 1065250 h 2879499"/>
                <a:gd name="connsiteX1" fmla="*/ 325679 w 2105963"/>
                <a:gd name="connsiteY1" fmla="*/ 644640 h 2879499"/>
                <a:gd name="connsiteX2" fmla="*/ 1029979 w 2105963"/>
                <a:gd name="connsiteY2" fmla="*/ 8574 h 2879499"/>
                <a:gd name="connsiteX3" fmla="*/ 1671438 w 2105963"/>
                <a:gd name="connsiteY3" fmla="*/ 397216 h 2879499"/>
                <a:gd name="connsiteX4" fmla="*/ 2095660 w 2105963"/>
                <a:gd name="connsiteY4" fmla="*/ 1964011 h 2879499"/>
                <a:gd name="connsiteX5" fmla="*/ 1064432 w 2105963"/>
                <a:gd name="connsiteY5" fmla="*/ 2800962 h 2879499"/>
                <a:gd name="connsiteX6" fmla="*/ 12105 w 2105963"/>
                <a:gd name="connsiteY6" fmla="*/ 2680287 h 2879499"/>
                <a:gd name="connsiteX7" fmla="*/ 461161 w 2105963"/>
                <a:gd name="connsiteY7" fmla="*/ 1065250 h 2879499"/>
                <a:gd name="connsiteX0" fmla="*/ 461161 w 2095660"/>
                <a:gd name="connsiteY0" fmla="*/ 1065250 h 2879499"/>
                <a:gd name="connsiteX1" fmla="*/ 325679 w 2095660"/>
                <a:gd name="connsiteY1" fmla="*/ 644640 h 2879499"/>
                <a:gd name="connsiteX2" fmla="*/ 1029979 w 2095660"/>
                <a:gd name="connsiteY2" fmla="*/ 8574 h 2879499"/>
                <a:gd name="connsiteX3" fmla="*/ 1671438 w 2095660"/>
                <a:gd name="connsiteY3" fmla="*/ 397216 h 2879499"/>
                <a:gd name="connsiteX4" fmla="*/ 2095660 w 2095660"/>
                <a:gd name="connsiteY4" fmla="*/ 1964011 h 2879499"/>
                <a:gd name="connsiteX5" fmla="*/ 1064432 w 2095660"/>
                <a:gd name="connsiteY5" fmla="*/ 2800962 h 2879499"/>
                <a:gd name="connsiteX6" fmla="*/ 12105 w 2095660"/>
                <a:gd name="connsiteY6" fmla="*/ 2680287 h 2879499"/>
                <a:gd name="connsiteX7" fmla="*/ 461161 w 2095660"/>
                <a:gd name="connsiteY7" fmla="*/ 1065250 h 2879499"/>
                <a:gd name="connsiteX0" fmla="*/ 461161 w 2095660"/>
                <a:gd name="connsiteY0" fmla="*/ 1060090 h 2874339"/>
                <a:gd name="connsiteX1" fmla="*/ 325679 w 2095660"/>
                <a:gd name="connsiteY1" fmla="*/ 639480 h 2874339"/>
                <a:gd name="connsiteX2" fmla="*/ 1029979 w 2095660"/>
                <a:gd name="connsiteY2" fmla="*/ 3414 h 2874339"/>
                <a:gd name="connsiteX3" fmla="*/ 1671438 w 2095660"/>
                <a:gd name="connsiteY3" fmla="*/ 392056 h 2874339"/>
                <a:gd name="connsiteX4" fmla="*/ 2095660 w 2095660"/>
                <a:gd name="connsiteY4" fmla="*/ 1958851 h 2874339"/>
                <a:gd name="connsiteX5" fmla="*/ 1064432 w 2095660"/>
                <a:gd name="connsiteY5" fmla="*/ 2795802 h 2874339"/>
                <a:gd name="connsiteX6" fmla="*/ 12105 w 2095660"/>
                <a:gd name="connsiteY6" fmla="*/ 2675127 h 2874339"/>
                <a:gd name="connsiteX7" fmla="*/ 461161 w 2095660"/>
                <a:gd name="connsiteY7" fmla="*/ 1060090 h 2874339"/>
                <a:gd name="connsiteX0" fmla="*/ 461161 w 2095660"/>
                <a:gd name="connsiteY0" fmla="*/ 1081297 h 2895546"/>
                <a:gd name="connsiteX1" fmla="*/ 325679 w 2095660"/>
                <a:gd name="connsiteY1" fmla="*/ 660687 h 2895546"/>
                <a:gd name="connsiteX2" fmla="*/ 1038226 w 2095660"/>
                <a:gd name="connsiteY2" fmla="*/ 3301 h 2895546"/>
                <a:gd name="connsiteX3" fmla="*/ 1671438 w 2095660"/>
                <a:gd name="connsiteY3" fmla="*/ 413263 h 2895546"/>
                <a:gd name="connsiteX4" fmla="*/ 2095660 w 2095660"/>
                <a:gd name="connsiteY4" fmla="*/ 1980058 h 2895546"/>
                <a:gd name="connsiteX5" fmla="*/ 1064432 w 2095660"/>
                <a:gd name="connsiteY5" fmla="*/ 2817009 h 2895546"/>
                <a:gd name="connsiteX6" fmla="*/ 12105 w 2095660"/>
                <a:gd name="connsiteY6" fmla="*/ 2696334 h 2895546"/>
                <a:gd name="connsiteX7" fmla="*/ 461161 w 2095660"/>
                <a:gd name="connsiteY7" fmla="*/ 1081297 h 2895546"/>
                <a:gd name="connsiteX0" fmla="*/ 461161 w 2095660"/>
                <a:gd name="connsiteY0" fmla="*/ 1089939 h 2904188"/>
                <a:gd name="connsiteX1" fmla="*/ 325679 w 2095660"/>
                <a:gd name="connsiteY1" fmla="*/ 669329 h 2904188"/>
                <a:gd name="connsiteX2" fmla="*/ 1038226 w 2095660"/>
                <a:gd name="connsiteY2" fmla="*/ 11943 h 2904188"/>
                <a:gd name="connsiteX3" fmla="*/ 1671438 w 2095660"/>
                <a:gd name="connsiteY3" fmla="*/ 421905 h 2904188"/>
                <a:gd name="connsiteX4" fmla="*/ 2095660 w 2095660"/>
                <a:gd name="connsiteY4" fmla="*/ 1988700 h 2904188"/>
                <a:gd name="connsiteX5" fmla="*/ 1064432 w 2095660"/>
                <a:gd name="connsiteY5" fmla="*/ 2825651 h 2904188"/>
                <a:gd name="connsiteX6" fmla="*/ 12105 w 2095660"/>
                <a:gd name="connsiteY6" fmla="*/ 2704976 h 2904188"/>
                <a:gd name="connsiteX7" fmla="*/ 461161 w 2095660"/>
                <a:gd name="connsiteY7" fmla="*/ 1089939 h 2904188"/>
                <a:gd name="connsiteX0" fmla="*/ 461161 w 2095660"/>
                <a:gd name="connsiteY0" fmla="*/ 1084853 h 2899102"/>
                <a:gd name="connsiteX1" fmla="*/ 325679 w 2095660"/>
                <a:gd name="connsiteY1" fmla="*/ 664243 h 2899102"/>
                <a:gd name="connsiteX2" fmla="*/ 1038226 w 2095660"/>
                <a:gd name="connsiteY2" fmla="*/ 6857 h 2899102"/>
                <a:gd name="connsiteX3" fmla="*/ 1651726 w 2095660"/>
                <a:gd name="connsiteY3" fmla="*/ 425534 h 2899102"/>
                <a:gd name="connsiteX4" fmla="*/ 2095660 w 2095660"/>
                <a:gd name="connsiteY4" fmla="*/ 1983614 h 2899102"/>
                <a:gd name="connsiteX5" fmla="*/ 1064432 w 2095660"/>
                <a:gd name="connsiteY5" fmla="*/ 2820565 h 2899102"/>
                <a:gd name="connsiteX6" fmla="*/ 12105 w 2095660"/>
                <a:gd name="connsiteY6" fmla="*/ 2699890 h 2899102"/>
                <a:gd name="connsiteX7" fmla="*/ 461161 w 2095660"/>
                <a:gd name="connsiteY7" fmla="*/ 1084853 h 2899102"/>
                <a:gd name="connsiteX0" fmla="*/ 461161 w 2095660"/>
                <a:gd name="connsiteY0" fmla="*/ 1078245 h 2892494"/>
                <a:gd name="connsiteX1" fmla="*/ 325679 w 2095660"/>
                <a:gd name="connsiteY1" fmla="*/ 657635 h 2892494"/>
                <a:gd name="connsiteX2" fmla="*/ 1038226 w 2095660"/>
                <a:gd name="connsiteY2" fmla="*/ 249 h 2892494"/>
                <a:gd name="connsiteX3" fmla="*/ 1651726 w 2095660"/>
                <a:gd name="connsiteY3" fmla="*/ 418926 h 2892494"/>
                <a:gd name="connsiteX4" fmla="*/ 2095660 w 2095660"/>
                <a:gd name="connsiteY4" fmla="*/ 1977006 h 2892494"/>
                <a:gd name="connsiteX5" fmla="*/ 1064432 w 2095660"/>
                <a:gd name="connsiteY5" fmla="*/ 2813957 h 2892494"/>
                <a:gd name="connsiteX6" fmla="*/ 12105 w 2095660"/>
                <a:gd name="connsiteY6" fmla="*/ 2693282 h 2892494"/>
                <a:gd name="connsiteX7" fmla="*/ 461161 w 2095660"/>
                <a:gd name="connsiteY7" fmla="*/ 1078245 h 2892494"/>
                <a:gd name="connsiteX0" fmla="*/ 461161 w 2095660"/>
                <a:gd name="connsiteY0" fmla="*/ 1078608 h 2892857"/>
                <a:gd name="connsiteX1" fmla="*/ 325679 w 2095660"/>
                <a:gd name="connsiteY1" fmla="*/ 657998 h 2892857"/>
                <a:gd name="connsiteX2" fmla="*/ 1038226 w 2095660"/>
                <a:gd name="connsiteY2" fmla="*/ 612 h 2892857"/>
                <a:gd name="connsiteX3" fmla="*/ 1651726 w 2095660"/>
                <a:gd name="connsiteY3" fmla="*/ 419289 h 2892857"/>
                <a:gd name="connsiteX4" fmla="*/ 2095660 w 2095660"/>
                <a:gd name="connsiteY4" fmla="*/ 1977369 h 2892857"/>
                <a:gd name="connsiteX5" fmla="*/ 1064432 w 2095660"/>
                <a:gd name="connsiteY5" fmla="*/ 2814320 h 2892857"/>
                <a:gd name="connsiteX6" fmla="*/ 12105 w 2095660"/>
                <a:gd name="connsiteY6" fmla="*/ 2693645 h 2892857"/>
                <a:gd name="connsiteX7" fmla="*/ 461161 w 2095660"/>
                <a:gd name="connsiteY7" fmla="*/ 1078608 h 2892857"/>
                <a:gd name="connsiteX0" fmla="*/ 461161 w 2095660"/>
                <a:gd name="connsiteY0" fmla="*/ 1137552 h 2951801"/>
                <a:gd name="connsiteX1" fmla="*/ 325679 w 2095660"/>
                <a:gd name="connsiteY1" fmla="*/ 716942 h 2951801"/>
                <a:gd name="connsiteX2" fmla="*/ 1038226 w 2095660"/>
                <a:gd name="connsiteY2" fmla="*/ 59556 h 2951801"/>
                <a:gd name="connsiteX3" fmla="*/ 2095660 w 2095660"/>
                <a:gd name="connsiteY3" fmla="*/ 2036313 h 2951801"/>
                <a:gd name="connsiteX4" fmla="*/ 1064432 w 2095660"/>
                <a:gd name="connsiteY4" fmla="*/ 2873264 h 2951801"/>
                <a:gd name="connsiteX5" fmla="*/ 12105 w 2095660"/>
                <a:gd name="connsiteY5" fmla="*/ 2752589 h 2951801"/>
                <a:gd name="connsiteX6" fmla="*/ 461161 w 2095660"/>
                <a:gd name="connsiteY6" fmla="*/ 1137552 h 2951801"/>
                <a:gd name="connsiteX0" fmla="*/ 461161 w 2095660"/>
                <a:gd name="connsiteY0" fmla="*/ 1091895 h 2906144"/>
                <a:gd name="connsiteX1" fmla="*/ 325679 w 2095660"/>
                <a:gd name="connsiteY1" fmla="*/ 671285 h 2906144"/>
                <a:gd name="connsiteX2" fmla="*/ 1038226 w 2095660"/>
                <a:gd name="connsiteY2" fmla="*/ 13899 h 2906144"/>
                <a:gd name="connsiteX3" fmla="*/ 2095660 w 2095660"/>
                <a:gd name="connsiteY3" fmla="*/ 1990656 h 2906144"/>
                <a:gd name="connsiteX4" fmla="*/ 1064432 w 2095660"/>
                <a:gd name="connsiteY4" fmla="*/ 2827607 h 2906144"/>
                <a:gd name="connsiteX5" fmla="*/ 12105 w 2095660"/>
                <a:gd name="connsiteY5" fmla="*/ 2706932 h 2906144"/>
                <a:gd name="connsiteX6" fmla="*/ 461161 w 2095660"/>
                <a:gd name="connsiteY6" fmla="*/ 1091895 h 2906144"/>
                <a:gd name="connsiteX0" fmla="*/ 461161 w 2125159"/>
                <a:gd name="connsiteY0" fmla="*/ 1084805 h 2899054"/>
                <a:gd name="connsiteX1" fmla="*/ 325679 w 2125159"/>
                <a:gd name="connsiteY1" fmla="*/ 664195 h 2899054"/>
                <a:gd name="connsiteX2" fmla="*/ 1038226 w 2125159"/>
                <a:gd name="connsiteY2" fmla="*/ 6809 h 2899054"/>
                <a:gd name="connsiteX3" fmla="*/ 1712171 w 2125159"/>
                <a:gd name="connsiteY3" fmla="*/ 982422 h 2899054"/>
                <a:gd name="connsiteX4" fmla="*/ 2095660 w 2125159"/>
                <a:gd name="connsiteY4" fmla="*/ 1983566 h 2899054"/>
                <a:gd name="connsiteX5" fmla="*/ 1064432 w 2125159"/>
                <a:gd name="connsiteY5" fmla="*/ 2820517 h 2899054"/>
                <a:gd name="connsiteX6" fmla="*/ 12105 w 2125159"/>
                <a:gd name="connsiteY6" fmla="*/ 2699842 h 2899054"/>
                <a:gd name="connsiteX7" fmla="*/ 461161 w 2125159"/>
                <a:gd name="connsiteY7" fmla="*/ 1084805 h 2899054"/>
                <a:gd name="connsiteX0" fmla="*/ 461161 w 2125159"/>
                <a:gd name="connsiteY0" fmla="*/ 1107869 h 2922118"/>
                <a:gd name="connsiteX1" fmla="*/ 325679 w 2125159"/>
                <a:gd name="connsiteY1" fmla="*/ 687259 h 2922118"/>
                <a:gd name="connsiteX2" fmla="*/ 1038226 w 2125159"/>
                <a:gd name="connsiteY2" fmla="*/ 29873 h 2922118"/>
                <a:gd name="connsiteX3" fmla="*/ 1712171 w 2125159"/>
                <a:gd name="connsiteY3" fmla="*/ 1005486 h 2922118"/>
                <a:gd name="connsiteX4" fmla="*/ 2095660 w 2125159"/>
                <a:gd name="connsiteY4" fmla="*/ 2006630 h 2922118"/>
                <a:gd name="connsiteX5" fmla="*/ 1064432 w 2125159"/>
                <a:gd name="connsiteY5" fmla="*/ 2843581 h 2922118"/>
                <a:gd name="connsiteX6" fmla="*/ 12105 w 2125159"/>
                <a:gd name="connsiteY6" fmla="*/ 2722906 h 2922118"/>
                <a:gd name="connsiteX7" fmla="*/ 461161 w 2125159"/>
                <a:gd name="connsiteY7" fmla="*/ 1107869 h 2922118"/>
                <a:gd name="connsiteX0" fmla="*/ 461161 w 2095660"/>
                <a:gd name="connsiteY0" fmla="*/ 1107869 h 2922118"/>
                <a:gd name="connsiteX1" fmla="*/ 325679 w 2095660"/>
                <a:gd name="connsiteY1" fmla="*/ 687259 h 2922118"/>
                <a:gd name="connsiteX2" fmla="*/ 1038226 w 2095660"/>
                <a:gd name="connsiteY2" fmla="*/ 29873 h 2922118"/>
                <a:gd name="connsiteX3" fmla="*/ 1712171 w 2095660"/>
                <a:gd name="connsiteY3" fmla="*/ 1005486 h 2922118"/>
                <a:gd name="connsiteX4" fmla="*/ 2095660 w 2095660"/>
                <a:gd name="connsiteY4" fmla="*/ 2006630 h 2922118"/>
                <a:gd name="connsiteX5" fmla="*/ 1064432 w 2095660"/>
                <a:gd name="connsiteY5" fmla="*/ 2843581 h 2922118"/>
                <a:gd name="connsiteX6" fmla="*/ 12105 w 2095660"/>
                <a:gd name="connsiteY6" fmla="*/ 2722906 h 2922118"/>
                <a:gd name="connsiteX7" fmla="*/ 461161 w 2095660"/>
                <a:gd name="connsiteY7" fmla="*/ 1107869 h 292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660" h="2922118">
                  <a:moveTo>
                    <a:pt x="461161" y="1107869"/>
                  </a:moveTo>
                  <a:cubicBezTo>
                    <a:pt x="513423" y="768595"/>
                    <a:pt x="230876" y="863372"/>
                    <a:pt x="325679" y="687259"/>
                  </a:cubicBezTo>
                  <a:cubicBezTo>
                    <a:pt x="493773" y="237198"/>
                    <a:pt x="471301" y="-105420"/>
                    <a:pt x="1038226" y="29873"/>
                  </a:cubicBezTo>
                  <a:cubicBezTo>
                    <a:pt x="1605151" y="165166"/>
                    <a:pt x="1535932" y="676027"/>
                    <a:pt x="1712171" y="1005486"/>
                  </a:cubicBezTo>
                  <a:cubicBezTo>
                    <a:pt x="1888410" y="1334945"/>
                    <a:pt x="1946791" y="1739374"/>
                    <a:pt x="2095660" y="2006630"/>
                  </a:cubicBezTo>
                  <a:cubicBezTo>
                    <a:pt x="2095660" y="2697337"/>
                    <a:pt x="1411691" y="2724202"/>
                    <a:pt x="1064432" y="2843581"/>
                  </a:cubicBezTo>
                  <a:cubicBezTo>
                    <a:pt x="717173" y="2962960"/>
                    <a:pt x="106908" y="2963672"/>
                    <a:pt x="12105" y="2722906"/>
                  </a:cubicBezTo>
                  <a:cubicBezTo>
                    <a:pt x="-82698" y="2482140"/>
                    <a:pt x="408899" y="1447143"/>
                    <a:pt x="461161" y="110786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000">
                  <a:srgbClr val="8C8C8C"/>
                </a:gs>
              </a:gsLst>
              <a:lin ang="5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Oval 48">
              <a:extLst>
                <a:ext uri="{FF2B5EF4-FFF2-40B4-BE49-F238E27FC236}">
                  <a16:creationId xmlns:a16="http://schemas.microsoft.com/office/drawing/2014/main" id="{E1199BC6-D993-4288-9A7D-815DC1171806}"/>
                </a:ext>
              </a:extLst>
            </p:cNvPr>
            <p:cNvSpPr/>
            <p:nvPr/>
          </p:nvSpPr>
          <p:spPr>
            <a:xfrm rot="4194289">
              <a:off x="4524564" y="1392849"/>
              <a:ext cx="1518197" cy="2271407"/>
            </a:xfrm>
            <a:custGeom>
              <a:avLst/>
              <a:gdLst>
                <a:gd name="connsiteX0" fmla="*/ 0 w 2504376"/>
                <a:gd name="connsiteY0" fmla="*/ 838372 h 1676743"/>
                <a:gd name="connsiteX1" fmla="*/ 1252188 w 2504376"/>
                <a:gd name="connsiteY1" fmla="*/ 0 h 1676743"/>
                <a:gd name="connsiteX2" fmla="*/ 2504376 w 2504376"/>
                <a:gd name="connsiteY2" fmla="*/ 838372 h 1676743"/>
                <a:gd name="connsiteX3" fmla="*/ 1252188 w 2504376"/>
                <a:gd name="connsiteY3" fmla="*/ 1676744 h 1676743"/>
                <a:gd name="connsiteX4" fmla="*/ 0 w 2504376"/>
                <a:gd name="connsiteY4" fmla="*/ 838372 h 1676743"/>
                <a:gd name="connsiteX0" fmla="*/ 0 w 1408711"/>
                <a:gd name="connsiteY0" fmla="*/ 861677 h 1723354"/>
                <a:gd name="connsiteX1" fmla="*/ 1252188 w 1408711"/>
                <a:gd name="connsiteY1" fmla="*/ 23305 h 1723354"/>
                <a:gd name="connsiteX2" fmla="*/ 1252188 w 1408711"/>
                <a:gd name="connsiteY2" fmla="*/ 1700049 h 1723354"/>
                <a:gd name="connsiteX3" fmla="*/ 0 w 1408711"/>
                <a:gd name="connsiteY3" fmla="*/ 861677 h 1723354"/>
                <a:gd name="connsiteX0" fmla="*/ 221 w 1476407"/>
                <a:gd name="connsiteY0" fmla="*/ 866887 h 1948107"/>
                <a:gd name="connsiteX1" fmla="*/ 1252409 w 1476407"/>
                <a:gd name="connsiteY1" fmla="*/ 28515 h 1948107"/>
                <a:gd name="connsiteX2" fmla="*/ 1358297 w 1476407"/>
                <a:gd name="connsiteY2" fmla="*/ 1933323 h 1948107"/>
                <a:gd name="connsiteX3" fmla="*/ 221 w 1476407"/>
                <a:gd name="connsiteY3" fmla="*/ 866887 h 1948107"/>
                <a:gd name="connsiteX0" fmla="*/ 812 w 1444645"/>
                <a:gd name="connsiteY0" fmla="*/ 1057730 h 2146099"/>
                <a:gd name="connsiteX1" fmla="*/ 1162239 w 1444645"/>
                <a:gd name="connsiteY1" fmla="*/ 23874 h 2146099"/>
                <a:gd name="connsiteX2" fmla="*/ 1358888 w 1444645"/>
                <a:gd name="connsiteY2" fmla="*/ 2124166 h 2146099"/>
                <a:gd name="connsiteX3" fmla="*/ 812 w 1444645"/>
                <a:gd name="connsiteY3" fmla="*/ 1057730 h 2146099"/>
                <a:gd name="connsiteX0" fmla="*/ 78933 w 1510062"/>
                <a:gd name="connsiteY0" fmla="*/ 1056563 h 2223284"/>
                <a:gd name="connsiteX1" fmla="*/ 1240360 w 1510062"/>
                <a:gd name="connsiteY1" fmla="*/ 22707 h 2223284"/>
                <a:gd name="connsiteX2" fmla="*/ 1437009 w 1510062"/>
                <a:gd name="connsiteY2" fmla="*/ 2122999 h 2223284"/>
                <a:gd name="connsiteX3" fmla="*/ 251136 w 1510062"/>
                <a:gd name="connsiteY3" fmla="*/ 1802977 h 2223284"/>
                <a:gd name="connsiteX4" fmla="*/ 78933 w 1510062"/>
                <a:gd name="connsiteY4" fmla="*/ 1056563 h 2223284"/>
                <a:gd name="connsiteX0" fmla="*/ 78933 w 1510062"/>
                <a:gd name="connsiteY0" fmla="*/ 1056563 h 2201545"/>
                <a:gd name="connsiteX1" fmla="*/ 1240360 w 1510062"/>
                <a:gd name="connsiteY1" fmla="*/ 22707 h 2201545"/>
                <a:gd name="connsiteX2" fmla="*/ 1437009 w 1510062"/>
                <a:gd name="connsiteY2" fmla="*/ 2122999 h 2201545"/>
                <a:gd name="connsiteX3" fmla="*/ 251136 w 1510062"/>
                <a:gd name="connsiteY3" fmla="*/ 1802977 h 2201545"/>
                <a:gd name="connsiteX4" fmla="*/ 78933 w 1510062"/>
                <a:gd name="connsiteY4" fmla="*/ 1056563 h 2201545"/>
                <a:gd name="connsiteX0" fmla="*/ 78933 w 1474505"/>
                <a:gd name="connsiteY0" fmla="*/ 1056563 h 2152947"/>
                <a:gd name="connsiteX1" fmla="*/ 1240360 w 1474505"/>
                <a:gd name="connsiteY1" fmla="*/ 22707 h 2152947"/>
                <a:gd name="connsiteX2" fmla="*/ 1437009 w 1474505"/>
                <a:gd name="connsiteY2" fmla="*/ 2122999 h 2152947"/>
                <a:gd name="connsiteX3" fmla="*/ 251136 w 1474505"/>
                <a:gd name="connsiteY3" fmla="*/ 1802977 h 2152947"/>
                <a:gd name="connsiteX4" fmla="*/ 78933 w 1474505"/>
                <a:gd name="connsiteY4" fmla="*/ 1056563 h 2152947"/>
                <a:gd name="connsiteX0" fmla="*/ 78933 w 1474505"/>
                <a:gd name="connsiteY0" fmla="*/ 1056563 h 2162405"/>
                <a:gd name="connsiteX1" fmla="*/ 1240360 w 1474505"/>
                <a:gd name="connsiteY1" fmla="*/ 22707 h 2162405"/>
                <a:gd name="connsiteX2" fmla="*/ 1437009 w 1474505"/>
                <a:gd name="connsiteY2" fmla="*/ 2122999 h 2162405"/>
                <a:gd name="connsiteX3" fmla="*/ 251136 w 1474505"/>
                <a:gd name="connsiteY3" fmla="*/ 1802977 h 2162405"/>
                <a:gd name="connsiteX4" fmla="*/ 78933 w 1474505"/>
                <a:gd name="connsiteY4" fmla="*/ 1056563 h 2162405"/>
                <a:gd name="connsiteX0" fmla="*/ 78933 w 1468759"/>
                <a:gd name="connsiteY0" fmla="*/ 1056563 h 2150329"/>
                <a:gd name="connsiteX1" fmla="*/ 1240360 w 1468759"/>
                <a:gd name="connsiteY1" fmla="*/ 22707 h 2150329"/>
                <a:gd name="connsiteX2" fmla="*/ 1437009 w 1468759"/>
                <a:gd name="connsiteY2" fmla="*/ 2122999 h 2150329"/>
                <a:gd name="connsiteX3" fmla="*/ 251136 w 1468759"/>
                <a:gd name="connsiteY3" fmla="*/ 1802977 h 2150329"/>
                <a:gd name="connsiteX4" fmla="*/ 78933 w 1468759"/>
                <a:gd name="connsiteY4" fmla="*/ 1056563 h 2150329"/>
                <a:gd name="connsiteX0" fmla="*/ 62414 w 1532922"/>
                <a:gd name="connsiteY0" fmla="*/ 630340 h 2196465"/>
                <a:gd name="connsiteX1" fmla="*/ 1302094 w 1532922"/>
                <a:gd name="connsiteY1" fmla="*/ 68843 h 2196465"/>
                <a:gd name="connsiteX2" fmla="*/ 1498743 w 1532922"/>
                <a:gd name="connsiteY2" fmla="*/ 2169135 h 2196465"/>
                <a:gd name="connsiteX3" fmla="*/ 312870 w 1532922"/>
                <a:gd name="connsiteY3" fmla="*/ 1849113 h 2196465"/>
                <a:gd name="connsiteX4" fmla="*/ 62414 w 1532922"/>
                <a:gd name="connsiteY4" fmla="*/ 630340 h 2196465"/>
                <a:gd name="connsiteX0" fmla="*/ 211512 w 1682020"/>
                <a:gd name="connsiteY0" fmla="*/ 617915 h 2184040"/>
                <a:gd name="connsiteX1" fmla="*/ 1451192 w 1682020"/>
                <a:gd name="connsiteY1" fmla="*/ 56418 h 2184040"/>
                <a:gd name="connsiteX2" fmla="*/ 1647841 w 1682020"/>
                <a:gd name="connsiteY2" fmla="*/ 2156710 h 2184040"/>
                <a:gd name="connsiteX3" fmla="*/ 461968 w 1682020"/>
                <a:gd name="connsiteY3" fmla="*/ 1836688 h 2184040"/>
                <a:gd name="connsiteX4" fmla="*/ 211512 w 1682020"/>
                <a:gd name="connsiteY4" fmla="*/ 617915 h 2184040"/>
                <a:gd name="connsiteX0" fmla="*/ 222566 w 1693074"/>
                <a:gd name="connsiteY0" fmla="*/ 619795 h 2185920"/>
                <a:gd name="connsiteX1" fmla="*/ 1462246 w 1693074"/>
                <a:gd name="connsiteY1" fmla="*/ 58298 h 2185920"/>
                <a:gd name="connsiteX2" fmla="*/ 1658895 w 1693074"/>
                <a:gd name="connsiteY2" fmla="*/ 2158590 h 2185920"/>
                <a:gd name="connsiteX3" fmla="*/ 473022 w 1693074"/>
                <a:gd name="connsiteY3" fmla="*/ 1838568 h 2185920"/>
                <a:gd name="connsiteX4" fmla="*/ 222566 w 1693074"/>
                <a:gd name="connsiteY4" fmla="*/ 619795 h 2185920"/>
                <a:gd name="connsiteX0" fmla="*/ 222566 w 1681930"/>
                <a:gd name="connsiteY0" fmla="*/ 562262 h 2128387"/>
                <a:gd name="connsiteX1" fmla="*/ 1462246 w 1681930"/>
                <a:gd name="connsiteY1" fmla="*/ 765 h 2128387"/>
                <a:gd name="connsiteX2" fmla="*/ 1658895 w 1681930"/>
                <a:gd name="connsiteY2" fmla="*/ 2101057 h 2128387"/>
                <a:gd name="connsiteX3" fmla="*/ 473022 w 1681930"/>
                <a:gd name="connsiteY3" fmla="*/ 1781035 h 2128387"/>
                <a:gd name="connsiteX4" fmla="*/ 222566 w 1681930"/>
                <a:gd name="connsiteY4" fmla="*/ 562262 h 2128387"/>
                <a:gd name="connsiteX0" fmla="*/ 222566 w 1683069"/>
                <a:gd name="connsiteY0" fmla="*/ 575145 h 2141270"/>
                <a:gd name="connsiteX1" fmla="*/ 1462246 w 1683069"/>
                <a:gd name="connsiteY1" fmla="*/ 13648 h 2141270"/>
                <a:gd name="connsiteX2" fmla="*/ 1658895 w 1683069"/>
                <a:gd name="connsiteY2" fmla="*/ 2113940 h 2141270"/>
                <a:gd name="connsiteX3" fmla="*/ 473022 w 1683069"/>
                <a:gd name="connsiteY3" fmla="*/ 1793918 h 2141270"/>
                <a:gd name="connsiteX4" fmla="*/ 222566 w 1683069"/>
                <a:gd name="connsiteY4" fmla="*/ 575145 h 2141270"/>
                <a:gd name="connsiteX0" fmla="*/ 224524 w 1686024"/>
                <a:gd name="connsiteY0" fmla="*/ 599655 h 2188850"/>
                <a:gd name="connsiteX1" fmla="*/ 1455477 w 1686024"/>
                <a:gd name="connsiteY1" fmla="*/ 61228 h 2188850"/>
                <a:gd name="connsiteX2" fmla="*/ 1652126 w 1686024"/>
                <a:gd name="connsiteY2" fmla="*/ 2161520 h 2188850"/>
                <a:gd name="connsiteX3" fmla="*/ 466253 w 1686024"/>
                <a:gd name="connsiteY3" fmla="*/ 1841498 h 2188850"/>
                <a:gd name="connsiteX4" fmla="*/ 224524 w 1686024"/>
                <a:gd name="connsiteY4" fmla="*/ 599655 h 2188850"/>
                <a:gd name="connsiteX0" fmla="*/ 224524 w 1670709"/>
                <a:gd name="connsiteY0" fmla="*/ 573268 h 2162463"/>
                <a:gd name="connsiteX1" fmla="*/ 1455477 w 1670709"/>
                <a:gd name="connsiteY1" fmla="*/ 34841 h 2162463"/>
                <a:gd name="connsiteX2" fmla="*/ 1652126 w 1670709"/>
                <a:gd name="connsiteY2" fmla="*/ 2135133 h 2162463"/>
                <a:gd name="connsiteX3" fmla="*/ 466253 w 1670709"/>
                <a:gd name="connsiteY3" fmla="*/ 1815111 h 2162463"/>
                <a:gd name="connsiteX4" fmla="*/ 224524 w 1670709"/>
                <a:gd name="connsiteY4" fmla="*/ 573268 h 2162463"/>
                <a:gd name="connsiteX0" fmla="*/ 224524 w 1669029"/>
                <a:gd name="connsiteY0" fmla="*/ 559816 h 2149011"/>
                <a:gd name="connsiteX1" fmla="*/ 1455477 w 1669029"/>
                <a:gd name="connsiteY1" fmla="*/ 21389 h 2149011"/>
                <a:gd name="connsiteX2" fmla="*/ 1652126 w 1669029"/>
                <a:gd name="connsiteY2" fmla="*/ 2121681 h 2149011"/>
                <a:gd name="connsiteX3" fmla="*/ 466253 w 1669029"/>
                <a:gd name="connsiteY3" fmla="*/ 1801659 h 2149011"/>
                <a:gd name="connsiteX4" fmla="*/ 224524 w 1669029"/>
                <a:gd name="connsiteY4" fmla="*/ 559816 h 2149011"/>
                <a:gd name="connsiteX0" fmla="*/ 113165 w 1557670"/>
                <a:gd name="connsiteY0" fmla="*/ 559816 h 2149011"/>
                <a:gd name="connsiteX1" fmla="*/ 1344118 w 1557670"/>
                <a:gd name="connsiteY1" fmla="*/ 21389 h 2149011"/>
                <a:gd name="connsiteX2" fmla="*/ 1540767 w 1557670"/>
                <a:gd name="connsiteY2" fmla="*/ 2121681 h 2149011"/>
                <a:gd name="connsiteX3" fmla="*/ 354894 w 1557670"/>
                <a:gd name="connsiteY3" fmla="*/ 1801659 h 2149011"/>
                <a:gd name="connsiteX4" fmla="*/ 113165 w 1557670"/>
                <a:gd name="connsiteY4" fmla="*/ 559816 h 2149011"/>
                <a:gd name="connsiteX0" fmla="*/ 129725 w 1574230"/>
                <a:gd name="connsiteY0" fmla="*/ 559816 h 2149011"/>
                <a:gd name="connsiteX1" fmla="*/ 1360678 w 1574230"/>
                <a:gd name="connsiteY1" fmla="*/ 21389 h 2149011"/>
                <a:gd name="connsiteX2" fmla="*/ 1557327 w 1574230"/>
                <a:gd name="connsiteY2" fmla="*/ 2121681 h 2149011"/>
                <a:gd name="connsiteX3" fmla="*/ 371454 w 1574230"/>
                <a:gd name="connsiteY3" fmla="*/ 1801659 h 2149011"/>
                <a:gd name="connsiteX4" fmla="*/ 129725 w 1574230"/>
                <a:gd name="connsiteY4" fmla="*/ 559816 h 2149011"/>
                <a:gd name="connsiteX0" fmla="*/ 86395 w 1530900"/>
                <a:gd name="connsiteY0" fmla="*/ 558358 h 2147553"/>
                <a:gd name="connsiteX1" fmla="*/ 1317348 w 1530900"/>
                <a:gd name="connsiteY1" fmla="*/ 19931 h 2147553"/>
                <a:gd name="connsiteX2" fmla="*/ 1513997 w 1530900"/>
                <a:gd name="connsiteY2" fmla="*/ 2120223 h 2147553"/>
                <a:gd name="connsiteX3" fmla="*/ 328124 w 1530900"/>
                <a:gd name="connsiteY3" fmla="*/ 1800201 h 2147553"/>
                <a:gd name="connsiteX4" fmla="*/ 86395 w 1530900"/>
                <a:gd name="connsiteY4" fmla="*/ 558358 h 2147553"/>
                <a:gd name="connsiteX0" fmla="*/ 73691 w 1518196"/>
                <a:gd name="connsiteY0" fmla="*/ 558358 h 2147553"/>
                <a:gd name="connsiteX1" fmla="*/ 1304644 w 1518196"/>
                <a:gd name="connsiteY1" fmla="*/ 19931 h 2147553"/>
                <a:gd name="connsiteX2" fmla="*/ 1501293 w 1518196"/>
                <a:gd name="connsiteY2" fmla="*/ 2120223 h 2147553"/>
                <a:gd name="connsiteX3" fmla="*/ 315420 w 1518196"/>
                <a:gd name="connsiteY3" fmla="*/ 1800201 h 2147553"/>
                <a:gd name="connsiteX4" fmla="*/ 73691 w 1518196"/>
                <a:gd name="connsiteY4" fmla="*/ 558358 h 214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196" h="2147553">
                  <a:moveTo>
                    <a:pt x="73691" y="558358"/>
                  </a:moveTo>
                  <a:cubicBezTo>
                    <a:pt x="477971" y="450982"/>
                    <a:pt x="1207505" y="-112090"/>
                    <a:pt x="1304644" y="19931"/>
                  </a:cubicBezTo>
                  <a:cubicBezTo>
                    <a:pt x="1401783" y="151952"/>
                    <a:pt x="1572495" y="1999624"/>
                    <a:pt x="1501293" y="2120223"/>
                  </a:cubicBezTo>
                  <a:cubicBezTo>
                    <a:pt x="1430091" y="2240822"/>
                    <a:pt x="667724" y="1930957"/>
                    <a:pt x="315420" y="1800201"/>
                  </a:cubicBezTo>
                  <a:cubicBezTo>
                    <a:pt x="1096746" y="1246601"/>
                    <a:pt x="-330589" y="665734"/>
                    <a:pt x="73691" y="558358"/>
                  </a:cubicBezTo>
                  <a:close/>
                </a:path>
              </a:pathLst>
            </a:custGeom>
            <a:solidFill>
              <a:srgbClr val="BABED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Rectangle 19">
              <a:extLst>
                <a:ext uri="{FF2B5EF4-FFF2-40B4-BE49-F238E27FC236}">
                  <a16:creationId xmlns:a16="http://schemas.microsoft.com/office/drawing/2014/main" id="{92D5DB9C-6A70-4814-B226-C7B3DC5AF0E7}"/>
                </a:ext>
              </a:extLst>
            </p:cNvPr>
            <p:cNvSpPr/>
            <p:nvPr/>
          </p:nvSpPr>
          <p:spPr>
            <a:xfrm>
              <a:off x="4414829" y="2828887"/>
              <a:ext cx="3408372" cy="2456539"/>
            </a:xfrm>
            <a:custGeom>
              <a:avLst/>
              <a:gdLst>
                <a:gd name="connsiteX0" fmla="*/ 0 w 1915465"/>
                <a:gd name="connsiteY0" fmla="*/ 0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0 w 1915465"/>
                <a:gd name="connsiteY4" fmla="*/ 0 h 1220118"/>
                <a:gd name="connsiteX0" fmla="*/ 1028121 w 1915465"/>
                <a:gd name="connsiteY0" fmla="*/ 166018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1028121 w 1915465"/>
                <a:gd name="connsiteY4" fmla="*/ 166018 h 1220118"/>
                <a:gd name="connsiteX0" fmla="*/ 1219200 w 2106544"/>
                <a:gd name="connsiteY0" fmla="*/ 166018 h 1220118"/>
                <a:gd name="connsiteX1" fmla="*/ 2106544 w 2106544"/>
                <a:gd name="connsiteY1" fmla="*/ 0 h 1220118"/>
                <a:gd name="connsiteX2" fmla="*/ 2106544 w 2106544"/>
                <a:gd name="connsiteY2" fmla="*/ 1220118 h 1220118"/>
                <a:gd name="connsiteX3" fmla="*/ 0 w 2106544"/>
                <a:gd name="connsiteY3" fmla="*/ 343818 h 1220118"/>
                <a:gd name="connsiteX4" fmla="*/ 1219200 w 2106544"/>
                <a:gd name="connsiteY4" fmla="*/ 166018 h 1220118"/>
                <a:gd name="connsiteX0" fmla="*/ 1219200 w 2106544"/>
                <a:gd name="connsiteY0" fmla="*/ 365627 h 1419727"/>
                <a:gd name="connsiteX1" fmla="*/ 2106544 w 2106544"/>
                <a:gd name="connsiteY1" fmla="*/ 199609 h 1419727"/>
                <a:gd name="connsiteX2" fmla="*/ 2106544 w 2106544"/>
                <a:gd name="connsiteY2" fmla="*/ 1419727 h 1419727"/>
                <a:gd name="connsiteX3" fmla="*/ 0 w 2106544"/>
                <a:gd name="connsiteY3" fmla="*/ 543427 h 1419727"/>
                <a:gd name="connsiteX4" fmla="*/ 1219200 w 2106544"/>
                <a:gd name="connsiteY4" fmla="*/ 365627 h 1419727"/>
                <a:gd name="connsiteX0" fmla="*/ 1219200 w 2106544"/>
                <a:gd name="connsiteY0" fmla="*/ 504689 h 1558789"/>
                <a:gd name="connsiteX1" fmla="*/ 2106544 w 2106544"/>
                <a:gd name="connsiteY1" fmla="*/ 338671 h 1558789"/>
                <a:gd name="connsiteX2" fmla="*/ 2106544 w 2106544"/>
                <a:gd name="connsiteY2" fmla="*/ 1558789 h 1558789"/>
                <a:gd name="connsiteX3" fmla="*/ 0 w 2106544"/>
                <a:gd name="connsiteY3" fmla="*/ 682489 h 1558789"/>
                <a:gd name="connsiteX4" fmla="*/ 1219200 w 2106544"/>
                <a:gd name="connsiteY4" fmla="*/ 504689 h 1558789"/>
                <a:gd name="connsiteX0" fmla="*/ 1223972 w 2111316"/>
                <a:gd name="connsiteY0" fmla="*/ 432620 h 1486720"/>
                <a:gd name="connsiteX1" fmla="*/ 2111316 w 2111316"/>
                <a:gd name="connsiteY1" fmla="*/ 266602 h 1486720"/>
                <a:gd name="connsiteX2" fmla="*/ 2111316 w 2111316"/>
                <a:gd name="connsiteY2" fmla="*/ 1486720 h 1486720"/>
                <a:gd name="connsiteX3" fmla="*/ 4772 w 2111316"/>
                <a:gd name="connsiteY3" fmla="*/ 610420 h 1486720"/>
                <a:gd name="connsiteX4" fmla="*/ 1223972 w 2111316"/>
                <a:gd name="connsiteY4" fmla="*/ 432620 h 1486720"/>
                <a:gd name="connsiteX0" fmla="*/ 1223972 w 2111316"/>
                <a:gd name="connsiteY0" fmla="*/ 511212 h 1565312"/>
                <a:gd name="connsiteX1" fmla="*/ 2111316 w 2111316"/>
                <a:gd name="connsiteY1" fmla="*/ 345194 h 1565312"/>
                <a:gd name="connsiteX2" fmla="*/ 2111316 w 2111316"/>
                <a:gd name="connsiteY2" fmla="*/ 1565312 h 1565312"/>
                <a:gd name="connsiteX3" fmla="*/ 4772 w 2111316"/>
                <a:gd name="connsiteY3" fmla="*/ 689012 h 1565312"/>
                <a:gd name="connsiteX4" fmla="*/ 1223972 w 2111316"/>
                <a:gd name="connsiteY4" fmla="*/ 511212 h 15653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375099"/>
                <a:gd name="connsiteY0" fmla="*/ 511212 h 2340012"/>
                <a:gd name="connsiteX1" fmla="*/ 2111316 w 2375099"/>
                <a:gd name="connsiteY1" fmla="*/ 345194 h 2340012"/>
                <a:gd name="connsiteX2" fmla="*/ 2354272 w 2375099"/>
                <a:gd name="connsiteY2" fmla="*/ 2340012 h 2340012"/>
                <a:gd name="connsiteX3" fmla="*/ 1514416 w 2375099"/>
                <a:gd name="connsiteY3" fmla="*/ 2251112 h 2340012"/>
                <a:gd name="connsiteX4" fmla="*/ 4772 w 2375099"/>
                <a:gd name="connsiteY4" fmla="*/ 689012 h 2340012"/>
                <a:gd name="connsiteX5" fmla="*/ 1223972 w 2375099"/>
                <a:gd name="connsiteY5" fmla="*/ 511212 h 2340012"/>
                <a:gd name="connsiteX0" fmla="*/ 1223972 w 2375099"/>
                <a:gd name="connsiteY0" fmla="*/ 511212 h 2425726"/>
                <a:gd name="connsiteX1" fmla="*/ 2111316 w 2375099"/>
                <a:gd name="connsiteY1" fmla="*/ 345194 h 2425726"/>
                <a:gd name="connsiteX2" fmla="*/ 2354272 w 2375099"/>
                <a:gd name="connsiteY2" fmla="*/ 2340012 h 2425726"/>
                <a:gd name="connsiteX3" fmla="*/ 1514416 w 2375099"/>
                <a:gd name="connsiteY3" fmla="*/ 2251112 h 2425726"/>
                <a:gd name="connsiteX4" fmla="*/ 4772 w 2375099"/>
                <a:gd name="connsiteY4" fmla="*/ 689012 h 2425726"/>
                <a:gd name="connsiteX5" fmla="*/ 1223972 w 2375099"/>
                <a:gd name="connsiteY5" fmla="*/ 511212 h 2425726"/>
                <a:gd name="connsiteX0" fmla="*/ 1223972 w 2375099"/>
                <a:gd name="connsiteY0" fmla="*/ 511212 h 2419020"/>
                <a:gd name="connsiteX1" fmla="*/ 2111316 w 2375099"/>
                <a:gd name="connsiteY1" fmla="*/ 345194 h 2419020"/>
                <a:gd name="connsiteX2" fmla="*/ 2354272 w 2375099"/>
                <a:gd name="connsiteY2" fmla="*/ 2340012 h 2419020"/>
                <a:gd name="connsiteX3" fmla="*/ 1514416 w 2375099"/>
                <a:gd name="connsiteY3" fmla="*/ 2213012 h 2419020"/>
                <a:gd name="connsiteX4" fmla="*/ 4772 w 2375099"/>
                <a:gd name="connsiteY4" fmla="*/ 689012 h 2419020"/>
                <a:gd name="connsiteX5" fmla="*/ 1223972 w 2375099"/>
                <a:gd name="connsiteY5" fmla="*/ 511212 h 2419020"/>
                <a:gd name="connsiteX0" fmla="*/ 1223972 w 2375099"/>
                <a:gd name="connsiteY0" fmla="*/ 511212 h 2456538"/>
                <a:gd name="connsiteX1" fmla="*/ 2111316 w 2375099"/>
                <a:gd name="connsiteY1" fmla="*/ 345194 h 2456538"/>
                <a:gd name="connsiteX2" fmla="*/ 2354272 w 2375099"/>
                <a:gd name="connsiteY2" fmla="*/ 2340012 h 2456538"/>
                <a:gd name="connsiteX3" fmla="*/ 1514416 w 2375099"/>
                <a:gd name="connsiteY3" fmla="*/ 2213012 h 2456538"/>
                <a:gd name="connsiteX4" fmla="*/ 4772 w 2375099"/>
                <a:gd name="connsiteY4" fmla="*/ 689012 h 2456538"/>
                <a:gd name="connsiteX5" fmla="*/ 1223972 w 2375099"/>
                <a:gd name="connsiteY5" fmla="*/ 511212 h 2456538"/>
                <a:gd name="connsiteX0" fmla="*/ 1223972 w 3409602"/>
                <a:gd name="connsiteY0" fmla="*/ 511212 h 2456538"/>
                <a:gd name="connsiteX1" fmla="*/ 2111316 w 3409602"/>
                <a:gd name="connsiteY1" fmla="*/ 345194 h 2456538"/>
                <a:gd name="connsiteX2" fmla="*/ 3408372 w 3409602"/>
                <a:gd name="connsiteY2" fmla="*/ 1298612 h 2456538"/>
                <a:gd name="connsiteX3" fmla="*/ 2354272 w 3409602"/>
                <a:gd name="connsiteY3" fmla="*/ 2340012 h 2456538"/>
                <a:gd name="connsiteX4" fmla="*/ 1514416 w 3409602"/>
                <a:gd name="connsiteY4" fmla="*/ 2213012 h 2456538"/>
                <a:gd name="connsiteX5" fmla="*/ 4772 w 3409602"/>
                <a:gd name="connsiteY5" fmla="*/ 689012 h 2456538"/>
                <a:gd name="connsiteX6" fmla="*/ 1223972 w 3409602"/>
                <a:gd name="connsiteY6" fmla="*/ 511212 h 2456538"/>
                <a:gd name="connsiteX0" fmla="*/ 1223972 w 3408372"/>
                <a:gd name="connsiteY0" fmla="*/ 511212 h 2456538"/>
                <a:gd name="connsiteX1" fmla="*/ 2111316 w 3408372"/>
                <a:gd name="connsiteY1" fmla="*/ 345194 h 2456538"/>
                <a:gd name="connsiteX2" fmla="*/ 3408372 w 3408372"/>
                <a:gd name="connsiteY2" fmla="*/ 1298612 h 2456538"/>
                <a:gd name="connsiteX3" fmla="*/ 2354272 w 3408372"/>
                <a:gd name="connsiteY3" fmla="*/ 2340012 h 2456538"/>
                <a:gd name="connsiteX4" fmla="*/ 1514416 w 3408372"/>
                <a:gd name="connsiteY4" fmla="*/ 2213012 h 2456538"/>
                <a:gd name="connsiteX5" fmla="*/ 4772 w 3408372"/>
                <a:gd name="connsiteY5" fmla="*/ 689012 h 2456538"/>
                <a:gd name="connsiteX6" fmla="*/ 1223972 w 3408372"/>
                <a:gd name="connsiteY6" fmla="*/ 511212 h 2456538"/>
                <a:gd name="connsiteX0" fmla="*/ 1223972 w 3408372"/>
                <a:gd name="connsiteY0" fmla="*/ 1448718 h 3394044"/>
                <a:gd name="connsiteX1" fmla="*/ 1336616 w 3408372"/>
                <a:gd name="connsiteY1" fmla="*/ 0 h 3394044"/>
                <a:gd name="connsiteX2" fmla="*/ 3408372 w 3408372"/>
                <a:gd name="connsiteY2" fmla="*/ 2236118 h 3394044"/>
                <a:gd name="connsiteX3" fmla="*/ 2354272 w 3408372"/>
                <a:gd name="connsiteY3" fmla="*/ 3277518 h 3394044"/>
                <a:gd name="connsiteX4" fmla="*/ 1514416 w 3408372"/>
                <a:gd name="connsiteY4" fmla="*/ 3150518 h 3394044"/>
                <a:gd name="connsiteX5" fmla="*/ 4772 w 3408372"/>
                <a:gd name="connsiteY5" fmla="*/ 1626518 h 3394044"/>
                <a:gd name="connsiteX6" fmla="*/ 1223972 w 3408372"/>
                <a:gd name="connsiteY6" fmla="*/ 1448718 h 3394044"/>
                <a:gd name="connsiteX0" fmla="*/ 1223972 w 3408372"/>
                <a:gd name="connsiteY0" fmla="*/ 511213 h 2456539"/>
                <a:gd name="connsiteX1" fmla="*/ 3408372 w 3408372"/>
                <a:gd name="connsiteY1" fmla="*/ 1298613 h 2456539"/>
                <a:gd name="connsiteX2" fmla="*/ 2354272 w 3408372"/>
                <a:gd name="connsiteY2" fmla="*/ 2340013 h 2456539"/>
                <a:gd name="connsiteX3" fmla="*/ 1514416 w 3408372"/>
                <a:gd name="connsiteY3" fmla="*/ 2213013 h 2456539"/>
                <a:gd name="connsiteX4" fmla="*/ 4772 w 3408372"/>
                <a:gd name="connsiteY4" fmla="*/ 689013 h 2456539"/>
                <a:gd name="connsiteX5" fmla="*/ 1223972 w 3408372"/>
                <a:gd name="connsiteY5" fmla="*/ 511213 h 245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8372" h="2456539">
                  <a:moveTo>
                    <a:pt x="1223972" y="511213"/>
                  </a:moveTo>
                  <a:lnTo>
                    <a:pt x="3408372" y="1298613"/>
                  </a:lnTo>
                  <a:cubicBezTo>
                    <a:pt x="3042465" y="2507383"/>
                    <a:pt x="2477315" y="2187613"/>
                    <a:pt x="2354272" y="2340013"/>
                  </a:cubicBezTo>
                  <a:cubicBezTo>
                    <a:pt x="1921920" y="2564380"/>
                    <a:pt x="1743568" y="2433146"/>
                    <a:pt x="1514416" y="2213013"/>
                  </a:cubicBezTo>
                  <a:cubicBezTo>
                    <a:pt x="350801" y="2124113"/>
                    <a:pt x="76187" y="1451013"/>
                    <a:pt x="4772" y="689013"/>
                  </a:cubicBezTo>
                  <a:cubicBezTo>
                    <a:pt x="-84128" y="-276186"/>
                    <a:pt x="1096972" y="-123786"/>
                    <a:pt x="1223972" y="511213"/>
                  </a:cubicBez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Rectangle 24">
              <a:extLst>
                <a:ext uri="{FF2B5EF4-FFF2-40B4-BE49-F238E27FC236}">
                  <a16:creationId xmlns:a16="http://schemas.microsoft.com/office/drawing/2014/main" id="{F9F3C6EB-4BAA-4D52-B360-44FFF2C7665E}"/>
                </a:ext>
              </a:extLst>
            </p:cNvPr>
            <p:cNvSpPr/>
            <p:nvPr/>
          </p:nvSpPr>
          <p:spPr>
            <a:xfrm>
              <a:off x="5498117" y="1886710"/>
              <a:ext cx="2383434" cy="2841079"/>
            </a:xfrm>
            <a:custGeom>
              <a:avLst/>
              <a:gdLst>
                <a:gd name="connsiteX0" fmla="*/ 0 w 1347785"/>
                <a:gd name="connsiteY0" fmla="*/ 0 h 1453391"/>
                <a:gd name="connsiteX1" fmla="*/ 1347785 w 1347785"/>
                <a:gd name="connsiteY1" fmla="*/ 0 h 1453391"/>
                <a:gd name="connsiteX2" fmla="*/ 1347785 w 1347785"/>
                <a:gd name="connsiteY2" fmla="*/ 1453391 h 1453391"/>
                <a:gd name="connsiteX3" fmla="*/ 0 w 1347785"/>
                <a:gd name="connsiteY3" fmla="*/ 1453391 h 1453391"/>
                <a:gd name="connsiteX4" fmla="*/ 0 w 1347785"/>
                <a:gd name="connsiteY4" fmla="*/ 0 h 1453391"/>
                <a:gd name="connsiteX0" fmla="*/ 38100 w 1347785"/>
                <a:gd name="connsiteY0" fmla="*/ 0 h 1986791"/>
                <a:gd name="connsiteX1" fmla="*/ 1347785 w 1347785"/>
                <a:gd name="connsiteY1" fmla="*/ 533400 h 1986791"/>
                <a:gd name="connsiteX2" fmla="*/ 1347785 w 1347785"/>
                <a:gd name="connsiteY2" fmla="*/ 1986791 h 1986791"/>
                <a:gd name="connsiteX3" fmla="*/ 0 w 1347785"/>
                <a:gd name="connsiteY3" fmla="*/ 1986791 h 1986791"/>
                <a:gd name="connsiteX4" fmla="*/ 38100 w 1347785"/>
                <a:gd name="connsiteY4" fmla="*/ 0 h 1986791"/>
                <a:gd name="connsiteX0" fmla="*/ 244357 w 1554042"/>
                <a:gd name="connsiteY0" fmla="*/ 0 h 1986791"/>
                <a:gd name="connsiteX1" fmla="*/ 1554042 w 1554042"/>
                <a:gd name="connsiteY1" fmla="*/ 533400 h 1986791"/>
                <a:gd name="connsiteX2" fmla="*/ 1554042 w 1554042"/>
                <a:gd name="connsiteY2" fmla="*/ 1986791 h 1986791"/>
                <a:gd name="connsiteX3" fmla="*/ 206257 w 1554042"/>
                <a:gd name="connsiteY3" fmla="*/ 1986791 h 1986791"/>
                <a:gd name="connsiteX4" fmla="*/ 244357 w 1554042"/>
                <a:gd name="connsiteY4" fmla="*/ 0 h 1986791"/>
                <a:gd name="connsiteX0" fmla="*/ 110322 w 1420007"/>
                <a:gd name="connsiteY0" fmla="*/ 0 h 2697991"/>
                <a:gd name="connsiteX1" fmla="*/ 1420007 w 1420007"/>
                <a:gd name="connsiteY1" fmla="*/ 533400 h 2697991"/>
                <a:gd name="connsiteX2" fmla="*/ 1420007 w 1420007"/>
                <a:gd name="connsiteY2" fmla="*/ 1986791 h 2697991"/>
                <a:gd name="connsiteX3" fmla="*/ 1139022 w 1420007"/>
                <a:gd name="connsiteY3" fmla="*/ 2697991 h 2697991"/>
                <a:gd name="connsiteX4" fmla="*/ 110322 w 1420007"/>
                <a:gd name="connsiteY4" fmla="*/ 0 h 2697991"/>
                <a:gd name="connsiteX0" fmla="*/ 204053 w 1513738"/>
                <a:gd name="connsiteY0" fmla="*/ 0 h 2697991"/>
                <a:gd name="connsiteX1" fmla="*/ 1513738 w 1513738"/>
                <a:gd name="connsiteY1" fmla="*/ 533400 h 2697991"/>
                <a:gd name="connsiteX2" fmla="*/ 1513738 w 1513738"/>
                <a:gd name="connsiteY2" fmla="*/ 1986791 h 2697991"/>
                <a:gd name="connsiteX3" fmla="*/ 1232753 w 1513738"/>
                <a:gd name="connsiteY3" fmla="*/ 2697991 h 2697991"/>
                <a:gd name="connsiteX4" fmla="*/ 204053 w 1513738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1270985 w 1551970"/>
                <a:gd name="connsiteY3" fmla="*/ 2697991 h 2697991"/>
                <a:gd name="connsiteX4" fmla="*/ 242285 w 1551970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978885 w 1551970"/>
                <a:gd name="connsiteY3" fmla="*/ 2342391 h 2697991"/>
                <a:gd name="connsiteX4" fmla="*/ 1270985 w 1551970"/>
                <a:gd name="connsiteY4" fmla="*/ 2697991 h 2697991"/>
                <a:gd name="connsiteX5" fmla="*/ 242285 w 1551970"/>
                <a:gd name="connsiteY5" fmla="*/ 0 h 2697991"/>
                <a:gd name="connsiteX0" fmla="*/ 242285 w 1673226"/>
                <a:gd name="connsiteY0" fmla="*/ 0 h 2835290"/>
                <a:gd name="connsiteX1" fmla="*/ 1551970 w 1673226"/>
                <a:gd name="connsiteY1" fmla="*/ 533400 h 2835290"/>
                <a:gd name="connsiteX2" fmla="*/ 1551970 w 1673226"/>
                <a:gd name="connsiteY2" fmla="*/ 1986791 h 2835290"/>
                <a:gd name="connsiteX3" fmla="*/ 1651985 w 1673226"/>
                <a:gd name="connsiteY3" fmla="*/ 2831341 h 2835290"/>
                <a:gd name="connsiteX4" fmla="*/ 978885 w 1673226"/>
                <a:gd name="connsiteY4" fmla="*/ 2342391 h 2835290"/>
                <a:gd name="connsiteX5" fmla="*/ 1270985 w 1673226"/>
                <a:gd name="connsiteY5" fmla="*/ 2697991 h 2835290"/>
                <a:gd name="connsiteX6" fmla="*/ 242285 w 1673226"/>
                <a:gd name="connsiteY6" fmla="*/ 0 h 2835290"/>
                <a:gd name="connsiteX0" fmla="*/ 242285 w 1673226"/>
                <a:gd name="connsiteY0" fmla="*/ 0 h 2841079"/>
                <a:gd name="connsiteX1" fmla="*/ 1551970 w 1673226"/>
                <a:gd name="connsiteY1" fmla="*/ 533400 h 2841079"/>
                <a:gd name="connsiteX2" fmla="*/ 1551970 w 1673226"/>
                <a:gd name="connsiteY2" fmla="*/ 1986791 h 2841079"/>
                <a:gd name="connsiteX3" fmla="*/ 1651985 w 1673226"/>
                <a:gd name="connsiteY3" fmla="*/ 2831341 h 2841079"/>
                <a:gd name="connsiteX4" fmla="*/ 978885 w 1673226"/>
                <a:gd name="connsiteY4" fmla="*/ 2342391 h 2841079"/>
                <a:gd name="connsiteX5" fmla="*/ 1270985 w 1673226"/>
                <a:gd name="connsiteY5" fmla="*/ 2697991 h 2841079"/>
                <a:gd name="connsiteX6" fmla="*/ 242285 w 1673226"/>
                <a:gd name="connsiteY6" fmla="*/ 0 h 2841079"/>
                <a:gd name="connsiteX0" fmla="*/ 242285 w 1668998"/>
                <a:gd name="connsiteY0" fmla="*/ 0 h 2841079"/>
                <a:gd name="connsiteX1" fmla="*/ 1551970 w 1668998"/>
                <a:gd name="connsiteY1" fmla="*/ 533400 h 2841079"/>
                <a:gd name="connsiteX2" fmla="*/ 1551970 w 1668998"/>
                <a:gd name="connsiteY2" fmla="*/ 1986791 h 2841079"/>
                <a:gd name="connsiteX3" fmla="*/ 1366235 w 1668998"/>
                <a:gd name="connsiteY3" fmla="*/ 2361440 h 2841079"/>
                <a:gd name="connsiteX4" fmla="*/ 1651985 w 1668998"/>
                <a:gd name="connsiteY4" fmla="*/ 2831341 h 2841079"/>
                <a:gd name="connsiteX5" fmla="*/ 978885 w 1668998"/>
                <a:gd name="connsiteY5" fmla="*/ 2342391 h 2841079"/>
                <a:gd name="connsiteX6" fmla="*/ 1270985 w 1668998"/>
                <a:gd name="connsiteY6" fmla="*/ 2697991 h 2841079"/>
                <a:gd name="connsiteX7" fmla="*/ 242285 w 1668998"/>
                <a:gd name="connsiteY7" fmla="*/ 0 h 2841079"/>
                <a:gd name="connsiteX0" fmla="*/ 242285 w 1711151"/>
                <a:gd name="connsiteY0" fmla="*/ 0 h 2841079"/>
                <a:gd name="connsiteX1" fmla="*/ 1551970 w 1711151"/>
                <a:gd name="connsiteY1" fmla="*/ 533400 h 2841079"/>
                <a:gd name="connsiteX2" fmla="*/ 1551970 w 1711151"/>
                <a:gd name="connsiteY2" fmla="*/ 1986791 h 2841079"/>
                <a:gd name="connsiteX3" fmla="*/ 1366235 w 1711151"/>
                <a:gd name="connsiteY3" fmla="*/ 2361440 h 2841079"/>
                <a:gd name="connsiteX4" fmla="*/ 1651985 w 1711151"/>
                <a:gd name="connsiteY4" fmla="*/ 2831341 h 2841079"/>
                <a:gd name="connsiteX5" fmla="*/ 978885 w 1711151"/>
                <a:gd name="connsiteY5" fmla="*/ 2342391 h 2841079"/>
                <a:gd name="connsiteX6" fmla="*/ 1270985 w 1711151"/>
                <a:gd name="connsiteY6" fmla="*/ 2697991 h 2841079"/>
                <a:gd name="connsiteX7" fmla="*/ 242285 w 1711151"/>
                <a:gd name="connsiteY7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68184"/>
                <a:gd name="connsiteY0" fmla="*/ 0 h 2841079"/>
                <a:gd name="connsiteX1" fmla="*/ 1551970 w 2168184"/>
                <a:gd name="connsiteY1" fmla="*/ 533400 h 2841079"/>
                <a:gd name="connsiteX2" fmla="*/ 1551970 w 2168184"/>
                <a:gd name="connsiteY2" fmla="*/ 1986791 h 2841079"/>
                <a:gd name="connsiteX3" fmla="*/ 2153635 w 2168184"/>
                <a:gd name="connsiteY3" fmla="*/ 2818640 h 2841079"/>
                <a:gd name="connsiteX4" fmla="*/ 1366235 w 2168184"/>
                <a:gd name="connsiteY4" fmla="*/ 2361440 h 2841079"/>
                <a:gd name="connsiteX5" fmla="*/ 1651985 w 2168184"/>
                <a:gd name="connsiteY5" fmla="*/ 2831341 h 2841079"/>
                <a:gd name="connsiteX6" fmla="*/ 978885 w 2168184"/>
                <a:gd name="connsiteY6" fmla="*/ 2342391 h 2841079"/>
                <a:gd name="connsiteX7" fmla="*/ 1270985 w 2168184"/>
                <a:gd name="connsiteY7" fmla="*/ 2697991 h 2841079"/>
                <a:gd name="connsiteX8" fmla="*/ 242285 w 2168184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6784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50995"/>
                <a:gd name="connsiteY0" fmla="*/ 0 h 2841079"/>
                <a:gd name="connsiteX1" fmla="*/ 1551970 w 2350995"/>
                <a:gd name="connsiteY1" fmla="*/ 533400 h 2841079"/>
                <a:gd name="connsiteX2" fmla="*/ 2318734 w 2350995"/>
                <a:gd name="connsiteY2" fmla="*/ 2748790 h 2841079"/>
                <a:gd name="connsiteX3" fmla="*/ 1640870 w 2350995"/>
                <a:gd name="connsiteY3" fmla="*/ 2126491 h 2841079"/>
                <a:gd name="connsiteX4" fmla="*/ 2153635 w 2350995"/>
                <a:gd name="connsiteY4" fmla="*/ 2818640 h 2841079"/>
                <a:gd name="connsiteX5" fmla="*/ 1366235 w 2350995"/>
                <a:gd name="connsiteY5" fmla="*/ 2361440 h 2841079"/>
                <a:gd name="connsiteX6" fmla="*/ 1651985 w 2350995"/>
                <a:gd name="connsiteY6" fmla="*/ 2831341 h 2841079"/>
                <a:gd name="connsiteX7" fmla="*/ 978885 w 2350995"/>
                <a:gd name="connsiteY7" fmla="*/ 2342391 h 2841079"/>
                <a:gd name="connsiteX8" fmla="*/ 1270985 w 2350995"/>
                <a:gd name="connsiteY8" fmla="*/ 2697991 h 2841079"/>
                <a:gd name="connsiteX9" fmla="*/ 242285 w 2350995"/>
                <a:gd name="connsiteY9" fmla="*/ 0 h 2841079"/>
                <a:gd name="connsiteX0" fmla="*/ 242285 w 2334147"/>
                <a:gd name="connsiteY0" fmla="*/ 0 h 2841079"/>
                <a:gd name="connsiteX1" fmla="*/ 1551970 w 2334147"/>
                <a:gd name="connsiteY1" fmla="*/ 533400 h 2841079"/>
                <a:gd name="connsiteX2" fmla="*/ 1899634 w 2334147"/>
                <a:gd name="connsiteY2" fmla="*/ 1986790 h 2841079"/>
                <a:gd name="connsiteX3" fmla="*/ 2318734 w 2334147"/>
                <a:gd name="connsiteY3" fmla="*/ 2748790 h 2841079"/>
                <a:gd name="connsiteX4" fmla="*/ 1640870 w 2334147"/>
                <a:gd name="connsiteY4" fmla="*/ 2126491 h 2841079"/>
                <a:gd name="connsiteX5" fmla="*/ 2153635 w 2334147"/>
                <a:gd name="connsiteY5" fmla="*/ 2818640 h 2841079"/>
                <a:gd name="connsiteX6" fmla="*/ 1366235 w 2334147"/>
                <a:gd name="connsiteY6" fmla="*/ 2361440 h 2841079"/>
                <a:gd name="connsiteX7" fmla="*/ 1651985 w 2334147"/>
                <a:gd name="connsiteY7" fmla="*/ 2831341 h 2841079"/>
                <a:gd name="connsiteX8" fmla="*/ 978885 w 2334147"/>
                <a:gd name="connsiteY8" fmla="*/ 2342391 h 2841079"/>
                <a:gd name="connsiteX9" fmla="*/ 1270985 w 2334147"/>
                <a:gd name="connsiteY9" fmla="*/ 2697991 h 2841079"/>
                <a:gd name="connsiteX10" fmla="*/ 242285 w 2334147"/>
                <a:gd name="connsiteY10" fmla="*/ 0 h 2841079"/>
                <a:gd name="connsiteX0" fmla="*/ 242285 w 2350485"/>
                <a:gd name="connsiteY0" fmla="*/ 0 h 2841079"/>
                <a:gd name="connsiteX1" fmla="*/ 1551970 w 2350485"/>
                <a:gd name="connsiteY1" fmla="*/ 533400 h 2841079"/>
                <a:gd name="connsiteX2" fmla="*/ 1899634 w 2350485"/>
                <a:gd name="connsiteY2" fmla="*/ 1986790 h 2841079"/>
                <a:gd name="connsiteX3" fmla="*/ 2318734 w 2350485"/>
                <a:gd name="connsiteY3" fmla="*/ 2748790 h 2841079"/>
                <a:gd name="connsiteX4" fmla="*/ 1640870 w 2350485"/>
                <a:gd name="connsiteY4" fmla="*/ 2126491 h 2841079"/>
                <a:gd name="connsiteX5" fmla="*/ 2153635 w 2350485"/>
                <a:gd name="connsiteY5" fmla="*/ 2818640 h 2841079"/>
                <a:gd name="connsiteX6" fmla="*/ 1366235 w 2350485"/>
                <a:gd name="connsiteY6" fmla="*/ 2361440 h 2841079"/>
                <a:gd name="connsiteX7" fmla="*/ 1651985 w 2350485"/>
                <a:gd name="connsiteY7" fmla="*/ 2831341 h 2841079"/>
                <a:gd name="connsiteX8" fmla="*/ 978885 w 2350485"/>
                <a:gd name="connsiteY8" fmla="*/ 2342391 h 2841079"/>
                <a:gd name="connsiteX9" fmla="*/ 1270985 w 2350485"/>
                <a:gd name="connsiteY9" fmla="*/ 2697991 h 2841079"/>
                <a:gd name="connsiteX10" fmla="*/ 242285 w 2350485"/>
                <a:gd name="connsiteY10" fmla="*/ 0 h 2841079"/>
                <a:gd name="connsiteX0" fmla="*/ 242285 w 2398708"/>
                <a:gd name="connsiteY0" fmla="*/ 0 h 2841079"/>
                <a:gd name="connsiteX1" fmla="*/ 1551970 w 2398708"/>
                <a:gd name="connsiteY1" fmla="*/ 533400 h 2841079"/>
                <a:gd name="connsiteX2" fmla="*/ 2394934 w 2398708"/>
                <a:gd name="connsiteY2" fmla="*/ 2450340 h 2841079"/>
                <a:gd name="connsiteX3" fmla="*/ 1899634 w 2398708"/>
                <a:gd name="connsiteY3" fmla="*/ 1986790 h 2841079"/>
                <a:gd name="connsiteX4" fmla="*/ 2318734 w 2398708"/>
                <a:gd name="connsiteY4" fmla="*/ 2748790 h 2841079"/>
                <a:gd name="connsiteX5" fmla="*/ 1640870 w 2398708"/>
                <a:gd name="connsiteY5" fmla="*/ 2126491 h 2841079"/>
                <a:gd name="connsiteX6" fmla="*/ 2153635 w 2398708"/>
                <a:gd name="connsiteY6" fmla="*/ 2818640 h 2841079"/>
                <a:gd name="connsiteX7" fmla="*/ 1366235 w 2398708"/>
                <a:gd name="connsiteY7" fmla="*/ 2361440 h 2841079"/>
                <a:gd name="connsiteX8" fmla="*/ 1651985 w 2398708"/>
                <a:gd name="connsiteY8" fmla="*/ 2831341 h 2841079"/>
                <a:gd name="connsiteX9" fmla="*/ 978885 w 2398708"/>
                <a:gd name="connsiteY9" fmla="*/ 2342391 h 2841079"/>
                <a:gd name="connsiteX10" fmla="*/ 1270985 w 2398708"/>
                <a:gd name="connsiteY10" fmla="*/ 2697991 h 2841079"/>
                <a:gd name="connsiteX11" fmla="*/ 242285 w 2398708"/>
                <a:gd name="connsiteY11" fmla="*/ 0 h 2841079"/>
                <a:gd name="connsiteX0" fmla="*/ 242285 w 2402280"/>
                <a:gd name="connsiteY0" fmla="*/ 0 h 2841079"/>
                <a:gd name="connsiteX1" fmla="*/ 1551970 w 2402280"/>
                <a:gd name="connsiteY1" fmla="*/ 533400 h 2841079"/>
                <a:gd name="connsiteX2" fmla="*/ 2394934 w 2402280"/>
                <a:gd name="connsiteY2" fmla="*/ 2450340 h 2841079"/>
                <a:gd name="connsiteX3" fmla="*/ 1899634 w 2402280"/>
                <a:gd name="connsiteY3" fmla="*/ 1986790 h 2841079"/>
                <a:gd name="connsiteX4" fmla="*/ 2318734 w 2402280"/>
                <a:gd name="connsiteY4" fmla="*/ 2748790 h 2841079"/>
                <a:gd name="connsiteX5" fmla="*/ 1640870 w 2402280"/>
                <a:gd name="connsiteY5" fmla="*/ 2126491 h 2841079"/>
                <a:gd name="connsiteX6" fmla="*/ 2153635 w 2402280"/>
                <a:gd name="connsiteY6" fmla="*/ 2818640 h 2841079"/>
                <a:gd name="connsiteX7" fmla="*/ 1366235 w 2402280"/>
                <a:gd name="connsiteY7" fmla="*/ 2361440 h 2841079"/>
                <a:gd name="connsiteX8" fmla="*/ 1651985 w 2402280"/>
                <a:gd name="connsiteY8" fmla="*/ 2831341 h 2841079"/>
                <a:gd name="connsiteX9" fmla="*/ 978885 w 2402280"/>
                <a:gd name="connsiteY9" fmla="*/ 2342391 h 2841079"/>
                <a:gd name="connsiteX10" fmla="*/ 1270985 w 2402280"/>
                <a:gd name="connsiteY10" fmla="*/ 2697991 h 2841079"/>
                <a:gd name="connsiteX11" fmla="*/ 242285 w 2402280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3434" h="2841079">
                  <a:moveTo>
                    <a:pt x="242285" y="0"/>
                  </a:moveTo>
                  <a:cubicBezTo>
                    <a:pt x="625825" y="496740"/>
                    <a:pt x="2388584" y="1341460"/>
                    <a:pt x="2375884" y="2564640"/>
                  </a:cubicBezTo>
                  <a:cubicBezTo>
                    <a:pt x="2459228" y="2825922"/>
                    <a:pt x="1823434" y="1825923"/>
                    <a:pt x="1899634" y="1986790"/>
                  </a:cubicBezTo>
                  <a:cubicBezTo>
                    <a:pt x="2260791" y="2392535"/>
                    <a:pt x="2415836" y="2742440"/>
                    <a:pt x="2318734" y="2748790"/>
                  </a:cubicBezTo>
                  <a:cubicBezTo>
                    <a:pt x="2207079" y="2827107"/>
                    <a:pt x="1900163" y="2349799"/>
                    <a:pt x="1636107" y="2121728"/>
                  </a:cubicBezTo>
                  <a:cubicBezTo>
                    <a:pt x="1627376" y="2154410"/>
                    <a:pt x="2241741" y="2653011"/>
                    <a:pt x="2153635" y="2818640"/>
                  </a:cubicBezTo>
                  <a:cubicBezTo>
                    <a:pt x="1798829" y="2906481"/>
                    <a:pt x="1345597" y="2281007"/>
                    <a:pt x="1366235" y="2361440"/>
                  </a:cubicBezTo>
                  <a:cubicBezTo>
                    <a:pt x="1377348" y="2399011"/>
                    <a:pt x="1868943" y="2690054"/>
                    <a:pt x="1651985" y="2831341"/>
                  </a:cubicBezTo>
                  <a:cubicBezTo>
                    <a:pt x="1359621" y="2928708"/>
                    <a:pt x="959835" y="2261958"/>
                    <a:pt x="978885" y="2342391"/>
                  </a:cubicBezTo>
                  <a:lnTo>
                    <a:pt x="1270985" y="2697991"/>
                  </a:lnTo>
                  <a:cubicBezTo>
                    <a:pt x="280385" y="2531027"/>
                    <a:pt x="-380015" y="992464"/>
                    <a:pt x="242285" y="0"/>
                  </a:cubicBez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80F50332-5136-44D3-85E7-52B59D942F8F}"/>
                </a:ext>
              </a:extLst>
            </p:cNvPr>
            <p:cNvSpPr/>
            <p:nvPr/>
          </p:nvSpPr>
          <p:spPr>
            <a:xfrm>
              <a:off x="6426200" y="2940050"/>
              <a:ext cx="546100" cy="533400"/>
            </a:xfrm>
            <a:custGeom>
              <a:avLst/>
              <a:gdLst>
                <a:gd name="connsiteX0" fmla="*/ 0 w 546100"/>
                <a:gd name="connsiteY0" fmla="*/ 0 h 533400"/>
                <a:gd name="connsiteX1" fmla="*/ 146050 w 546100"/>
                <a:gd name="connsiteY1" fmla="*/ 203200 h 533400"/>
                <a:gd name="connsiteX2" fmla="*/ 311150 w 546100"/>
                <a:gd name="connsiteY2" fmla="*/ 330200 h 533400"/>
                <a:gd name="connsiteX3" fmla="*/ 546100 w 546100"/>
                <a:gd name="connsiteY3" fmla="*/ 533400 h 533400"/>
                <a:gd name="connsiteX4" fmla="*/ 546100 w 546100"/>
                <a:gd name="connsiteY4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00" h="533400">
                  <a:moveTo>
                    <a:pt x="0" y="0"/>
                  </a:moveTo>
                  <a:cubicBezTo>
                    <a:pt x="47096" y="74083"/>
                    <a:pt x="94192" y="148167"/>
                    <a:pt x="146050" y="203200"/>
                  </a:cubicBezTo>
                  <a:cubicBezTo>
                    <a:pt x="197908" y="258233"/>
                    <a:pt x="244475" y="275167"/>
                    <a:pt x="311150" y="330200"/>
                  </a:cubicBezTo>
                  <a:cubicBezTo>
                    <a:pt x="377825" y="385233"/>
                    <a:pt x="546100" y="533400"/>
                    <a:pt x="546100" y="533400"/>
                  </a:cubicBezTo>
                  <a:lnTo>
                    <a:pt x="546100" y="53340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1F8A415E-714F-4CD3-9008-977CA2245C5A}"/>
                </a:ext>
              </a:extLst>
            </p:cNvPr>
            <p:cNvSpPr/>
            <p:nvPr/>
          </p:nvSpPr>
          <p:spPr>
            <a:xfrm>
              <a:off x="6261100" y="3276600"/>
              <a:ext cx="311150" cy="336550"/>
            </a:xfrm>
            <a:custGeom>
              <a:avLst/>
              <a:gdLst>
                <a:gd name="connsiteX0" fmla="*/ 0 w 311150"/>
                <a:gd name="connsiteY0" fmla="*/ 0 h 336550"/>
                <a:gd name="connsiteX1" fmla="*/ 127000 w 311150"/>
                <a:gd name="connsiteY1" fmla="*/ 133350 h 336550"/>
                <a:gd name="connsiteX2" fmla="*/ 215900 w 311150"/>
                <a:gd name="connsiteY2" fmla="*/ 273050 h 336550"/>
                <a:gd name="connsiteX3" fmla="*/ 311150 w 311150"/>
                <a:gd name="connsiteY3" fmla="*/ 336550 h 336550"/>
                <a:gd name="connsiteX4" fmla="*/ 311150 w 311150"/>
                <a:gd name="connsiteY4" fmla="*/ 3365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150" h="336550">
                  <a:moveTo>
                    <a:pt x="0" y="0"/>
                  </a:moveTo>
                  <a:cubicBezTo>
                    <a:pt x="45508" y="43921"/>
                    <a:pt x="91017" y="87842"/>
                    <a:pt x="127000" y="133350"/>
                  </a:cubicBezTo>
                  <a:cubicBezTo>
                    <a:pt x="162983" y="178858"/>
                    <a:pt x="185208" y="239183"/>
                    <a:pt x="215900" y="273050"/>
                  </a:cubicBezTo>
                  <a:cubicBezTo>
                    <a:pt x="246592" y="306917"/>
                    <a:pt x="311150" y="336550"/>
                    <a:pt x="311150" y="336550"/>
                  </a:cubicBezTo>
                  <a:lnTo>
                    <a:pt x="311150" y="33655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5582A4A8-FCC1-4727-80B0-35638C44FDD9}"/>
                </a:ext>
              </a:extLst>
            </p:cNvPr>
            <p:cNvSpPr/>
            <p:nvPr/>
          </p:nvSpPr>
          <p:spPr>
            <a:xfrm>
              <a:off x="6045200" y="3676650"/>
              <a:ext cx="114300" cy="107950"/>
            </a:xfrm>
            <a:custGeom>
              <a:avLst/>
              <a:gdLst>
                <a:gd name="connsiteX0" fmla="*/ 0 w 114300"/>
                <a:gd name="connsiteY0" fmla="*/ 0 h 107950"/>
                <a:gd name="connsiteX1" fmla="*/ 57150 w 114300"/>
                <a:gd name="connsiteY1" fmla="*/ 57150 h 107950"/>
                <a:gd name="connsiteX2" fmla="*/ 114300 w 114300"/>
                <a:gd name="connsiteY2" fmla="*/ 107950 h 107950"/>
                <a:gd name="connsiteX3" fmla="*/ 114300 w 114300"/>
                <a:gd name="connsiteY3" fmla="*/ 10795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7950">
                  <a:moveTo>
                    <a:pt x="0" y="0"/>
                  </a:moveTo>
                  <a:cubicBezTo>
                    <a:pt x="19050" y="19579"/>
                    <a:pt x="38100" y="39158"/>
                    <a:pt x="57150" y="57150"/>
                  </a:cubicBezTo>
                  <a:cubicBezTo>
                    <a:pt x="76200" y="75142"/>
                    <a:pt x="114300" y="107950"/>
                    <a:pt x="114300" y="107950"/>
                  </a:cubicBezTo>
                  <a:lnTo>
                    <a:pt x="114300" y="10795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22EA9D0D-81D6-4288-952B-F19AE993DA3D}"/>
                </a:ext>
              </a:extLst>
            </p:cNvPr>
            <p:cNvSpPr/>
            <p:nvPr/>
          </p:nvSpPr>
          <p:spPr>
            <a:xfrm>
              <a:off x="4543425" y="3465772"/>
              <a:ext cx="877639" cy="341053"/>
            </a:xfrm>
            <a:custGeom>
              <a:avLst/>
              <a:gdLst>
                <a:gd name="connsiteX0" fmla="*/ 0 w 877639"/>
                <a:gd name="connsiteY0" fmla="*/ 71178 h 341053"/>
                <a:gd name="connsiteX1" fmla="*/ 57150 w 877639"/>
                <a:gd name="connsiteY1" fmla="*/ 207703 h 341053"/>
                <a:gd name="connsiteX2" fmla="*/ 123825 w 877639"/>
                <a:gd name="connsiteY2" fmla="*/ 258503 h 341053"/>
                <a:gd name="connsiteX3" fmla="*/ 215900 w 877639"/>
                <a:gd name="connsiteY3" fmla="*/ 141028 h 341053"/>
                <a:gd name="connsiteX4" fmla="*/ 254000 w 877639"/>
                <a:gd name="connsiteY4" fmla="*/ 258503 h 341053"/>
                <a:gd name="connsiteX5" fmla="*/ 339725 w 877639"/>
                <a:gd name="connsiteY5" fmla="*/ 331528 h 341053"/>
                <a:gd name="connsiteX6" fmla="*/ 431800 w 877639"/>
                <a:gd name="connsiteY6" fmla="*/ 328353 h 341053"/>
                <a:gd name="connsiteX7" fmla="*/ 492125 w 877639"/>
                <a:gd name="connsiteY7" fmla="*/ 223578 h 341053"/>
                <a:gd name="connsiteX8" fmla="*/ 501650 w 877639"/>
                <a:gd name="connsiteY8" fmla="*/ 93403 h 341053"/>
                <a:gd name="connsiteX9" fmla="*/ 574675 w 877639"/>
                <a:gd name="connsiteY9" fmla="*/ 236278 h 341053"/>
                <a:gd name="connsiteX10" fmla="*/ 669925 w 877639"/>
                <a:gd name="connsiteY10" fmla="*/ 312478 h 341053"/>
                <a:gd name="connsiteX11" fmla="*/ 733425 w 877639"/>
                <a:gd name="connsiteY11" fmla="*/ 236278 h 341053"/>
                <a:gd name="connsiteX12" fmla="*/ 742950 w 877639"/>
                <a:gd name="connsiteY12" fmla="*/ 115628 h 341053"/>
                <a:gd name="connsiteX13" fmla="*/ 803275 w 877639"/>
                <a:gd name="connsiteY13" fmla="*/ 195003 h 341053"/>
                <a:gd name="connsiteX14" fmla="*/ 873125 w 877639"/>
                <a:gd name="connsiteY14" fmla="*/ 172778 h 341053"/>
                <a:gd name="connsiteX15" fmla="*/ 869950 w 877639"/>
                <a:gd name="connsiteY15" fmla="*/ 17203 h 341053"/>
                <a:gd name="connsiteX16" fmla="*/ 863600 w 877639"/>
                <a:gd name="connsiteY16" fmla="*/ 10853 h 34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7639" h="341053">
                  <a:moveTo>
                    <a:pt x="0" y="71178"/>
                  </a:moveTo>
                  <a:cubicBezTo>
                    <a:pt x="18256" y="123830"/>
                    <a:pt x="36513" y="176482"/>
                    <a:pt x="57150" y="207703"/>
                  </a:cubicBezTo>
                  <a:cubicBezTo>
                    <a:pt x="77787" y="238924"/>
                    <a:pt x="97367" y="269616"/>
                    <a:pt x="123825" y="258503"/>
                  </a:cubicBezTo>
                  <a:cubicBezTo>
                    <a:pt x="150283" y="247391"/>
                    <a:pt x="194204" y="141028"/>
                    <a:pt x="215900" y="141028"/>
                  </a:cubicBezTo>
                  <a:cubicBezTo>
                    <a:pt x="237596" y="141028"/>
                    <a:pt x="233363" y="226753"/>
                    <a:pt x="254000" y="258503"/>
                  </a:cubicBezTo>
                  <a:cubicBezTo>
                    <a:pt x="274637" y="290253"/>
                    <a:pt x="310092" y="319886"/>
                    <a:pt x="339725" y="331528"/>
                  </a:cubicBezTo>
                  <a:cubicBezTo>
                    <a:pt x="369358" y="343170"/>
                    <a:pt x="406400" y="346345"/>
                    <a:pt x="431800" y="328353"/>
                  </a:cubicBezTo>
                  <a:cubicBezTo>
                    <a:pt x="457200" y="310361"/>
                    <a:pt x="480483" y="262736"/>
                    <a:pt x="492125" y="223578"/>
                  </a:cubicBezTo>
                  <a:cubicBezTo>
                    <a:pt x="503767" y="184420"/>
                    <a:pt x="487892" y="91286"/>
                    <a:pt x="501650" y="93403"/>
                  </a:cubicBezTo>
                  <a:cubicBezTo>
                    <a:pt x="515408" y="95520"/>
                    <a:pt x="546629" y="199766"/>
                    <a:pt x="574675" y="236278"/>
                  </a:cubicBezTo>
                  <a:cubicBezTo>
                    <a:pt x="602721" y="272790"/>
                    <a:pt x="643467" y="312478"/>
                    <a:pt x="669925" y="312478"/>
                  </a:cubicBezTo>
                  <a:cubicBezTo>
                    <a:pt x="696383" y="312478"/>
                    <a:pt x="721254" y="269086"/>
                    <a:pt x="733425" y="236278"/>
                  </a:cubicBezTo>
                  <a:cubicBezTo>
                    <a:pt x="745596" y="203470"/>
                    <a:pt x="731308" y="122507"/>
                    <a:pt x="742950" y="115628"/>
                  </a:cubicBezTo>
                  <a:cubicBezTo>
                    <a:pt x="754592" y="108749"/>
                    <a:pt x="781579" y="185478"/>
                    <a:pt x="803275" y="195003"/>
                  </a:cubicBezTo>
                  <a:cubicBezTo>
                    <a:pt x="824971" y="204528"/>
                    <a:pt x="862013" y="202411"/>
                    <a:pt x="873125" y="172778"/>
                  </a:cubicBezTo>
                  <a:cubicBezTo>
                    <a:pt x="884237" y="143145"/>
                    <a:pt x="871537" y="44190"/>
                    <a:pt x="869950" y="17203"/>
                  </a:cubicBezTo>
                  <a:cubicBezTo>
                    <a:pt x="868363" y="-9784"/>
                    <a:pt x="865981" y="534"/>
                    <a:pt x="863600" y="1085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705B841E-4590-470B-8128-8265E56CBD3A}"/>
                </a:ext>
              </a:extLst>
            </p:cNvPr>
            <p:cNvSpPr/>
            <p:nvPr/>
          </p:nvSpPr>
          <p:spPr>
            <a:xfrm>
              <a:off x="4718050" y="3937000"/>
              <a:ext cx="895913" cy="358908"/>
            </a:xfrm>
            <a:custGeom>
              <a:avLst/>
              <a:gdLst>
                <a:gd name="connsiteX0" fmla="*/ 0 w 895913"/>
                <a:gd name="connsiteY0" fmla="*/ 127000 h 358908"/>
                <a:gd name="connsiteX1" fmla="*/ 66675 w 895913"/>
                <a:gd name="connsiteY1" fmla="*/ 263525 h 358908"/>
                <a:gd name="connsiteX2" fmla="*/ 149225 w 895913"/>
                <a:gd name="connsiteY2" fmla="*/ 273050 h 358908"/>
                <a:gd name="connsiteX3" fmla="*/ 193675 w 895913"/>
                <a:gd name="connsiteY3" fmla="*/ 180975 h 358908"/>
                <a:gd name="connsiteX4" fmla="*/ 279400 w 895913"/>
                <a:gd name="connsiteY4" fmla="*/ 307975 h 358908"/>
                <a:gd name="connsiteX5" fmla="*/ 415925 w 895913"/>
                <a:gd name="connsiteY5" fmla="*/ 358775 h 358908"/>
                <a:gd name="connsiteX6" fmla="*/ 501650 w 895913"/>
                <a:gd name="connsiteY6" fmla="*/ 295275 h 358908"/>
                <a:gd name="connsiteX7" fmla="*/ 504825 w 895913"/>
                <a:gd name="connsiteY7" fmla="*/ 142875 h 358908"/>
                <a:gd name="connsiteX8" fmla="*/ 606425 w 895913"/>
                <a:gd name="connsiteY8" fmla="*/ 260350 h 358908"/>
                <a:gd name="connsiteX9" fmla="*/ 698500 w 895913"/>
                <a:gd name="connsiteY9" fmla="*/ 279400 h 358908"/>
                <a:gd name="connsiteX10" fmla="*/ 758825 w 895913"/>
                <a:gd name="connsiteY10" fmla="*/ 177800 h 358908"/>
                <a:gd name="connsiteX11" fmla="*/ 746125 w 895913"/>
                <a:gd name="connsiteY11" fmla="*/ 158750 h 358908"/>
                <a:gd name="connsiteX12" fmla="*/ 844550 w 895913"/>
                <a:gd name="connsiteY12" fmla="*/ 219075 h 358908"/>
                <a:gd name="connsiteX13" fmla="*/ 895350 w 895913"/>
                <a:gd name="connsiteY13" fmla="*/ 127000 h 358908"/>
                <a:gd name="connsiteX14" fmla="*/ 873125 w 895913"/>
                <a:gd name="connsiteY14" fmla="*/ 0 h 358908"/>
                <a:gd name="connsiteX15" fmla="*/ 873125 w 895913"/>
                <a:gd name="connsiteY15" fmla="*/ 0 h 35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913" h="358908">
                  <a:moveTo>
                    <a:pt x="0" y="127000"/>
                  </a:moveTo>
                  <a:cubicBezTo>
                    <a:pt x="20902" y="183091"/>
                    <a:pt x="41804" y="239183"/>
                    <a:pt x="66675" y="263525"/>
                  </a:cubicBezTo>
                  <a:cubicBezTo>
                    <a:pt x="91546" y="287867"/>
                    <a:pt x="128058" y="286808"/>
                    <a:pt x="149225" y="273050"/>
                  </a:cubicBezTo>
                  <a:cubicBezTo>
                    <a:pt x="170392" y="259292"/>
                    <a:pt x="171979" y="175154"/>
                    <a:pt x="193675" y="180975"/>
                  </a:cubicBezTo>
                  <a:cubicBezTo>
                    <a:pt x="215371" y="186796"/>
                    <a:pt x="242358" y="278342"/>
                    <a:pt x="279400" y="307975"/>
                  </a:cubicBezTo>
                  <a:cubicBezTo>
                    <a:pt x="316442" y="337608"/>
                    <a:pt x="378883" y="360892"/>
                    <a:pt x="415925" y="358775"/>
                  </a:cubicBezTo>
                  <a:cubicBezTo>
                    <a:pt x="452967" y="356658"/>
                    <a:pt x="486833" y="331258"/>
                    <a:pt x="501650" y="295275"/>
                  </a:cubicBezTo>
                  <a:cubicBezTo>
                    <a:pt x="516467" y="259292"/>
                    <a:pt x="487363" y="148696"/>
                    <a:pt x="504825" y="142875"/>
                  </a:cubicBezTo>
                  <a:cubicBezTo>
                    <a:pt x="522287" y="137054"/>
                    <a:pt x="574146" y="237596"/>
                    <a:pt x="606425" y="260350"/>
                  </a:cubicBezTo>
                  <a:cubicBezTo>
                    <a:pt x="638704" y="283104"/>
                    <a:pt x="673100" y="293158"/>
                    <a:pt x="698500" y="279400"/>
                  </a:cubicBezTo>
                  <a:cubicBezTo>
                    <a:pt x="723900" y="265642"/>
                    <a:pt x="750888" y="197908"/>
                    <a:pt x="758825" y="177800"/>
                  </a:cubicBezTo>
                  <a:cubicBezTo>
                    <a:pt x="766762" y="157692"/>
                    <a:pt x="731838" y="151871"/>
                    <a:pt x="746125" y="158750"/>
                  </a:cubicBezTo>
                  <a:cubicBezTo>
                    <a:pt x="760413" y="165629"/>
                    <a:pt x="819679" y="224367"/>
                    <a:pt x="844550" y="219075"/>
                  </a:cubicBezTo>
                  <a:cubicBezTo>
                    <a:pt x="869421" y="213783"/>
                    <a:pt x="890588" y="163513"/>
                    <a:pt x="895350" y="127000"/>
                  </a:cubicBezTo>
                  <a:cubicBezTo>
                    <a:pt x="900113" y="90487"/>
                    <a:pt x="873125" y="0"/>
                    <a:pt x="873125" y="0"/>
                  </a:cubicBezTo>
                  <a:lnTo>
                    <a:pt x="87312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4E6C24D8-2F6A-4416-A30E-C86255D29189}"/>
                </a:ext>
              </a:extLst>
            </p:cNvPr>
            <p:cNvSpPr/>
            <p:nvPr/>
          </p:nvSpPr>
          <p:spPr>
            <a:xfrm>
              <a:off x="5148263" y="4424363"/>
              <a:ext cx="795337" cy="297706"/>
            </a:xfrm>
            <a:custGeom>
              <a:avLst/>
              <a:gdLst>
                <a:gd name="connsiteX0" fmla="*/ 0 w 795337"/>
                <a:gd name="connsiteY0" fmla="*/ 109537 h 297706"/>
                <a:gd name="connsiteX1" fmla="*/ 119062 w 795337"/>
                <a:gd name="connsiteY1" fmla="*/ 242887 h 297706"/>
                <a:gd name="connsiteX2" fmla="*/ 266700 w 795337"/>
                <a:gd name="connsiteY2" fmla="*/ 261937 h 297706"/>
                <a:gd name="connsiteX3" fmla="*/ 314325 w 795337"/>
                <a:gd name="connsiteY3" fmla="*/ 80962 h 297706"/>
                <a:gd name="connsiteX4" fmla="*/ 419100 w 795337"/>
                <a:gd name="connsiteY4" fmla="*/ 261937 h 297706"/>
                <a:gd name="connsiteX5" fmla="*/ 585787 w 795337"/>
                <a:gd name="connsiteY5" fmla="*/ 280987 h 297706"/>
                <a:gd name="connsiteX6" fmla="*/ 623887 w 795337"/>
                <a:gd name="connsiteY6" fmla="*/ 71437 h 297706"/>
                <a:gd name="connsiteX7" fmla="*/ 733425 w 795337"/>
                <a:gd name="connsiteY7" fmla="*/ 147637 h 297706"/>
                <a:gd name="connsiteX8" fmla="*/ 795337 w 795337"/>
                <a:gd name="connsiteY8" fmla="*/ 0 h 297706"/>
                <a:gd name="connsiteX9" fmla="*/ 795337 w 795337"/>
                <a:gd name="connsiteY9" fmla="*/ 0 h 29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337" h="297706">
                  <a:moveTo>
                    <a:pt x="0" y="109537"/>
                  </a:moveTo>
                  <a:cubicBezTo>
                    <a:pt x="37306" y="163512"/>
                    <a:pt x="74612" y="217487"/>
                    <a:pt x="119062" y="242887"/>
                  </a:cubicBezTo>
                  <a:cubicBezTo>
                    <a:pt x="163512" y="268287"/>
                    <a:pt x="234156" y="288924"/>
                    <a:pt x="266700" y="261937"/>
                  </a:cubicBezTo>
                  <a:cubicBezTo>
                    <a:pt x="299244" y="234950"/>
                    <a:pt x="288925" y="80962"/>
                    <a:pt x="314325" y="80962"/>
                  </a:cubicBezTo>
                  <a:cubicBezTo>
                    <a:pt x="339725" y="80962"/>
                    <a:pt x="373856" y="228600"/>
                    <a:pt x="419100" y="261937"/>
                  </a:cubicBezTo>
                  <a:cubicBezTo>
                    <a:pt x="464344" y="295274"/>
                    <a:pt x="551656" y="312737"/>
                    <a:pt x="585787" y="280987"/>
                  </a:cubicBezTo>
                  <a:cubicBezTo>
                    <a:pt x="619918" y="249237"/>
                    <a:pt x="599281" y="93662"/>
                    <a:pt x="623887" y="71437"/>
                  </a:cubicBezTo>
                  <a:cubicBezTo>
                    <a:pt x="648493" y="49212"/>
                    <a:pt x="704850" y="159543"/>
                    <a:pt x="733425" y="147637"/>
                  </a:cubicBezTo>
                  <a:cubicBezTo>
                    <a:pt x="762000" y="135731"/>
                    <a:pt x="795337" y="0"/>
                    <a:pt x="795337" y="0"/>
                  </a:cubicBezTo>
                  <a:lnTo>
                    <a:pt x="79533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162FEAC-8917-4EC2-8646-7EA3C74B78EF}"/>
                </a:ext>
              </a:extLst>
            </p:cNvPr>
            <p:cNvSpPr/>
            <p:nvPr/>
          </p:nvSpPr>
          <p:spPr>
            <a:xfrm rot="19286159">
              <a:off x="4373706" y="1438232"/>
              <a:ext cx="377223" cy="41326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Rectangle 36">
              <a:extLst>
                <a:ext uri="{FF2B5EF4-FFF2-40B4-BE49-F238E27FC236}">
                  <a16:creationId xmlns:a16="http://schemas.microsoft.com/office/drawing/2014/main" id="{79012CA1-9EBB-4F78-A843-88137613E241}"/>
                </a:ext>
              </a:extLst>
            </p:cNvPr>
            <p:cNvSpPr/>
            <p:nvPr/>
          </p:nvSpPr>
          <p:spPr>
            <a:xfrm rot="20490934">
              <a:off x="3952064" y="1890584"/>
              <a:ext cx="332844" cy="241253"/>
            </a:xfrm>
            <a:custGeom>
              <a:avLst/>
              <a:gdLst>
                <a:gd name="connsiteX0" fmla="*/ 0 w 149175"/>
                <a:gd name="connsiteY0" fmla="*/ 0 h 132684"/>
                <a:gd name="connsiteX1" fmla="*/ 149175 w 149175"/>
                <a:gd name="connsiteY1" fmla="*/ 0 h 132684"/>
                <a:gd name="connsiteX2" fmla="*/ 149175 w 149175"/>
                <a:gd name="connsiteY2" fmla="*/ 132684 h 132684"/>
                <a:gd name="connsiteX3" fmla="*/ 0 w 149175"/>
                <a:gd name="connsiteY3" fmla="*/ 132684 h 132684"/>
                <a:gd name="connsiteX4" fmla="*/ 0 w 149175"/>
                <a:gd name="connsiteY4" fmla="*/ 0 h 132684"/>
                <a:gd name="connsiteX0" fmla="*/ 307181 w 456356"/>
                <a:gd name="connsiteY0" fmla="*/ 0 h 132684"/>
                <a:gd name="connsiteX1" fmla="*/ 456356 w 456356"/>
                <a:gd name="connsiteY1" fmla="*/ 0 h 132684"/>
                <a:gd name="connsiteX2" fmla="*/ 456356 w 456356"/>
                <a:gd name="connsiteY2" fmla="*/ 132684 h 132684"/>
                <a:gd name="connsiteX3" fmla="*/ 0 w 456356"/>
                <a:gd name="connsiteY3" fmla="*/ 106490 h 132684"/>
                <a:gd name="connsiteX4" fmla="*/ 307181 w 456356"/>
                <a:gd name="connsiteY4" fmla="*/ 0 h 132684"/>
                <a:gd name="connsiteX0" fmla="*/ 347662 w 456356"/>
                <a:gd name="connsiteY0" fmla="*/ 0 h 354140"/>
                <a:gd name="connsiteX1" fmla="*/ 456356 w 456356"/>
                <a:gd name="connsiteY1" fmla="*/ 221456 h 354140"/>
                <a:gd name="connsiteX2" fmla="*/ 456356 w 456356"/>
                <a:gd name="connsiteY2" fmla="*/ 354140 h 354140"/>
                <a:gd name="connsiteX3" fmla="*/ 0 w 456356"/>
                <a:gd name="connsiteY3" fmla="*/ 327946 h 354140"/>
                <a:gd name="connsiteX4" fmla="*/ 347662 w 456356"/>
                <a:gd name="connsiteY4" fmla="*/ 0 h 354140"/>
                <a:gd name="connsiteX0" fmla="*/ 347662 w 639713"/>
                <a:gd name="connsiteY0" fmla="*/ 0 h 354140"/>
                <a:gd name="connsiteX1" fmla="*/ 639713 w 639713"/>
                <a:gd name="connsiteY1" fmla="*/ 102394 h 354140"/>
                <a:gd name="connsiteX2" fmla="*/ 456356 w 639713"/>
                <a:gd name="connsiteY2" fmla="*/ 354140 h 354140"/>
                <a:gd name="connsiteX3" fmla="*/ 0 w 639713"/>
                <a:gd name="connsiteY3" fmla="*/ 327946 h 354140"/>
                <a:gd name="connsiteX4" fmla="*/ 347662 w 639713"/>
                <a:gd name="connsiteY4" fmla="*/ 0 h 354140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13" h="463677">
                  <a:moveTo>
                    <a:pt x="347662" y="0"/>
                  </a:moveTo>
                  <a:cubicBezTo>
                    <a:pt x="466443" y="19843"/>
                    <a:pt x="559032" y="58738"/>
                    <a:pt x="639713" y="102394"/>
                  </a:cubicBezTo>
                  <a:cubicBezTo>
                    <a:pt x="626219" y="232347"/>
                    <a:pt x="579388" y="343249"/>
                    <a:pt x="549225" y="463677"/>
                  </a:cubicBezTo>
                  <a:cubicBezTo>
                    <a:pt x="328050" y="451770"/>
                    <a:pt x="137832" y="401765"/>
                    <a:pt x="0" y="327946"/>
                  </a:cubicBezTo>
                  <a:cubicBezTo>
                    <a:pt x="118269" y="190056"/>
                    <a:pt x="246063" y="75978"/>
                    <a:pt x="347662" y="0"/>
                  </a:cubicBezTo>
                  <a:close/>
                </a:path>
              </a:pathLst>
            </a:custGeom>
            <a:solidFill>
              <a:srgbClr val="9097A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43920D83-7C2C-4FFB-9835-7F06E1FB100B}"/>
                </a:ext>
              </a:extLst>
            </p:cNvPr>
            <p:cNvSpPr/>
            <p:nvPr/>
          </p:nvSpPr>
          <p:spPr>
            <a:xfrm rot="19598674">
              <a:off x="4386747" y="1482481"/>
              <a:ext cx="263589" cy="3779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60A692BA-2FFD-4030-9CD4-1BDD3228E1B3}"/>
                </a:ext>
              </a:extLst>
            </p:cNvPr>
            <p:cNvSpPr/>
            <p:nvPr/>
          </p:nvSpPr>
          <p:spPr>
            <a:xfrm rot="19336686">
              <a:off x="4448237" y="1627626"/>
              <a:ext cx="85514" cy="1226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5D391723-86F0-48ED-BE30-87AFA46EDAD5}"/>
                </a:ext>
              </a:extLst>
            </p:cNvPr>
            <p:cNvSpPr/>
            <p:nvPr/>
          </p:nvSpPr>
          <p:spPr>
            <a:xfrm>
              <a:off x="6068966" y="5418768"/>
              <a:ext cx="155082" cy="241332"/>
            </a:xfrm>
            <a:prstGeom prst="ellipse">
              <a:avLst/>
            </a:prstGeom>
            <a:solidFill>
              <a:srgbClr val="E6D2C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D86AE44D-014F-4E93-AE64-F04A9BFB2903}"/>
                </a:ext>
              </a:extLst>
            </p:cNvPr>
            <p:cNvSpPr/>
            <p:nvPr/>
          </p:nvSpPr>
          <p:spPr>
            <a:xfrm>
              <a:off x="5626281" y="5054387"/>
              <a:ext cx="137343" cy="158272"/>
            </a:xfrm>
            <a:prstGeom prst="ellipse">
              <a:avLst/>
            </a:prstGeom>
            <a:solidFill>
              <a:srgbClr val="E6D2C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2" name="Rectangle 20">
            <a:extLst>
              <a:ext uri="{FF2B5EF4-FFF2-40B4-BE49-F238E27FC236}">
                <a16:creationId xmlns:a16="http://schemas.microsoft.com/office/drawing/2014/main" id="{37AEE28D-758A-4A5E-AD76-208FA6A8E53B}"/>
              </a:ext>
            </a:extLst>
          </p:cNvPr>
          <p:cNvSpPr/>
          <p:nvPr/>
        </p:nvSpPr>
        <p:spPr>
          <a:xfrm>
            <a:off x="6329952" y="5039421"/>
            <a:ext cx="861912" cy="415620"/>
          </a:xfrm>
          <a:custGeom>
            <a:avLst/>
            <a:gdLst>
              <a:gd name="connsiteX0" fmla="*/ 0 w 1101920"/>
              <a:gd name="connsiteY0" fmla="*/ 0 h 64451"/>
              <a:gd name="connsiteX1" fmla="*/ 1101920 w 1101920"/>
              <a:gd name="connsiteY1" fmla="*/ 0 h 64451"/>
              <a:gd name="connsiteX2" fmla="*/ 1101920 w 1101920"/>
              <a:gd name="connsiteY2" fmla="*/ 64451 h 64451"/>
              <a:gd name="connsiteX3" fmla="*/ 0 w 1101920"/>
              <a:gd name="connsiteY3" fmla="*/ 64451 h 64451"/>
              <a:gd name="connsiteX4" fmla="*/ 0 w 1101920"/>
              <a:gd name="connsiteY4" fmla="*/ 0 h 64451"/>
              <a:gd name="connsiteX0" fmla="*/ 0 w 1101920"/>
              <a:gd name="connsiteY0" fmla="*/ 0 h 142062"/>
              <a:gd name="connsiteX1" fmla="*/ 1101920 w 1101920"/>
              <a:gd name="connsiteY1" fmla="*/ 0 h 142062"/>
              <a:gd name="connsiteX2" fmla="*/ 1101920 w 1101920"/>
              <a:gd name="connsiteY2" fmla="*/ 64451 h 142062"/>
              <a:gd name="connsiteX3" fmla="*/ 0 w 1101920"/>
              <a:gd name="connsiteY3" fmla="*/ 64451 h 142062"/>
              <a:gd name="connsiteX4" fmla="*/ 0 w 1101920"/>
              <a:gd name="connsiteY4" fmla="*/ 0 h 142062"/>
              <a:gd name="connsiteX0" fmla="*/ 0 w 1101920"/>
              <a:gd name="connsiteY0" fmla="*/ 0 h 152914"/>
              <a:gd name="connsiteX1" fmla="*/ 1101920 w 1101920"/>
              <a:gd name="connsiteY1" fmla="*/ 0 h 152914"/>
              <a:gd name="connsiteX2" fmla="*/ 1101920 w 1101920"/>
              <a:gd name="connsiteY2" fmla="*/ 64451 h 152914"/>
              <a:gd name="connsiteX3" fmla="*/ 0 w 1101920"/>
              <a:gd name="connsiteY3" fmla="*/ 64451 h 152914"/>
              <a:gd name="connsiteX4" fmla="*/ 0 w 1101920"/>
              <a:gd name="connsiteY4" fmla="*/ 0 h 152914"/>
              <a:gd name="connsiteX0" fmla="*/ 0 w 1101920"/>
              <a:gd name="connsiteY0" fmla="*/ 0 h 190220"/>
              <a:gd name="connsiteX1" fmla="*/ 1101920 w 1101920"/>
              <a:gd name="connsiteY1" fmla="*/ 0 h 190220"/>
              <a:gd name="connsiteX2" fmla="*/ 1101920 w 1101920"/>
              <a:gd name="connsiteY2" fmla="*/ 64451 h 190220"/>
              <a:gd name="connsiteX3" fmla="*/ 12700 w 1101920"/>
              <a:gd name="connsiteY3" fmla="*/ 150176 h 190220"/>
              <a:gd name="connsiteX4" fmla="*/ 0 w 1101920"/>
              <a:gd name="connsiteY4" fmla="*/ 0 h 190220"/>
              <a:gd name="connsiteX0" fmla="*/ 0 w 1101920"/>
              <a:gd name="connsiteY0" fmla="*/ 0 h 154577"/>
              <a:gd name="connsiteX1" fmla="*/ 1101920 w 1101920"/>
              <a:gd name="connsiteY1" fmla="*/ 0 h 154577"/>
              <a:gd name="connsiteX2" fmla="*/ 1101920 w 1101920"/>
              <a:gd name="connsiteY2" fmla="*/ 64451 h 154577"/>
              <a:gd name="connsiteX3" fmla="*/ 12700 w 1101920"/>
              <a:gd name="connsiteY3" fmla="*/ 150176 h 154577"/>
              <a:gd name="connsiteX4" fmla="*/ 0 w 1101920"/>
              <a:gd name="connsiteY4" fmla="*/ 0 h 154577"/>
              <a:gd name="connsiteX0" fmla="*/ 0 w 1101920"/>
              <a:gd name="connsiteY0" fmla="*/ 0 h 150176"/>
              <a:gd name="connsiteX1" fmla="*/ 1101920 w 1101920"/>
              <a:gd name="connsiteY1" fmla="*/ 0 h 150176"/>
              <a:gd name="connsiteX2" fmla="*/ 1101920 w 1101920"/>
              <a:gd name="connsiteY2" fmla="*/ 64451 h 150176"/>
              <a:gd name="connsiteX3" fmla="*/ 12700 w 1101920"/>
              <a:gd name="connsiteY3" fmla="*/ 150176 h 150176"/>
              <a:gd name="connsiteX4" fmla="*/ 0 w 1101920"/>
              <a:gd name="connsiteY4" fmla="*/ 0 h 150176"/>
              <a:gd name="connsiteX0" fmla="*/ 0 w 1301945"/>
              <a:gd name="connsiteY0" fmla="*/ 0 h 150176"/>
              <a:gd name="connsiteX1" fmla="*/ 1301945 w 1301945"/>
              <a:gd name="connsiteY1" fmla="*/ 0 h 150176"/>
              <a:gd name="connsiteX2" fmla="*/ 1101920 w 1301945"/>
              <a:gd name="connsiteY2" fmla="*/ 64451 h 150176"/>
              <a:gd name="connsiteX3" fmla="*/ 12700 w 1301945"/>
              <a:gd name="connsiteY3" fmla="*/ 150176 h 150176"/>
              <a:gd name="connsiteX4" fmla="*/ 0 w 1301945"/>
              <a:gd name="connsiteY4" fmla="*/ 0 h 150176"/>
              <a:gd name="connsiteX0" fmla="*/ 0 w 1301945"/>
              <a:gd name="connsiteY0" fmla="*/ 13335 h 163511"/>
              <a:gd name="connsiteX1" fmla="*/ 948055 w 1301945"/>
              <a:gd name="connsiteY1" fmla="*/ 0 h 163511"/>
              <a:gd name="connsiteX2" fmla="*/ 1301945 w 1301945"/>
              <a:gd name="connsiteY2" fmla="*/ 13335 h 163511"/>
              <a:gd name="connsiteX3" fmla="*/ 1101920 w 1301945"/>
              <a:gd name="connsiteY3" fmla="*/ 77786 h 163511"/>
              <a:gd name="connsiteX4" fmla="*/ 12700 w 1301945"/>
              <a:gd name="connsiteY4" fmla="*/ 163511 h 163511"/>
              <a:gd name="connsiteX5" fmla="*/ 0 w 1301945"/>
              <a:gd name="connsiteY5" fmla="*/ 13335 h 163511"/>
              <a:gd name="connsiteX0" fmla="*/ 0 w 1301945"/>
              <a:gd name="connsiteY0" fmla="*/ 146711 h 296887"/>
              <a:gd name="connsiteX1" fmla="*/ 1173480 w 1301945"/>
              <a:gd name="connsiteY1" fmla="*/ 27 h 296887"/>
              <a:gd name="connsiteX2" fmla="*/ 948055 w 1301945"/>
              <a:gd name="connsiteY2" fmla="*/ 133376 h 296887"/>
              <a:gd name="connsiteX3" fmla="*/ 1301945 w 1301945"/>
              <a:gd name="connsiteY3" fmla="*/ 146711 h 296887"/>
              <a:gd name="connsiteX4" fmla="*/ 1101920 w 1301945"/>
              <a:gd name="connsiteY4" fmla="*/ 211162 h 296887"/>
              <a:gd name="connsiteX5" fmla="*/ 12700 w 1301945"/>
              <a:gd name="connsiteY5" fmla="*/ 296887 h 296887"/>
              <a:gd name="connsiteX6" fmla="*/ 0 w 1301945"/>
              <a:gd name="connsiteY6" fmla="*/ 146711 h 296887"/>
              <a:gd name="connsiteX0" fmla="*/ 0 w 1301945"/>
              <a:gd name="connsiteY0" fmla="*/ 148499 h 298675"/>
              <a:gd name="connsiteX1" fmla="*/ 789305 w 1301945"/>
              <a:gd name="connsiteY1" fmla="*/ 122465 h 298675"/>
              <a:gd name="connsiteX2" fmla="*/ 1173480 w 1301945"/>
              <a:gd name="connsiteY2" fmla="*/ 1815 h 298675"/>
              <a:gd name="connsiteX3" fmla="*/ 948055 w 1301945"/>
              <a:gd name="connsiteY3" fmla="*/ 135164 h 298675"/>
              <a:gd name="connsiteX4" fmla="*/ 1301945 w 1301945"/>
              <a:gd name="connsiteY4" fmla="*/ 148499 h 298675"/>
              <a:gd name="connsiteX5" fmla="*/ 1101920 w 1301945"/>
              <a:gd name="connsiteY5" fmla="*/ 212950 h 298675"/>
              <a:gd name="connsiteX6" fmla="*/ 12700 w 1301945"/>
              <a:gd name="connsiteY6" fmla="*/ 298675 h 298675"/>
              <a:gd name="connsiteX7" fmla="*/ 0 w 1301945"/>
              <a:gd name="connsiteY7" fmla="*/ 148499 h 298675"/>
              <a:gd name="connsiteX0" fmla="*/ 0 w 1301945"/>
              <a:gd name="connsiteY0" fmla="*/ 261037 h 411213"/>
              <a:gd name="connsiteX1" fmla="*/ 1011555 w 1301945"/>
              <a:gd name="connsiteY1" fmla="*/ 53 h 411213"/>
              <a:gd name="connsiteX2" fmla="*/ 789305 w 1301945"/>
              <a:gd name="connsiteY2" fmla="*/ 235003 h 411213"/>
              <a:gd name="connsiteX3" fmla="*/ 1173480 w 1301945"/>
              <a:gd name="connsiteY3" fmla="*/ 114353 h 411213"/>
              <a:gd name="connsiteX4" fmla="*/ 948055 w 1301945"/>
              <a:gd name="connsiteY4" fmla="*/ 247702 h 411213"/>
              <a:gd name="connsiteX5" fmla="*/ 1301945 w 1301945"/>
              <a:gd name="connsiteY5" fmla="*/ 261037 h 411213"/>
              <a:gd name="connsiteX6" fmla="*/ 1101920 w 1301945"/>
              <a:gd name="connsiteY6" fmla="*/ 325488 h 411213"/>
              <a:gd name="connsiteX7" fmla="*/ 12700 w 1301945"/>
              <a:gd name="connsiteY7" fmla="*/ 411213 h 411213"/>
              <a:gd name="connsiteX8" fmla="*/ 0 w 1301945"/>
              <a:gd name="connsiteY8" fmla="*/ 261037 h 411213"/>
              <a:gd name="connsiteX0" fmla="*/ 0 w 1301945"/>
              <a:gd name="connsiteY0" fmla="*/ 263347 h 413523"/>
              <a:gd name="connsiteX1" fmla="*/ 586105 w 1301945"/>
              <a:gd name="connsiteY1" fmla="*/ 230963 h 413523"/>
              <a:gd name="connsiteX2" fmla="*/ 1011555 w 1301945"/>
              <a:gd name="connsiteY2" fmla="*/ 2363 h 413523"/>
              <a:gd name="connsiteX3" fmla="*/ 789305 w 1301945"/>
              <a:gd name="connsiteY3" fmla="*/ 237313 h 413523"/>
              <a:gd name="connsiteX4" fmla="*/ 1173480 w 1301945"/>
              <a:gd name="connsiteY4" fmla="*/ 116663 h 413523"/>
              <a:gd name="connsiteX5" fmla="*/ 948055 w 1301945"/>
              <a:gd name="connsiteY5" fmla="*/ 250012 h 413523"/>
              <a:gd name="connsiteX6" fmla="*/ 1301945 w 1301945"/>
              <a:gd name="connsiteY6" fmla="*/ 263347 h 413523"/>
              <a:gd name="connsiteX7" fmla="*/ 1101920 w 1301945"/>
              <a:gd name="connsiteY7" fmla="*/ 327798 h 413523"/>
              <a:gd name="connsiteX8" fmla="*/ 12700 w 1301945"/>
              <a:gd name="connsiteY8" fmla="*/ 413523 h 413523"/>
              <a:gd name="connsiteX9" fmla="*/ 0 w 1301945"/>
              <a:gd name="connsiteY9" fmla="*/ 263347 h 413523"/>
              <a:gd name="connsiteX0" fmla="*/ 0 w 1301945"/>
              <a:gd name="connsiteY0" fmla="*/ 486452 h 636628"/>
              <a:gd name="connsiteX1" fmla="*/ 278130 w 1301945"/>
              <a:gd name="connsiteY1" fmla="*/ 43 h 636628"/>
              <a:gd name="connsiteX2" fmla="*/ 586105 w 1301945"/>
              <a:gd name="connsiteY2" fmla="*/ 454068 h 636628"/>
              <a:gd name="connsiteX3" fmla="*/ 1011555 w 1301945"/>
              <a:gd name="connsiteY3" fmla="*/ 225468 h 636628"/>
              <a:gd name="connsiteX4" fmla="*/ 789305 w 1301945"/>
              <a:gd name="connsiteY4" fmla="*/ 460418 h 636628"/>
              <a:gd name="connsiteX5" fmla="*/ 1173480 w 1301945"/>
              <a:gd name="connsiteY5" fmla="*/ 339768 h 636628"/>
              <a:gd name="connsiteX6" fmla="*/ 948055 w 1301945"/>
              <a:gd name="connsiteY6" fmla="*/ 473117 h 636628"/>
              <a:gd name="connsiteX7" fmla="*/ 1301945 w 1301945"/>
              <a:gd name="connsiteY7" fmla="*/ 486452 h 636628"/>
              <a:gd name="connsiteX8" fmla="*/ 1101920 w 1301945"/>
              <a:gd name="connsiteY8" fmla="*/ 550903 h 636628"/>
              <a:gd name="connsiteX9" fmla="*/ 12700 w 1301945"/>
              <a:gd name="connsiteY9" fmla="*/ 636628 h 636628"/>
              <a:gd name="connsiteX10" fmla="*/ 0 w 1301945"/>
              <a:gd name="connsiteY10" fmla="*/ 486452 h 636628"/>
              <a:gd name="connsiteX0" fmla="*/ 0 w 1301945"/>
              <a:gd name="connsiteY0" fmla="*/ 490985 h 641161"/>
              <a:gd name="connsiteX1" fmla="*/ 344805 w 1301945"/>
              <a:gd name="connsiteY1" fmla="*/ 430026 h 641161"/>
              <a:gd name="connsiteX2" fmla="*/ 278130 w 1301945"/>
              <a:gd name="connsiteY2" fmla="*/ 4576 h 641161"/>
              <a:gd name="connsiteX3" fmla="*/ 586105 w 1301945"/>
              <a:gd name="connsiteY3" fmla="*/ 458601 h 641161"/>
              <a:gd name="connsiteX4" fmla="*/ 1011555 w 1301945"/>
              <a:gd name="connsiteY4" fmla="*/ 230001 h 641161"/>
              <a:gd name="connsiteX5" fmla="*/ 789305 w 1301945"/>
              <a:gd name="connsiteY5" fmla="*/ 464951 h 641161"/>
              <a:gd name="connsiteX6" fmla="*/ 1173480 w 1301945"/>
              <a:gd name="connsiteY6" fmla="*/ 344301 h 641161"/>
              <a:gd name="connsiteX7" fmla="*/ 948055 w 1301945"/>
              <a:gd name="connsiteY7" fmla="*/ 477650 h 641161"/>
              <a:gd name="connsiteX8" fmla="*/ 1301945 w 1301945"/>
              <a:gd name="connsiteY8" fmla="*/ 490985 h 641161"/>
              <a:gd name="connsiteX9" fmla="*/ 1101920 w 1301945"/>
              <a:gd name="connsiteY9" fmla="*/ 555436 h 641161"/>
              <a:gd name="connsiteX10" fmla="*/ 12700 w 1301945"/>
              <a:gd name="connsiteY10" fmla="*/ 641161 h 641161"/>
              <a:gd name="connsiteX11" fmla="*/ 0 w 1301945"/>
              <a:gd name="connsiteY11" fmla="*/ 490985 h 64116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32909 w 1320149"/>
              <a:gd name="connsiteY6" fmla="*/ 4349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16949 w 1320149"/>
              <a:gd name="connsiteY10" fmla="*/ 56991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16949 w 1320149"/>
              <a:gd name="connsiteY10" fmla="*/ 569910 h 636585"/>
              <a:gd name="connsiteX11" fmla="*/ 11452 w 1320149"/>
              <a:gd name="connsiteY11" fmla="*/ 636585 h 636585"/>
              <a:gd name="connsiteX12" fmla="*/ 18204 w 1320149"/>
              <a:gd name="connsiteY12" fmla="*/ 486409 h 636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0149" h="636585">
                <a:moveTo>
                  <a:pt x="18204" y="486409"/>
                </a:moveTo>
                <a:cubicBezTo>
                  <a:pt x="34926" y="455453"/>
                  <a:pt x="-34183" y="22861"/>
                  <a:pt x="23284" y="12701"/>
                </a:cubicBezTo>
                <a:cubicBezTo>
                  <a:pt x="271251" y="46991"/>
                  <a:pt x="335492" y="500592"/>
                  <a:pt x="363009" y="425450"/>
                </a:cubicBezTo>
                <a:cubicBezTo>
                  <a:pt x="390526" y="350308"/>
                  <a:pt x="350309" y="116946"/>
                  <a:pt x="277284" y="0"/>
                </a:cubicBezTo>
                <a:cubicBezTo>
                  <a:pt x="486834" y="108479"/>
                  <a:pt x="595313" y="446617"/>
                  <a:pt x="604309" y="454025"/>
                </a:cubicBezTo>
                <a:cubicBezTo>
                  <a:pt x="629180" y="343958"/>
                  <a:pt x="1020234" y="214313"/>
                  <a:pt x="1029759" y="225425"/>
                </a:cubicBezTo>
                <a:cubicBezTo>
                  <a:pt x="998009" y="227012"/>
                  <a:pt x="734484" y="487362"/>
                  <a:pt x="817034" y="466725"/>
                </a:cubicBezTo>
                <a:cubicBezTo>
                  <a:pt x="842434" y="388938"/>
                  <a:pt x="1179513" y="322263"/>
                  <a:pt x="1191684" y="339725"/>
                </a:cubicBezTo>
                <a:cubicBezTo>
                  <a:pt x="1076855" y="338137"/>
                  <a:pt x="980302" y="454977"/>
                  <a:pt x="966259" y="473074"/>
                </a:cubicBezTo>
                <a:cubicBezTo>
                  <a:pt x="1157247" y="410844"/>
                  <a:pt x="1319661" y="485139"/>
                  <a:pt x="1320149" y="486409"/>
                </a:cubicBezTo>
                <a:cubicBezTo>
                  <a:pt x="1272524" y="492018"/>
                  <a:pt x="1135999" y="532551"/>
                  <a:pt x="1116949" y="569910"/>
                </a:cubicBezTo>
                <a:cubicBezTo>
                  <a:pt x="533742" y="690560"/>
                  <a:pt x="648634" y="566735"/>
                  <a:pt x="11452" y="636585"/>
                </a:cubicBezTo>
                <a:lnTo>
                  <a:pt x="18204" y="486409"/>
                </a:ln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Moon 56">
            <a:extLst>
              <a:ext uri="{FF2B5EF4-FFF2-40B4-BE49-F238E27FC236}">
                <a16:creationId xmlns:a16="http://schemas.microsoft.com/office/drawing/2014/main" id="{02083EC7-7016-4E1D-9B72-CFAD7AF0EF10}"/>
              </a:ext>
            </a:extLst>
          </p:cNvPr>
          <p:cNvSpPr/>
          <p:nvPr/>
        </p:nvSpPr>
        <p:spPr>
          <a:xfrm rot="8314529" flipH="1">
            <a:off x="8089685" y="4046743"/>
            <a:ext cx="88671" cy="205570"/>
          </a:xfrm>
          <a:prstGeom prst="moon">
            <a:avLst>
              <a:gd name="adj" fmla="val 9399"/>
            </a:avLst>
          </a:prstGeom>
          <a:gradFill>
            <a:gsLst>
              <a:gs pos="0">
                <a:schemeClr val="bg1"/>
              </a:gs>
              <a:gs pos="23000">
                <a:srgbClr val="8C8C8C"/>
              </a:gs>
            </a:gsLst>
            <a:lin ang="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ttsMP3.com_VoiceText_2025-1-26_1-45-13">
            <a:hlinkClick r:id="" action="ppaction://media"/>
            <a:extLst>
              <a:ext uri="{FF2B5EF4-FFF2-40B4-BE49-F238E27FC236}">
                <a16:creationId xmlns:a16="http://schemas.microsoft.com/office/drawing/2014/main" id="{B6B2D086-CC8E-4EF2-9B82-030F096691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9" name="2sec">
            <a:hlinkClick r:id="" action="ppaction://media"/>
            <a:extLst>
              <a:ext uri="{FF2B5EF4-FFF2-40B4-BE49-F238E27FC236}">
                <a16:creationId xmlns:a16="http://schemas.microsoft.com/office/drawing/2014/main" id="{8A31FCAE-13BB-4BBF-A0C3-42DB96E78F1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3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04781" y="-24766"/>
            <a:ext cx="5673046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</a:rPr>
              <a:t>Q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uincy picks it up. “It’s a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Black" panose="020B0A04020102020204" pitchFamily="34" charset="0"/>
              </a:rPr>
              <a:t>q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uilt!” he says.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Rectangle 27">
            <a:extLst>
              <a:ext uri="{FF2B5EF4-FFF2-40B4-BE49-F238E27FC236}">
                <a16:creationId xmlns:a16="http://schemas.microsoft.com/office/drawing/2014/main" id="{82399953-4E88-49EA-991F-A691185922E5}"/>
              </a:ext>
            </a:extLst>
          </p:cNvPr>
          <p:cNvSpPr/>
          <p:nvPr/>
        </p:nvSpPr>
        <p:spPr>
          <a:xfrm>
            <a:off x="-152909" y="4172316"/>
            <a:ext cx="5976935" cy="2690812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rgbClr val="AEC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3">
            <a:extLst>
              <a:ext uri="{FF2B5EF4-FFF2-40B4-BE49-F238E27FC236}">
                <a16:creationId xmlns:a16="http://schemas.microsoft.com/office/drawing/2014/main" id="{0A0C5277-2C30-460B-B2FF-44E2537EDFA4}"/>
              </a:ext>
            </a:extLst>
          </p:cNvPr>
          <p:cNvSpPr/>
          <p:nvPr/>
        </p:nvSpPr>
        <p:spPr>
          <a:xfrm>
            <a:off x="5265123" y="6669707"/>
            <a:ext cx="350324" cy="337887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75" h="517525">
                <a:moveTo>
                  <a:pt x="0" y="514350"/>
                </a:moveTo>
                <a:cubicBezTo>
                  <a:pt x="241300" y="194310"/>
                  <a:pt x="328295" y="109220"/>
                  <a:pt x="536575" y="0"/>
                </a:cubicBezTo>
                <a:cubicBezTo>
                  <a:pt x="347345" y="200025"/>
                  <a:pt x="326390" y="488950"/>
                  <a:pt x="327660" y="517525"/>
                </a:cubicBezTo>
                <a:lnTo>
                  <a:pt x="0" y="5143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ectangle 3">
            <a:extLst>
              <a:ext uri="{FF2B5EF4-FFF2-40B4-BE49-F238E27FC236}">
                <a16:creationId xmlns:a16="http://schemas.microsoft.com/office/drawing/2014/main" id="{6F435A9E-E133-407C-AD1F-0FF80662D9D5}"/>
              </a:ext>
            </a:extLst>
          </p:cNvPr>
          <p:cNvSpPr/>
          <p:nvPr/>
        </p:nvSpPr>
        <p:spPr>
          <a:xfrm flipH="1">
            <a:off x="4884503" y="6561085"/>
            <a:ext cx="302647" cy="445679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550" h="682625">
                <a:moveTo>
                  <a:pt x="0" y="679450"/>
                </a:moveTo>
                <a:cubicBezTo>
                  <a:pt x="28575" y="667385"/>
                  <a:pt x="10795" y="290195"/>
                  <a:pt x="463550" y="0"/>
                </a:cubicBezTo>
                <a:cubicBezTo>
                  <a:pt x="226695" y="292100"/>
                  <a:pt x="326390" y="654050"/>
                  <a:pt x="327660" y="682625"/>
                </a:cubicBezTo>
                <a:lnTo>
                  <a:pt x="0" y="679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ectangle 3">
            <a:extLst>
              <a:ext uri="{FF2B5EF4-FFF2-40B4-BE49-F238E27FC236}">
                <a16:creationId xmlns:a16="http://schemas.microsoft.com/office/drawing/2014/main" id="{4ADF8C02-2CEC-4C5E-97B5-38B9E6C676BE}"/>
              </a:ext>
            </a:extLst>
          </p:cNvPr>
          <p:cNvSpPr/>
          <p:nvPr/>
        </p:nvSpPr>
        <p:spPr>
          <a:xfrm>
            <a:off x="1782705" y="6621442"/>
            <a:ext cx="383491" cy="346178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375" h="530225">
                <a:moveTo>
                  <a:pt x="0" y="520700"/>
                </a:moveTo>
                <a:cubicBezTo>
                  <a:pt x="241300" y="200660"/>
                  <a:pt x="379095" y="109220"/>
                  <a:pt x="587375" y="0"/>
                </a:cubicBezTo>
                <a:cubicBezTo>
                  <a:pt x="398145" y="200025"/>
                  <a:pt x="288290" y="501650"/>
                  <a:pt x="289560" y="530225"/>
                </a:cubicBezTo>
                <a:lnTo>
                  <a:pt x="0" y="5207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3">
            <a:extLst>
              <a:ext uri="{FF2B5EF4-FFF2-40B4-BE49-F238E27FC236}">
                <a16:creationId xmlns:a16="http://schemas.microsoft.com/office/drawing/2014/main" id="{3798CC16-E72D-4B33-BEAC-96675AD0F412}"/>
              </a:ext>
            </a:extLst>
          </p:cNvPr>
          <p:cNvSpPr/>
          <p:nvPr/>
        </p:nvSpPr>
        <p:spPr>
          <a:xfrm>
            <a:off x="1503661" y="6438559"/>
            <a:ext cx="474700" cy="54103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075" h="828675">
                <a:moveTo>
                  <a:pt x="0" y="812800"/>
                </a:moveTo>
                <a:cubicBezTo>
                  <a:pt x="241300" y="492760"/>
                  <a:pt x="467995" y="7620"/>
                  <a:pt x="727075" y="0"/>
                </a:cubicBezTo>
                <a:cubicBezTo>
                  <a:pt x="537845" y="200025"/>
                  <a:pt x="339090" y="692150"/>
                  <a:pt x="359410" y="828675"/>
                </a:cubicBezTo>
                <a:lnTo>
                  <a:pt x="0" y="812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98000FF3-0319-4701-85CD-84D3BEBCA0D2}"/>
              </a:ext>
            </a:extLst>
          </p:cNvPr>
          <p:cNvSpPr/>
          <p:nvPr/>
        </p:nvSpPr>
        <p:spPr>
          <a:xfrm flipH="1">
            <a:off x="-239955" y="6280205"/>
            <a:ext cx="375199" cy="609440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53110"/>
              <a:gd name="connsiteY0" fmla="*/ 812800 h 812800"/>
              <a:gd name="connsiteX1" fmla="*/ 727075 w 753110"/>
              <a:gd name="connsiteY1" fmla="*/ 0 h 812800"/>
              <a:gd name="connsiteX2" fmla="*/ 753110 w 753110"/>
              <a:gd name="connsiteY2" fmla="*/ 771525 h 812800"/>
              <a:gd name="connsiteX3" fmla="*/ 0 w 753110"/>
              <a:gd name="connsiteY3" fmla="*/ 812800 h 812800"/>
              <a:gd name="connsiteX0" fmla="*/ 0 w 847725"/>
              <a:gd name="connsiteY0" fmla="*/ 952500 h 952500"/>
              <a:gd name="connsiteX1" fmla="*/ 847725 w 847725"/>
              <a:gd name="connsiteY1" fmla="*/ 0 h 952500"/>
              <a:gd name="connsiteX2" fmla="*/ 753110 w 847725"/>
              <a:gd name="connsiteY2" fmla="*/ 911225 h 952500"/>
              <a:gd name="connsiteX3" fmla="*/ 0 w 847725"/>
              <a:gd name="connsiteY3" fmla="*/ 952500 h 95250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1122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74675"/>
              <a:gd name="connsiteY0" fmla="*/ 933450 h 933450"/>
              <a:gd name="connsiteX1" fmla="*/ 574675 w 574675"/>
              <a:gd name="connsiteY1" fmla="*/ 0 h 933450"/>
              <a:gd name="connsiteX2" fmla="*/ 441960 w 574675"/>
              <a:gd name="connsiteY2" fmla="*/ 930275 h 933450"/>
              <a:gd name="connsiteX3" fmla="*/ 0 w 574675"/>
              <a:gd name="connsiteY3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675" h="933450">
                <a:moveTo>
                  <a:pt x="0" y="933450"/>
                </a:moveTo>
                <a:cubicBezTo>
                  <a:pt x="31750" y="727710"/>
                  <a:pt x="315595" y="7620"/>
                  <a:pt x="574675" y="0"/>
                </a:cubicBezTo>
                <a:cubicBezTo>
                  <a:pt x="385445" y="200025"/>
                  <a:pt x="421640" y="793750"/>
                  <a:pt x="441960" y="930275"/>
                </a:cubicBezTo>
                <a:lnTo>
                  <a:pt x="0" y="933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21">
            <a:extLst>
              <a:ext uri="{FF2B5EF4-FFF2-40B4-BE49-F238E27FC236}">
                <a16:creationId xmlns:a16="http://schemas.microsoft.com/office/drawing/2014/main" id="{9C15EB62-0C39-46F9-A3B8-86E0B3847E6C}"/>
              </a:ext>
            </a:extLst>
          </p:cNvPr>
          <p:cNvSpPr/>
          <p:nvPr/>
        </p:nvSpPr>
        <p:spPr>
          <a:xfrm>
            <a:off x="-57677" y="4317587"/>
            <a:ext cx="1879812" cy="392703"/>
          </a:xfrm>
          <a:custGeom>
            <a:avLst/>
            <a:gdLst>
              <a:gd name="connsiteX0" fmla="*/ 0 w 651236"/>
              <a:gd name="connsiteY0" fmla="*/ 0 h 86046"/>
              <a:gd name="connsiteX1" fmla="*/ 651236 w 651236"/>
              <a:gd name="connsiteY1" fmla="*/ 0 h 86046"/>
              <a:gd name="connsiteX2" fmla="*/ 651236 w 651236"/>
              <a:gd name="connsiteY2" fmla="*/ 86046 h 86046"/>
              <a:gd name="connsiteX3" fmla="*/ 0 w 651236"/>
              <a:gd name="connsiteY3" fmla="*/ 86046 h 86046"/>
              <a:gd name="connsiteX4" fmla="*/ 0 w 651236"/>
              <a:gd name="connsiteY4" fmla="*/ 0 h 86046"/>
              <a:gd name="connsiteX0" fmla="*/ 150019 w 801255"/>
              <a:gd name="connsiteY0" fmla="*/ 0 h 128909"/>
              <a:gd name="connsiteX1" fmla="*/ 801255 w 801255"/>
              <a:gd name="connsiteY1" fmla="*/ 0 h 128909"/>
              <a:gd name="connsiteX2" fmla="*/ 801255 w 801255"/>
              <a:gd name="connsiteY2" fmla="*/ 86046 h 128909"/>
              <a:gd name="connsiteX3" fmla="*/ 0 w 801255"/>
              <a:gd name="connsiteY3" fmla="*/ 128909 h 128909"/>
              <a:gd name="connsiteX4" fmla="*/ 150019 w 801255"/>
              <a:gd name="connsiteY4" fmla="*/ 0 h 128909"/>
              <a:gd name="connsiteX0" fmla="*/ 150019 w 867930"/>
              <a:gd name="connsiteY0" fmla="*/ 0 h 150339"/>
              <a:gd name="connsiteX1" fmla="*/ 801255 w 867930"/>
              <a:gd name="connsiteY1" fmla="*/ 0 h 150339"/>
              <a:gd name="connsiteX2" fmla="*/ 867930 w 867930"/>
              <a:gd name="connsiteY2" fmla="*/ 150339 h 150339"/>
              <a:gd name="connsiteX3" fmla="*/ 0 w 867930"/>
              <a:gd name="connsiteY3" fmla="*/ 128909 h 150339"/>
              <a:gd name="connsiteX4" fmla="*/ 150019 w 867930"/>
              <a:gd name="connsiteY4" fmla="*/ 0 h 150339"/>
              <a:gd name="connsiteX0" fmla="*/ 150019 w 1766578"/>
              <a:gd name="connsiteY0" fmla="*/ 43665 h 194004"/>
              <a:gd name="connsiteX1" fmla="*/ 801255 w 1766578"/>
              <a:gd name="connsiteY1" fmla="*/ 43665 h 194004"/>
              <a:gd name="connsiteX2" fmla="*/ 1766578 w 1766578"/>
              <a:gd name="connsiteY2" fmla="*/ 3184 h 194004"/>
              <a:gd name="connsiteX3" fmla="*/ 867930 w 1766578"/>
              <a:gd name="connsiteY3" fmla="*/ 194004 h 194004"/>
              <a:gd name="connsiteX4" fmla="*/ 0 w 1766578"/>
              <a:gd name="connsiteY4" fmla="*/ 172574 h 194004"/>
              <a:gd name="connsiteX5" fmla="*/ 150019 w 1766578"/>
              <a:gd name="connsiteY5" fmla="*/ 43665 h 194004"/>
              <a:gd name="connsiteX0" fmla="*/ 150019 w 2115828"/>
              <a:gd name="connsiteY0" fmla="*/ 68377 h 218716"/>
              <a:gd name="connsiteX1" fmla="*/ 801255 w 2115828"/>
              <a:gd name="connsiteY1" fmla="*/ 68377 h 218716"/>
              <a:gd name="connsiteX2" fmla="*/ 2115828 w 2115828"/>
              <a:gd name="connsiteY2" fmla="*/ 2496 h 218716"/>
              <a:gd name="connsiteX3" fmla="*/ 867930 w 2115828"/>
              <a:gd name="connsiteY3" fmla="*/ 218716 h 218716"/>
              <a:gd name="connsiteX4" fmla="*/ 0 w 2115828"/>
              <a:gd name="connsiteY4" fmla="*/ 197286 h 218716"/>
              <a:gd name="connsiteX5" fmla="*/ 150019 w 2115828"/>
              <a:gd name="connsiteY5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909644 w 2875453"/>
              <a:gd name="connsiteY6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511666 w 2875453"/>
              <a:gd name="connsiteY6" fmla="*/ 58852 h 218716"/>
              <a:gd name="connsiteX7" fmla="*/ 909644 w 2875453"/>
              <a:gd name="connsiteY7" fmla="*/ 68377 h 218716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909644 w 2875453"/>
              <a:gd name="connsiteY8" fmla="*/ 149248 h 299587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845041 w 2875453"/>
              <a:gd name="connsiteY8" fmla="*/ 152424 h 299587"/>
              <a:gd name="connsiteX9" fmla="*/ 909644 w 2875453"/>
              <a:gd name="connsiteY9" fmla="*/ 149248 h 299587"/>
              <a:gd name="connsiteX0" fmla="*/ 430219 w 2875453"/>
              <a:gd name="connsiteY0" fmla="*/ 0 h 502764"/>
              <a:gd name="connsiteX1" fmla="*/ 1560880 w 2875453"/>
              <a:gd name="connsiteY1" fmla="*/ 352425 h 502764"/>
              <a:gd name="connsiteX2" fmla="*/ 2875453 w 2875453"/>
              <a:gd name="connsiteY2" fmla="*/ 286544 h 502764"/>
              <a:gd name="connsiteX3" fmla="*/ 1627555 w 2875453"/>
              <a:gd name="connsiteY3" fmla="*/ 502764 h 502764"/>
              <a:gd name="connsiteX4" fmla="*/ 759625 w 2875453"/>
              <a:gd name="connsiteY4" fmla="*/ 481334 h 502764"/>
              <a:gd name="connsiteX5" fmla="*/ 490 w 2875453"/>
              <a:gd name="connsiteY5" fmla="*/ 457200 h 502764"/>
              <a:gd name="connsiteX6" fmla="*/ 511666 w 2875453"/>
              <a:gd name="connsiteY6" fmla="*/ 342900 h 502764"/>
              <a:gd name="connsiteX7" fmla="*/ 168766 w 2875453"/>
              <a:gd name="connsiteY7" fmla="*/ 203200 h 502764"/>
              <a:gd name="connsiteX8" fmla="*/ 845041 w 2875453"/>
              <a:gd name="connsiteY8" fmla="*/ 355601 h 502764"/>
              <a:gd name="connsiteX9" fmla="*/ 430219 w 2875453"/>
              <a:gd name="connsiteY9" fmla="*/ 0 h 502764"/>
              <a:gd name="connsiteX0" fmla="*/ 430219 w 2875453"/>
              <a:gd name="connsiteY0" fmla="*/ 0 h 502764"/>
              <a:gd name="connsiteX1" fmla="*/ 1000616 w 2875453"/>
              <a:gd name="connsiteY1" fmla="*/ 212726 h 502764"/>
              <a:gd name="connsiteX2" fmla="*/ 1560880 w 2875453"/>
              <a:gd name="connsiteY2" fmla="*/ 352425 h 502764"/>
              <a:gd name="connsiteX3" fmla="*/ 2875453 w 2875453"/>
              <a:gd name="connsiteY3" fmla="*/ 286544 h 502764"/>
              <a:gd name="connsiteX4" fmla="*/ 1627555 w 2875453"/>
              <a:gd name="connsiteY4" fmla="*/ 502764 h 502764"/>
              <a:gd name="connsiteX5" fmla="*/ 759625 w 2875453"/>
              <a:gd name="connsiteY5" fmla="*/ 481334 h 502764"/>
              <a:gd name="connsiteX6" fmla="*/ 490 w 2875453"/>
              <a:gd name="connsiteY6" fmla="*/ 457200 h 502764"/>
              <a:gd name="connsiteX7" fmla="*/ 511666 w 2875453"/>
              <a:gd name="connsiteY7" fmla="*/ 342900 h 502764"/>
              <a:gd name="connsiteX8" fmla="*/ 168766 w 2875453"/>
              <a:gd name="connsiteY8" fmla="*/ 203200 h 502764"/>
              <a:gd name="connsiteX9" fmla="*/ 845041 w 2875453"/>
              <a:gd name="connsiteY9" fmla="*/ 355601 h 502764"/>
              <a:gd name="connsiteX10" fmla="*/ 430219 w 2875453"/>
              <a:gd name="connsiteY10" fmla="*/ 0 h 502764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560880 w 2875453"/>
              <a:gd name="connsiteY3" fmla="*/ 460494 h 610833"/>
              <a:gd name="connsiteX4" fmla="*/ 2875453 w 2875453"/>
              <a:gd name="connsiteY4" fmla="*/ 394613 h 610833"/>
              <a:gd name="connsiteX5" fmla="*/ 1627555 w 2875453"/>
              <a:gd name="connsiteY5" fmla="*/ 610833 h 610833"/>
              <a:gd name="connsiteX6" fmla="*/ 759625 w 2875453"/>
              <a:gd name="connsiteY6" fmla="*/ 589403 h 610833"/>
              <a:gd name="connsiteX7" fmla="*/ 490 w 2875453"/>
              <a:gd name="connsiteY7" fmla="*/ 565269 h 610833"/>
              <a:gd name="connsiteX8" fmla="*/ 511666 w 2875453"/>
              <a:gd name="connsiteY8" fmla="*/ 450969 h 610833"/>
              <a:gd name="connsiteX9" fmla="*/ 168766 w 2875453"/>
              <a:gd name="connsiteY9" fmla="*/ 311269 h 610833"/>
              <a:gd name="connsiteX10" fmla="*/ 845041 w 2875453"/>
              <a:gd name="connsiteY10" fmla="*/ 463670 h 610833"/>
              <a:gd name="connsiteX11" fmla="*/ 430219 w 2875453"/>
              <a:gd name="connsiteY11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560880 w 2875453"/>
              <a:gd name="connsiteY4" fmla="*/ 460494 h 610833"/>
              <a:gd name="connsiteX5" fmla="*/ 2875453 w 2875453"/>
              <a:gd name="connsiteY5" fmla="*/ 394613 h 610833"/>
              <a:gd name="connsiteX6" fmla="*/ 1627555 w 2875453"/>
              <a:gd name="connsiteY6" fmla="*/ 610833 h 610833"/>
              <a:gd name="connsiteX7" fmla="*/ 759625 w 2875453"/>
              <a:gd name="connsiteY7" fmla="*/ 589403 h 610833"/>
              <a:gd name="connsiteX8" fmla="*/ 490 w 2875453"/>
              <a:gd name="connsiteY8" fmla="*/ 565269 h 610833"/>
              <a:gd name="connsiteX9" fmla="*/ 511666 w 2875453"/>
              <a:gd name="connsiteY9" fmla="*/ 450969 h 610833"/>
              <a:gd name="connsiteX10" fmla="*/ 168766 w 2875453"/>
              <a:gd name="connsiteY10" fmla="*/ 311269 h 610833"/>
              <a:gd name="connsiteX11" fmla="*/ 845041 w 2875453"/>
              <a:gd name="connsiteY11" fmla="*/ 463670 h 610833"/>
              <a:gd name="connsiteX12" fmla="*/ 430219 w 2875453"/>
              <a:gd name="connsiteY12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560880 w 2875453"/>
              <a:gd name="connsiteY5" fmla="*/ 460494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427530 w 2875453"/>
              <a:gd name="connsiteY5" fmla="*/ 463669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7239"/>
              <a:gd name="connsiteY0" fmla="*/ 108069 h 610833"/>
              <a:gd name="connsiteX1" fmla="*/ 1000616 w 2877239"/>
              <a:gd name="connsiteY1" fmla="*/ 320795 h 610833"/>
              <a:gd name="connsiteX2" fmla="*/ 1470516 w 2877239"/>
              <a:gd name="connsiteY2" fmla="*/ 120 h 610833"/>
              <a:gd name="connsiteX3" fmla="*/ 1149841 w 2877239"/>
              <a:gd name="connsiteY3" fmla="*/ 390646 h 610833"/>
              <a:gd name="connsiteX4" fmla="*/ 1756266 w 2877239"/>
              <a:gd name="connsiteY4" fmla="*/ 177921 h 610833"/>
              <a:gd name="connsiteX5" fmla="*/ 1427530 w 2877239"/>
              <a:gd name="connsiteY5" fmla="*/ 463669 h 610833"/>
              <a:gd name="connsiteX6" fmla="*/ 1889616 w 2877239"/>
              <a:gd name="connsiteY6" fmla="*/ 352546 h 610833"/>
              <a:gd name="connsiteX7" fmla="*/ 2875453 w 2877239"/>
              <a:gd name="connsiteY7" fmla="*/ 394613 h 610833"/>
              <a:gd name="connsiteX8" fmla="*/ 1627555 w 2877239"/>
              <a:gd name="connsiteY8" fmla="*/ 610833 h 610833"/>
              <a:gd name="connsiteX9" fmla="*/ 759625 w 2877239"/>
              <a:gd name="connsiteY9" fmla="*/ 589403 h 610833"/>
              <a:gd name="connsiteX10" fmla="*/ 490 w 2877239"/>
              <a:gd name="connsiteY10" fmla="*/ 565269 h 610833"/>
              <a:gd name="connsiteX11" fmla="*/ 511666 w 2877239"/>
              <a:gd name="connsiteY11" fmla="*/ 450969 h 610833"/>
              <a:gd name="connsiteX12" fmla="*/ 168766 w 2877239"/>
              <a:gd name="connsiteY12" fmla="*/ 311269 h 610833"/>
              <a:gd name="connsiteX13" fmla="*/ 845041 w 2877239"/>
              <a:gd name="connsiteY13" fmla="*/ 463670 h 610833"/>
              <a:gd name="connsiteX14" fmla="*/ 430219 w 2877239"/>
              <a:gd name="connsiteY14" fmla="*/ 108069 h 610833"/>
              <a:gd name="connsiteX0" fmla="*/ 430219 w 2877900"/>
              <a:gd name="connsiteY0" fmla="*/ 108069 h 610833"/>
              <a:gd name="connsiteX1" fmla="*/ 1000616 w 2877900"/>
              <a:gd name="connsiteY1" fmla="*/ 320795 h 610833"/>
              <a:gd name="connsiteX2" fmla="*/ 1470516 w 2877900"/>
              <a:gd name="connsiteY2" fmla="*/ 120 h 610833"/>
              <a:gd name="connsiteX3" fmla="*/ 1149841 w 2877900"/>
              <a:gd name="connsiteY3" fmla="*/ 390646 h 610833"/>
              <a:gd name="connsiteX4" fmla="*/ 1756266 w 2877900"/>
              <a:gd name="connsiteY4" fmla="*/ 177921 h 610833"/>
              <a:gd name="connsiteX5" fmla="*/ 1427530 w 2877900"/>
              <a:gd name="connsiteY5" fmla="*/ 463669 h 610833"/>
              <a:gd name="connsiteX6" fmla="*/ 1889616 w 2877900"/>
              <a:gd name="connsiteY6" fmla="*/ 352546 h 610833"/>
              <a:gd name="connsiteX7" fmla="*/ 1743566 w 2877900"/>
              <a:gd name="connsiteY7" fmla="*/ 263646 h 610833"/>
              <a:gd name="connsiteX8" fmla="*/ 2875453 w 2877900"/>
              <a:gd name="connsiteY8" fmla="*/ 394613 h 610833"/>
              <a:gd name="connsiteX9" fmla="*/ 1627555 w 2877900"/>
              <a:gd name="connsiteY9" fmla="*/ 610833 h 610833"/>
              <a:gd name="connsiteX10" fmla="*/ 759625 w 2877900"/>
              <a:gd name="connsiteY10" fmla="*/ 589403 h 610833"/>
              <a:gd name="connsiteX11" fmla="*/ 490 w 2877900"/>
              <a:gd name="connsiteY11" fmla="*/ 565269 h 610833"/>
              <a:gd name="connsiteX12" fmla="*/ 511666 w 2877900"/>
              <a:gd name="connsiteY12" fmla="*/ 450969 h 610833"/>
              <a:gd name="connsiteX13" fmla="*/ 168766 w 2877900"/>
              <a:gd name="connsiteY13" fmla="*/ 311269 h 610833"/>
              <a:gd name="connsiteX14" fmla="*/ 845041 w 2877900"/>
              <a:gd name="connsiteY14" fmla="*/ 463670 h 610833"/>
              <a:gd name="connsiteX15" fmla="*/ 430219 w 2877900"/>
              <a:gd name="connsiteY15" fmla="*/ 108069 h 610833"/>
              <a:gd name="connsiteX0" fmla="*/ 430219 w 2879551"/>
              <a:gd name="connsiteY0" fmla="*/ 108069 h 610833"/>
              <a:gd name="connsiteX1" fmla="*/ 1000616 w 2879551"/>
              <a:gd name="connsiteY1" fmla="*/ 320795 h 610833"/>
              <a:gd name="connsiteX2" fmla="*/ 1470516 w 2879551"/>
              <a:gd name="connsiteY2" fmla="*/ 120 h 610833"/>
              <a:gd name="connsiteX3" fmla="*/ 1149841 w 2879551"/>
              <a:gd name="connsiteY3" fmla="*/ 390646 h 610833"/>
              <a:gd name="connsiteX4" fmla="*/ 1756266 w 2879551"/>
              <a:gd name="connsiteY4" fmla="*/ 177921 h 610833"/>
              <a:gd name="connsiteX5" fmla="*/ 1427530 w 2879551"/>
              <a:gd name="connsiteY5" fmla="*/ 463669 h 610833"/>
              <a:gd name="connsiteX6" fmla="*/ 1889616 w 2879551"/>
              <a:gd name="connsiteY6" fmla="*/ 352546 h 610833"/>
              <a:gd name="connsiteX7" fmla="*/ 1743566 w 2879551"/>
              <a:gd name="connsiteY7" fmla="*/ 263646 h 610833"/>
              <a:gd name="connsiteX8" fmla="*/ 2016615 w 2879551"/>
              <a:gd name="connsiteY8" fmla="*/ 317621 h 610833"/>
              <a:gd name="connsiteX9" fmla="*/ 2875453 w 2879551"/>
              <a:gd name="connsiteY9" fmla="*/ 394613 h 610833"/>
              <a:gd name="connsiteX10" fmla="*/ 1627555 w 2879551"/>
              <a:gd name="connsiteY10" fmla="*/ 610833 h 610833"/>
              <a:gd name="connsiteX11" fmla="*/ 759625 w 2879551"/>
              <a:gd name="connsiteY11" fmla="*/ 589403 h 610833"/>
              <a:gd name="connsiteX12" fmla="*/ 490 w 2879551"/>
              <a:gd name="connsiteY12" fmla="*/ 565269 h 610833"/>
              <a:gd name="connsiteX13" fmla="*/ 511666 w 2879551"/>
              <a:gd name="connsiteY13" fmla="*/ 450969 h 610833"/>
              <a:gd name="connsiteX14" fmla="*/ 168766 w 2879551"/>
              <a:gd name="connsiteY14" fmla="*/ 311269 h 610833"/>
              <a:gd name="connsiteX15" fmla="*/ 845041 w 2879551"/>
              <a:gd name="connsiteY15" fmla="*/ 463670 h 610833"/>
              <a:gd name="connsiteX16" fmla="*/ 430219 w 2879551"/>
              <a:gd name="connsiteY16" fmla="*/ 108069 h 610833"/>
              <a:gd name="connsiteX0" fmla="*/ 430219 w 2882604"/>
              <a:gd name="connsiteY0" fmla="*/ 108069 h 610833"/>
              <a:gd name="connsiteX1" fmla="*/ 1000616 w 2882604"/>
              <a:gd name="connsiteY1" fmla="*/ 320795 h 610833"/>
              <a:gd name="connsiteX2" fmla="*/ 1470516 w 2882604"/>
              <a:gd name="connsiteY2" fmla="*/ 120 h 610833"/>
              <a:gd name="connsiteX3" fmla="*/ 1149841 w 2882604"/>
              <a:gd name="connsiteY3" fmla="*/ 390646 h 610833"/>
              <a:gd name="connsiteX4" fmla="*/ 1756266 w 2882604"/>
              <a:gd name="connsiteY4" fmla="*/ 177921 h 610833"/>
              <a:gd name="connsiteX5" fmla="*/ 1427530 w 2882604"/>
              <a:gd name="connsiteY5" fmla="*/ 463669 h 610833"/>
              <a:gd name="connsiteX6" fmla="*/ 1889616 w 2882604"/>
              <a:gd name="connsiteY6" fmla="*/ 352546 h 610833"/>
              <a:gd name="connsiteX7" fmla="*/ 1743566 w 2882604"/>
              <a:gd name="connsiteY7" fmla="*/ 263646 h 610833"/>
              <a:gd name="connsiteX8" fmla="*/ 2016615 w 2882604"/>
              <a:gd name="connsiteY8" fmla="*/ 317621 h 610833"/>
              <a:gd name="connsiteX9" fmla="*/ 2242040 w 2882604"/>
              <a:gd name="connsiteY9" fmla="*/ 168396 h 610833"/>
              <a:gd name="connsiteX10" fmla="*/ 2875453 w 2882604"/>
              <a:gd name="connsiteY10" fmla="*/ 394613 h 610833"/>
              <a:gd name="connsiteX11" fmla="*/ 1627555 w 2882604"/>
              <a:gd name="connsiteY11" fmla="*/ 610833 h 610833"/>
              <a:gd name="connsiteX12" fmla="*/ 759625 w 2882604"/>
              <a:gd name="connsiteY12" fmla="*/ 589403 h 610833"/>
              <a:gd name="connsiteX13" fmla="*/ 490 w 2882604"/>
              <a:gd name="connsiteY13" fmla="*/ 565269 h 610833"/>
              <a:gd name="connsiteX14" fmla="*/ 511666 w 2882604"/>
              <a:gd name="connsiteY14" fmla="*/ 450969 h 610833"/>
              <a:gd name="connsiteX15" fmla="*/ 168766 w 2882604"/>
              <a:gd name="connsiteY15" fmla="*/ 311269 h 610833"/>
              <a:gd name="connsiteX16" fmla="*/ 845041 w 2882604"/>
              <a:gd name="connsiteY16" fmla="*/ 463670 h 610833"/>
              <a:gd name="connsiteX17" fmla="*/ 430219 w 2882604"/>
              <a:gd name="connsiteY17" fmla="*/ 108069 h 610833"/>
              <a:gd name="connsiteX0" fmla="*/ 430219 w 2887795"/>
              <a:gd name="connsiteY0" fmla="*/ 108069 h 610833"/>
              <a:gd name="connsiteX1" fmla="*/ 1000616 w 2887795"/>
              <a:gd name="connsiteY1" fmla="*/ 320795 h 610833"/>
              <a:gd name="connsiteX2" fmla="*/ 1470516 w 2887795"/>
              <a:gd name="connsiteY2" fmla="*/ 120 h 610833"/>
              <a:gd name="connsiteX3" fmla="*/ 1149841 w 2887795"/>
              <a:gd name="connsiteY3" fmla="*/ 390646 h 610833"/>
              <a:gd name="connsiteX4" fmla="*/ 1756266 w 2887795"/>
              <a:gd name="connsiteY4" fmla="*/ 177921 h 610833"/>
              <a:gd name="connsiteX5" fmla="*/ 1427530 w 2887795"/>
              <a:gd name="connsiteY5" fmla="*/ 463669 h 610833"/>
              <a:gd name="connsiteX6" fmla="*/ 1889616 w 2887795"/>
              <a:gd name="connsiteY6" fmla="*/ 352546 h 610833"/>
              <a:gd name="connsiteX7" fmla="*/ 1743566 w 2887795"/>
              <a:gd name="connsiteY7" fmla="*/ 263646 h 610833"/>
              <a:gd name="connsiteX8" fmla="*/ 2016615 w 2887795"/>
              <a:gd name="connsiteY8" fmla="*/ 317621 h 610833"/>
              <a:gd name="connsiteX9" fmla="*/ 2242040 w 2887795"/>
              <a:gd name="connsiteY9" fmla="*/ 168396 h 610833"/>
              <a:gd name="connsiteX10" fmla="*/ 2153139 w 2887795"/>
              <a:gd name="connsiteY10" fmla="*/ 343021 h 610833"/>
              <a:gd name="connsiteX11" fmla="*/ 2875453 w 2887795"/>
              <a:gd name="connsiteY11" fmla="*/ 394613 h 610833"/>
              <a:gd name="connsiteX12" fmla="*/ 1627555 w 2887795"/>
              <a:gd name="connsiteY12" fmla="*/ 610833 h 610833"/>
              <a:gd name="connsiteX13" fmla="*/ 759625 w 2887795"/>
              <a:gd name="connsiteY13" fmla="*/ 589403 h 610833"/>
              <a:gd name="connsiteX14" fmla="*/ 490 w 2887795"/>
              <a:gd name="connsiteY14" fmla="*/ 565269 h 610833"/>
              <a:gd name="connsiteX15" fmla="*/ 511666 w 2887795"/>
              <a:gd name="connsiteY15" fmla="*/ 450969 h 610833"/>
              <a:gd name="connsiteX16" fmla="*/ 168766 w 2887795"/>
              <a:gd name="connsiteY16" fmla="*/ 311269 h 610833"/>
              <a:gd name="connsiteX17" fmla="*/ 845041 w 2887795"/>
              <a:gd name="connsiteY17" fmla="*/ 463670 h 610833"/>
              <a:gd name="connsiteX18" fmla="*/ 430219 w 2887795"/>
              <a:gd name="connsiteY18" fmla="*/ 108069 h 610833"/>
              <a:gd name="connsiteX0" fmla="*/ 430219 w 2889795"/>
              <a:gd name="connsiteY0" fmla="*/ 108069 h 610833"/>
              <a:gd name="connsiteX1" fmla="*/ 1000616 w 2889795"/>
              <a:gd name="connsiteY1" fmla="*/ 320795 h 610833"/>
              <a:gd name="connsiteX2" fmla="*/ 1470516 w 2889795"/>
              <a:gd name="connsiteY2" fmla="*/ 120 h 610833"/>
              <a:gd name="connsiteX3" fmla="*/ 1149841 w 2889795"/>
              <a:gd name="connsiteY3" fmla="*/ 390646 h 610833"/>
              <a:gd name="connsiteX4" fmla="*/ 1756266 w 2889795"/>
              <a:gd name="connsiteY4" fmla="*/ 177921 h 610833"/>
              <a:gd name="connsiteX5" fmla="*/ 1427530 w 2889795"/>
              <a:gd name="connsiteY5" fmla="*/ 463669 h 610833"/>
              <a:gd name="connsiteX6" fmla="*/ 1889616 w 2889795"/>
              <a:gd name="connsiteY6" fmla="*/ 352546 h 610833"/>
              <a:gd name="connsiteX7" fmla="*/ 1743566 w 2889795"/>
              <a:gd name="connsiteY7" fmla="*/ 263646 h 610833"/>
              <a:gd name="connsiteX8" fmla="*/ 2016615 w 2889795"/>
              <a:gd name="connsiteY8" fmla="*/ 317621 h 610833"/>
              <a:gd name="connsiteX9" fmla="*/ 2242040 w 2889795"/>
              <a:gd name="connsiteY9" fmla="*/ 168396 h 610833"/>
              <a:gd name="connsiteX10" fmla="*/ 2153139 w 2889795"/>
              <a:gd name="connsiteY10" fmla="*/ 343021 h 610833"/>
              <a:gd name="connsiteX11" fmla="*/ 2410314 w 2889795"/>
              <a:gd name="connsiteY11" fmla="*/ 228721 h 610833"/>
              <a:gd name="connsiteX12" fmla="*/ 2875453 w 2889795"/>
              <a:gd name="connsiteY12" fmla="*/ 394613 h 610833"/>
              <a:gd name="connsiteX13" fmla="*/ 1627555 w 2889795"/>
              <a:gd name="connsiteY13" fmla="*/ 610833 h 610833"/>
              <a:gd name="connsiteX14" fmla="*/ 759625 w 2889795"/>
              <a:gd name="connsiteY14" fmla="*/ 589403 h 610833"/>
              <a:gd name="connsiteX15" fmla="*/ 490 w 2889795"/>
              <a:gd name="connsiteY15" fmla="*/ 565269 h 610833"/>
              <a:gd name="connsiteX16" fmla="*/ 511666 w 2889795"/>
              <a:gd name="connsiteY16" fmla="*/ 450969 h 610833"/>
              <a:gd name="connsiteX17" fmla="*/ 168766 w 2889795"/>
              <a:gd name="connsiteY17" fmla="*/ 311269 h 610833"/>
              <a:gd name="connsiteX18" fmla="*/ 845041 w 2889795"/>
              <a:gd name="connsiteY18" fmla="*/ 463670 h 610833"/>
              <a:gd name="connsiteX19" fmla="*/ 430219 w 2889795"/>
              <a:gd name="connsiteY19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879254"/>
              <a:gd name="connsiteY0" fmla="*/ 108069 h 610833"/>
              <a:gd name="connsiteX1" fmla="*/ 1001376 w 2879254"/>
              <a:gd name="connsiteY1" fmla="*/ 320795 h 610833"/>
              <a:gd name="connsiteX2" fmla="*/ 1471276 w 2879254"/>
              <a:gd name="connsiteY2" fmla="*/ 120 h 610833"/>
              <a:gd name="connsiteX3" fmla="*/ 1150601 w 2879254"/>
              <a:gd name="connsiteY3" fmla="*/ 390646 h 610833"/>
              <a:gd name="connsiteX4" fmla="*/ 1757026 w 2879254"/>
              <a:gd name="connsiteY4" fmla="*/ 177921 h 610833"/>
              <a:gd name="connsiteX5" fmla="*/ 1428290 w 2879254"/>
              <a:gd name="connsiteY5" fmla="*/ 463669 h 610833"/>
              <a:gd name="connsiteX6" fmla="*/ 1890376 w 2879254"/>
              <a:gd name="connsiteY6" fmla="*/ 352546 h 610833"/>
              <a:gd name="connsiteX7" fmla="*/ 1744326 w 2879254"/>
              <a:gd name="connsiteY7" fmla="*/ 263646 h 610833"/>
              <a:gd name="connsiteX8" fmla="*/ 2017375 w 2879254"/>
              <a:gd name="connsiteY8" fmla="*/ 317621 h 610833"/>
              <a:gd name="connsiteX9" fmla="*/ 2242800 w 2879254"/>
              <a:gd name="connsiteY9" fmla="*/ 168396 h 610833"/>
              <a:gd name="connsiteX10" fmla="*/ 2153899 w 2879254"/>
              <a:gd name="connsiteY10" fmla="*/ 343021 h 610833"/>
              <a:gd name="connsiteX11" fmla="*/ 2411074 w 2879254"/>
              <a:gd name="connsiteY11" fmla="*/ 228721 h 610833"/>
              <a:gd name="connsiteX12" fmla="*/ 2325349 w 2879254"/>
              <a:gd name="connsiteY12" fmla="*/ 317621 h 610833"/>
              <a:gd name="connsiteX13" fmla="*/ 2876213 w 2879254"/>
              <a:gd name="connsiteY13" fmla="*/ 394613 h 610833"/>
              <a:gd name="connsiteX14" fmla="*/ 1628315 w 2879254"/>
              <a:gd name="connsiteY14" fmla="*/ 610833 h 610833"/>
              <a:gd name="connsiteX15" fmla="*/ 760385 w 2879254"/>
              <a:gd name="connsiteY15" fmla="*/ 589403 h 610833"/>
              <a:gd name="connsiteX16" fmla="*/ 1250 w 2879254"/>
              <a:gd name="connsiteY16" fmla="*/ 565269 h 610833"/>
              <a:gd name="connsiteX17" fmla="*/ 512426 w 2879254"/>
              <a:gd name="connsiteY17" fmla="*/ 450969 h 610833"/>
              <a:gd name="connsiteX18" fmla="*/ 137776 w 2879254"/>
              <a:gd name="connsiteY18" fmla="*/ 311269 h 610833"/>
              <a:gd name="connsiteX19" fmla="*/ 845801 w 2879254"/>
              <a:gd name="connsiteY19" fmla="*/ 463670 h 610833"/>
              <a:gd name="connsiteX20" fmla="*/ 430979 w 2879254"/>
              <a:gd name="connsiteY20" fmla="*/ 108069 h 610833"/>
              <a:gd name="connsiteX0" fmla="*/ 430979 w 2879089"/>
              <a:gd name="connsiteY0" fmla="*/ 108069 h 610833"/>
              <a:gd name="connsiteX1" fmla="*/ 1001376 w 2879089"/>
              <a:gd name="connsiteY1" fmla="*/ 320795 h 610833"/>
              <a:gd name="connsiteX2" fmla="*/ 1471276 w 2879089"/>
              <a:gd name="connsiteY2" fmla="*/ 120 h 610833"/>
              <a:gd name="connsiteX3" fmla="*/ 1150601 w 2879089"/>
              <a:gd name="connsiteY3" fmla="*/ 390646 h 610833"/>
              <a:gd name="connsiteX4" fmla="*/ 1757026 w 2879089"/>
              <a:gd name="connsiteY4" fmla="*/ 177921 h 610833"/>
              <a:gd name="connsiteX5" fmla="*/ 1428290 w 2879089"/>
              <a:gd name="connsiteY5" fmla="*/ 463669 h 610833"/>
              <a:gd name="connsiteX6" fmla="*/ 1890376 w 2879089"/>
              <a:gd name="connsiteY6" fmla="*/ 352546 h 610833"/>
              <a:gd name="connsiteX7" fmla="*/ 1744326 w 2879089"/>
              <a:gd name="connsiteY7" fmla="*/ 263646 h 610833"/>
              <a:gd name="connsiteX8" fmla="*/ 2017375 w 2879089"/>
              <a:gd name="connsiteY8" fmla="*/ 317621 h 610833"/>
              <a:gd name="connsiteX9" fmla="*/ 2242800 w 2879089"/>
              <a:gd name="connsiteY9" fmla="*/ 168396 h 610833"/>
              <a:gd name="connsiteX10" fmla="*/ 2153899 w 2879089"/>
              <a:gd name="connsiteY10" fmla="*/ 343021 h 610833"/>
              <a:gd name="connsiteX11" fmla="*/ 2411074 w 2879089"/>
              <a:gd name="connsiteY11" fmla="*/ 228721 h 610833"/>
              <a:gd name="connsiteX12" fmla="*/ 2293599 w 2879089"/>
              <a:gd name="connsiteY12" fmla="*/ 317621 h 610833"/>
              <a:gd name="connsiteX13" fmla="*/ 2876213 w 2879089"/>
              <a:gd name="connsiteY13" fmla="*/ 394613 h 610833"/>
              <a:gd name="connsiteX14" fmla="*/ 1628315 w 2879089"/>
              <a:gd name="connsiteY14" fmla="*/ 610833 h 610833"/>
              <a:gd name="connsiteX15" fmla="*/ 760385 w 2879089"/>
              <a:gd name="connsiteY15" fmla="*/ 589403 h 610833"/>
              <a:gd name="connsiteX16" fmla="*/ 1250 w 2879089"/>
              <a:gd name="connsiteY16" fmla="*/ 565269 h 610833"/>
              <a:gd name="connsiteX17" fmla="*/ 512426 w 2879089"/>
              <a:gd name="connsiteY17" fmla="*/ 450969 h 610833"/>
              <a:gd name="connsiteX18" fmla="*/ 137776 w 2879089"/>
              <a:gd name="connsiteY18" fmla="*/ 311269 h 610833"/>
              <a:gd name="connsiteX19" fmla="*/ 845801 w 2879089"/>
              <a:gd name="connsiteY19" fmla="*/ 463670 h 610833"/>
              <a:gd name="connsiteX20" fmla="*/ 430979 w 2879089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9218" h="601484">
                <a:moveTo>
                  <a:pt x="430979" y="98720"/>
                </a:moveTo>
                <a:cubicBezTo>
                  <a:pt x="494111" y="109304"/>
                  <a:pt x="757269" y="11937"/>
                  <a:pt x="1001376" y="311446"/>
                </a:cubicBezTo>
                <a:cubicBezTo>
                  <a:pt x="1113559" y="125179"/>
                  <a:pt x="1438468" y="-7112"/>
                  <a:pt x="1471276" y="296"/>
                </a:cubicBezTo>
                <a:cubicBezTo>
                  <a:pt x="1479743" y="35221"/>
                  <a:pt x="1361209" y="9822"/>
                  <a:pt x="1150601" y="381297"/>
                </a:cubicBezTo>
                <a:cubicBezTo>
                  <a:pt x="1289243" y="223605"/>
                  <a:pt x="1669184" y="154814"/>
                  <a:pt x="1788776" y="168572"/>
                </a:cubicBezTo>
                <a:cubicBezTo>
                  <a:pt x="1656972" y="215138"/>
                  <a:pt x="1623594" y="185504"/>
                  <a:pt x="1447340" y="460670"/>
                </a:cubicBezTo>
                <a:cubicBezTo>
                  <a:pt x="1628844" y="317266"/>
                  <a:pt x="1639531" y="361056"/>
                  <a:pt x="1880851" y="349547"/>
                </a:cubicBezTo>
                <a:cubicBezTo>
                  <a:pt x="1874786" y="275993"/>
                  <a:pt x="1719720" y="263161"/>
                  <a:pt x="1744326" y="254297"/>
                </a:cubicBezTo>
                <a:cubicBezTo>
                  <a:pt x="1766022" y="242126"/>
                  <a:pt x="1955727" y="200719"/>
                  <a:pt x="2017375" y="317797"/>
                </a:cubicBezTo>
                <a:cubicBezTo>
                  <a:pt x="2011554" y="254297"/>
                  <a:pt x="2172685" y="165265"/>
                  <a:pt x="2261850" y="159047"/>
                </a:cubicBezTo>
                <a:cubicBezTo>
                  <a:pt x="2312650" y="136293"/>
                  <a:pt x="2143580" y="280094"/>
                  <a:pt x="2141199" y="340022"/>
                </a:cubicBezTo>
                <a:cubicBezTo>
                  <a:pt x="2138024" y="370714"/>
                  <a:pt x="2185913" y="191723"/>
                  <a:pt x="2455524" y="219372"/>
                </a:cubicBezTo>
                <a:cubicBezTo>
                  <a:pt x="2529607" y="205614"/>
                  <a:pt x="2270051" y="274273"/>
                  <a:pt x="2293599" y="308272"/>
                </a:cubicBezTo>
                <a:cubicBezTo>
                  <a:pt x="2396522" y="288296"/>
                  <a:pt x="2923594" y="333220"/>
                  <a:pt x="2876213" y="385264"/>
                </a:cubicBezTo>
                <a:cubicBezTo>
                  <a:pt x="2460247" y="457337"/>
                  <a:pt x="1783931" y="513536"/>
                  <a:pt x="1628315" y="601484"/>
                </a:cubicBezTo>
                <a:cubicBezTo>
                  <a:pt x="1339005" y="594341"/>
                  <a:pt x="1370370" y="504647"/>
                  <a:pt x="760385" y="580054"/>
                </a:cubicBezTo>
                <a:cubicBezTo>
                  <a:pt x="278740" y="487343"/>
                  <a:pt x="-21930" y="575606"/>
                  <a:pt x="1250" y="555920"/>
                </a:cubicBezTo>
                <a:cubicBezTo>
                  <a:pt x="171642" y="477603"/>
                  <a:pt x="310284" y="465962"/>
                  <a:pt x="512426" y="441620"/>
                </a:cubicBezTo>
                <a:cubicBezTo>
                  <a:pt x="416118" y="323087"/>
                  <a:pt x="94384" y="299803"/>
                  <a:pt x="137776" y="301920"/>
                </a:cubicBezTo>
                <a:cubicBezTo>
                  <a:pt x="517718" y="193970"/>
                  <a:pt x="811934" y="400346"/>
                  <a:pt x="845801" y="454321"/>
                </a:cubicBezTo>
                <a:cubicBezTo>
                  <a:pt x="726577" y="192912"/>
                  <a:pt x="556553" y="134704"/>
                  <a:pt x="430979" y="98720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22">
            <a:extLst>
              <a:ext uri="{FF2B5EF4-FFF2-40B4-BE49-F238E27FC236}">
                <a16:creationId xmlns:a16="http://schemas.microsoft.com/office/drawing/2014/main" id="{6D32E3FC-A451-43E3-AC4C-87723EBBC7E7}"/>
              </a:ext>
            </a:extLst>
          </p:cNvPr>
          <p:cNvSpPr/>
          <p:nvPr/>
        </p:nvSpPr>
        <p:spPr>
          <a:xfrm>
            <a:off x="1292918" y="4783610"/>
            <a:ext cx="368757" cy="163283"/>
          </a:xfrm>
          <a:custGeom>
            <a:avLst/>
            <a:gdLst>
              <a:gd name="connsiteX0" fmla="*/ 0 w 228600"/>
              <a:gd name="connsiteY0" fmla="*/ 0 h 66834"/>
              <a:gd name="connsiteX1" fmla="*/ 228600 w 228600"/>
              <a:gd name="connsiteY1" fmla="*/ 0 h 66834"/>
              <a:gd name="connsiteX2" fmla="*/ 228600 w 228600"/>
              <a:gd name="connsiteY2" fmla="*/ 66834 h 66834"/>
              <a:gd name="connsiteX3" fmla="*/ 0 w 228600"/>
              <a:gd name="connsiteY3" fmla="*/ 66834 h 66834"/>
              <a:gd name="connsiteX4" fmla="*/ 0 w 228600"/>
              <a:gd name="connsiteY4" fmla="*/ 0 h 66834"/>
              <a:gd name="connsiteX0" fmla="*/ 0 w 435769"/>
              <a:gd name="connsiteY0" fmla="*/ 0 h 131128"/>
              <a:gd name="connsiteX1" fmla="*/ 228600 w 435769"/>
              <a:gd name="connsiteY1" fmla="*/ 0 h 131128"/>
              <a:gd name="connsiteX2" fmla="*/ 435769 w 435769"/>
              <a:gd name="connsiteY2" fmla="*/ 131128 h 131128"/>
              <a:gd name="connsiteX3" fmla="*/ 0 w 435769"/>
              <a:gd name="connsiteY3" fmla="*/ 66834 h 131128"/>
              <a:gd name="connsiteX4" fmla="*/ 0 w 435769"/>
              <a:gd name="connsiteY4" fmla="*/ 0 h 131128"/>
              <a:gd name="connsiteX0" fmla="*/ 0 w 435885"/>
              <a:gd name="connsiteY0" fmla="*/ 4146 h 135274"/>
              <a:gd name="connsiteX1" fmla="*/ 228600 w 435885"/>
              <a:gd name="connsiteY1" fmla="*/ 4146 h 135274"/>
              <a:gd name="connsiteX2" fmla="*/ 435769 w 435885"/>
              <a:gd name="connsiteY2" fmla="*/ 135274 h 135274"/>
              <a:gd name="connsiteX3" fmla="*/ 0 w 435885"/>
              <a:gd name="connsiteY3" fmla="*/ 70980 h 135274"/>
              <a:gd name="connsiteX4" fmla="*/ 0 w 435885"/>
              <a:gd name="connsiteY4" fmla="*/ 4146 h 135274"/>
              <a:gd name="connsiteX0" fmla="*/ 0 w 435885"/>
              <a:gd name="connsiteY0" fmla="*/ 4146 h 147110"/>
              <a:gd name="connsiteX1" fmla="*/ 228600 w 435885"/>
              <a:gd name="connsiteY1" fmla="*/ 4146 h 147110"/>
              <a:gd name="connsiteX2" fmla="*/ 435769 w 435885"/>
              <a:gd name="connsiteY2" fmla="*/ 135274 h 147110"/>
              <a:gd name="connsiteX3" fmla="*/ 0 w 435885"/>
              <a:gd name="connsiteY3" fmla="*/ 70980 h 147110"/>
              <a:gd name="connsiteX4" fmla="*/ 0 w 435885"/>
              <a:gd name="connsiteY4" fmla="*/ 4146 h 147110"/>
              <a:gd name="connsiteX0" fmla="*/ 9525 w 445338"/>
              <a:gd name="connsiteY0" fmla="*/ 83343 h 226307"/>
              <a:gd name="connsiteX1" fmla="*/ 0 w 445338"/>
              <a:gd name="connsiteY1" fmla="*/ 0 h 226307"/>
              <a:gd name="connsiteX2" fmla="*/ 445294 w 445338"/>
              <a:gd name="connsiteY2" fmla="*/ 214471 h 226307"/>
              <a:gd name="connsiteX3" fmla="*/ 9525 w 445338"/>
              <a:gd name="connsiteY3" fmla="*/ 150177 h 226307"/>
              <a:gd name="connsiteX4" fmla="*/ 9525 w 445338"/>
              <a:gd name="connsiteY4" fmla="*/ 83343 h 226307"/>
              <a:gd name="connsiteX0" fmla="*/ 9525 w 445347"/>
              <a:gd name="connsiteY0" fmla="*/ 84757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4" fmla="*/ 9525 w 445347"/>
              <a:gd name="connsiteY4" fmla="*/ 84757 h 227721"/>
              <a:gd name="connsiteX0" fmla="*/ 9525 w 445347"/>
              <a:gd name="connsiteY0" fmla="*/ 151591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0" fmla="*/ 135731 w 445347"/>
              <a:gd name="connsiteY0" fmla="*/ 206360 h 237368"/>
              <a:gd name="connsiteX1" fmla="*/ 0 w 445347"/>
              <a:gd name="connsiteY1" fmla="*/ 1414 h 237368"/>
              <a:gd name="connsiteX2" fmla="*/ 445294 w 445347"/>
              <a:gd name="connsiteY2" fmla="*/ 215885 h 237368"/>
              <a:gd name="connsiteX3" fmla="*/ 135731 w 445347"/>
              <a:gd name="connsiteY3" fmla="*/ 206360 h 237368"/>
              <a:gd name="connsiteX0" fmla="*/ 251989 w 561605"/>
              <a:gd name="connsiteY0" fmla="*/ 206360 h 237368"/>
              <a:gd name="connsiteX1" fmla="*/ 116258 w 561605"/>
              <a:gd name="connsiteY1" fmla="*/ 1414 h 237368"/>
              <a:gd name="connsiteX2" fmla="*/ 561552 w 561605"/>
              <a:gd name="connsiteY2" fmla="*/ 215885 h 237368"/>
              <a:gd name="connsiteX3" fmla="*/ 251989 w 561605"/>
              <a:gd name="connsiteY3" fmla="*/ 206360 h 237368"/>
              <a:gd name="connsiteX0" fmla="*/ 287707 w 597323"/>
              <a:gd name="connsiteY0" fmla="*/ 206360 h 237368"/>
              <a:gd name="connsiteX1" fmla="*/ 151976 w 597323"/>
              <a:gd name="connsiteY1" fmla="*/ 1414 h 237368"/>
              <a:gd name="connsiteX2" fmla="*/ 597270 w 597323"/>
              <a:gd name="connsiteY2" fmla="*/ 215885 h 237368"/>
              <a:gd name="connsiteX3" fmla="*/ 287707 w 597323"/>
              <a:gd name="connsiteY3" fmla="*/ 206360 h 237368"/>
              <a:gd name="connsiteX0" fmla="*/ 0 w 309563"/>
              <a:gd name="connsiteY0" fmla="*/ 0 h 31008"/>
              <a:gd name="connsiteX1" fmla="*/ 309563 w 309563"/>
              <a:gd name="connsiteY1" fmla="*/ 9525 h 31008"/>
              <a:gd name="connsiteX2" fmla="*/ 0 w 309563"/>
              <a:gd name="connsiteY2" fmla="*/ 0 h 31008"/>
              <a:gd name="connsiteX0" fmla="*/ 0 w 552451"/>
              <a:gd name="connsiteY0" fmla="*/ 0 h 104632"/>
              <a:gd name="connsiteX1" fmla="*/ 552451 w 552451"/>
              <a:gd name="connsiteY1" fmla="*/ 95250 h 104632"/>
              <a:gd name="connsiteX2" fmla="*/ 0 w 552451"/>
              <a:gd name="connsiteY2" fmla="*/ 0 h 104632"/>
              <a:gd name="connsiteX0" fmla="*/ 7879 w 564826"/>
              <a:gd name="connsiteY0" fmla="*/ 369 h 99134"/>
              <a:gd name="connsiteX1" fmla="*/ 560330 w 564826"/>
              <a:gd name="connsiteY1" fmla="*/ 95619 h 99134"/>
              <a:gd name="connsiteX2" fmla="*/ 260292 w 564826"/>
              <a:gd name="connsiteY2" fmla="*/ 76887 h 99134"/>
              <a:gd name="connsiteX3" fmla="*/ 7879 w 564826"/>
              <a:gd name="connsiteY3" fmla="*/ 369 h 99134"/>
              <a:gd name="connsiteX0" fmla="*/ 7879 w 564826"/>
              <a:gd name="connsiteY0" fmla="*/ 106081 h 204846"/>
              <a:gd name="connsiteX1" fmla="*/ 560330 w 564826"/>
              <a:gd name="connsiteY1" fmla="*/ 201331 h 204846"/>
              <a:gd name="connsiteX2" fmla="*/ 260292 w 564826"/>
              <a:gd name="connsiteY2" fmla="*/ 182599 h 204846"/>
              <a:gd name="connsiteX3" fmla="*/ 7879 w 564826"/>
              <a:gd name="connsiteY3" fmla="*/ 106081 h 204846"/>
              <a:gd name="connsiteX0" fmla="*/ 7879 w 569187"/>
              <a:gd name="connsiteY0" fmla="*/ 127568 h 226333"/>
              <a:gd name="connsiteX1" fmla="*/ 560330 w 569187"/>
              <a:gd name="connsiteY1" fmla="*/ 222818 h 226333"/>
              <a:gd name="connsiteX2" fmla="*/ 260292 w 569187"/>
              <a:gd name="connsiteY2" fmla="*/ 204086 h 226333"/>
              <a:gd name="connsiteX3" fmla="*/ 7879 w 569187"/>
              <a:gd name="connsiteY3" fmla="*/ 127568 h 226333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2077"/>
              <a:gd name="connsiteX1" fmla="*/ 572026 w 580883"/>
              <a:gd name="connsiteY1" fmla="*/ 222818 h 242077"/>
              <a:gd name="connsiteX2" fmla="*/ 271988 w 580883"/>
              <a:gd name="connsiteY2" fmla="*/ 204086 h 242077"/>
              <a:gd name="connsiteX3" fmla="*/ 19575 w 580883"/>
              <a:gd name="connsiteY3" fmla="*/ 127568 h 242077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3500 w 564808"/>
              <a:gd name="connsiteY0" fmla="*/ 127568 h 250092"/>
              <a:gd name="connsiteX1" fmla="*/ 555951 w 564808"/>
              <a:gd name="connsiteY1" fmla="*/ 222818 h 250092"/>
              <a:gd name="connsiteX2" fmla="*/ 255913 w 564808"/>
              <a:gd name="connsiteY2" fmla="*/ 204086 h 250092"/>
              <a:gd name="connsiteX3" fmla="*/ 3500 w 564808"/>
              <a:gd name="connsiteY3" fmla="*/ 127568 h 25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08" h="250092">
                <a:moveTo>
                  <a:pt x="3500" y="127568"/>
                </a:moveTo>
                <a:cubicBezTo>
                  <a:pt x="149550" y="-145482"/>
                  <a:pt x="636120" y="83911"/>
                  <a:pt x="555951" y="222818"/>
                </a:cubicBezTo>
                <a:cubicBezTo>
                  <a:pt x="480148" y="278037"/>
                  <a:pt x="359894" y="184242"/>
                  <a:pt x="255913" y="204086"/>
                </a:cubicBezTo>
                <a:cubicBezTo>
                  <a:pt x="-9994" y="321561"/>
                  <a:pt x="-7216" y="183581"/>
                  <a:pt x="3500" y="127568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5A09862-6D11-4C2F-AE69-35A9F826EED5}"/>
              </a:ext>
            </a:extLst>
          </p:cNvPr>
          <p:cNvSpPr/>
          <p:nvPr/>
        </p:nvSpPr>
        <p:spPr>
          <a:xfrm rot="20893651">
            <a:off x="4984463" y="4531842"/>
            <a:ext cx="204774" cy="77424"/>
          </a:xfrm>
          <a:prstGeom prst="ellipse">
            <a:avLst/>
          </a:pr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4747FD3-2B80-4297-BAC9-246809F08CE1}"/>
              </a:ext>
            </a:extLst>
          </p:cNvPr>
          <p:cNvCxnSpPr>
            <a:cxnSpLocks/>
          </p:cNvCxnSpPr>
          <p:nvPr/>
        </p:nvCxnSpPr>
        <p:spPr>
          <a:xfrm flipH="1">
            <a:off x="4333205" y="5416846"/>
            <a:ext cx="208127" cy="14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05C71E5-26F1-460C-9219-B0548839D6E5}"/>
              </a:ext>
            </a:extLst>
          </p:cNvPr>
          <p:cNvGrpSpPr/>
          <p:nvPr/>
        </p:nvGrpSpPr>
        <p:grpSpPr>
          <a:xfrm rot="21031594" flipH="1">
            <a:off x="679864" y="2143227"/>
            <a:ext cx="3224197" cy="3280295"/>
            <a:chOff x="3746250" y="653726"/>
            <a:chExt cx="5253139" cy="5344538"/>
          </a:xfrm>
        </p:grpSpPr>
        <p:sp>
          <p:nvSpPr>
            <p:cNvPr id="141" name="Rectangle 25">
              <a:extLst>
                <a:ext uri="{FF2B5EF4-FFF2-40B4-BE49-F238E27FC236}">
                  <a16:creationId xmlns:a16="http://schemas.microsoft.com/office/drawing/2014/main" id="{95D68560-1D03-40BE-ACA1-B9101D83DCDB}"/>
                </a:ext>
              </a:extLst>
            </p:cNvPr>
            <p:cNvSpPr/>
            <p:nvPr/>
          </p:nvSpPr>
          <p:spPr>
            <a:xfrm>
              <a:off x="6594340" y="3990380"/>
              <a:ext cx="2405049" cy="1463376"/>
            </a:xfrm>
            <a:custGeom>
              <a:avLst/>
              <a:gdLst>
                <a:gd name="connsiteX0" fmla="*/ 0 w 1170610"/>
                <a:gd name="connsiteY0" fmla="*/ 0 h 958136"/>
                <a:gd name="connsiteX1" fmla="*/ 1170610 w 1170610"/>
                <a:gd name="connsiteY1" fmla="*/ 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1170610"/>
                <a:gd name="connsiteY0" fmla="*/ 0 h 958136"/>
                <a:gd name="connsiteX1" fmla="*/ 1140130 w 1170610"/>
                <a:gd name="connsiteY1" fmla="*/ 4572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0 w 2405050"/>
                <a:gd name="connsiteY3" fmla="*/ 958136 h 1392476"/>
                <a:gd name="connsiteX4" fmla="*/ 0 w 2405050"/>
                <a:gd name="connsiteY4" fmla="*/ 0 h 139247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1752269 w 2405050"/>
                <a:gd name="connsiteY3" fmla="*/ 1082375 h 1392476"/>
                <a:gd name="connsiteX4" fmla="*/ 0 w 2405050"/>
                <a:gd name="connsiteY4" fmla="*/ 958136 h 1392476"/>
                <a:gd name="connsiteX5" fmla="*/ 0 w 2405050"/>
                <a:gd name="connsiteY5" fmla="*/ 0 h 1392476"/>
                <a:gd name="connsiteX0" fmla="*/ 0 w 2405050"/>
                <a:gd name="connsiteY0" fmla="*/ 0 h 1435161"/>
                <a:gd name="connsiteX1" fmla="*/ 1140130 w 2405050"/>
                <a:gd name="connsiteY1" fmla="*/ 45720 h 1435161"/>
                <a:gd name="connsiteX2" fmla="*/ 2405050 w 2405050"/>
                <a:gd name="connsiteY2" fmla="*/ 1392476 h 1435161"/>
                <a:gd name="connsiteX3" fmla="*/ 1752269 w 2405050"/>
                <a:gd name="connsiteY3" fmla="*/ 1082375 h 1435161"/>
                <a:gd name="connsiteX4" fmla="*/ 0 w 2405050"/>
                <a:gd name="connsiteY4" fmla="*/ 958136 h 1435161"/>
                <a:gd name="connsiteX5" fmla="*/ 0 w 2405050"/>
                <a:gd name="connsiteY5" fmla="*/ 0 h 1435161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0 w 2405050"/>
                <a:gd name="connsiteY5" fmla="*/ 958136 h 1532047"/>
                <a:gd name="connsiteX6" fmla="*/ 0 w 2405050"/>
                <a:gd name="connsiteY6" fmla="*/ 0 h 1532047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1356029 w 2405050"/>
                <a:gd name="connsiteY5" fmla="*/ 1074755 h 1532047"/>
                <a:gd name="connsiteX6" fmla="*/ 0 w 2405050"/>
                <a:gd name="connsiteY6" fmla="*/ 958136 h 1532047"/>
                <a:gd name="connsiteX7" fmla="*/ 0 w 2405050"/>
                <a:gd name="connsiteY7" fmla="*/ 0 h 1532047"/>
                <a:gd name="connsiteX0" fmla="*/ 0 w 2405050"/>
                <a:gd name="connsiteY0" fmla="*/ 0 h 1463483"/>
                <a:gd name="connsiteX1" fmla="*/ 1140130 w 2405050"/>
                <a:gd name="connsiteY1" fmla="*/ 45720 h 1463483"/>
                <a:gd name="connsiteX2" fmla="*/ 2405050 w 2405050"/>
                <a:gd name="connsiteY2" fmla="*/ 1392476 h 1463483"/>
                <a:gd name="connsiteX3" fmla="*/ 1752269 w 2405050"/>
                <a:gd name="connsiteY3" fmla="*/ 1082375 h 1463483"/>
                <a:gd name="connsiteX4" fmla="*/ 2018969 w 2405050"/>
                <a:gd name="connsiteY4" fmla="*/ 1463375 h 1463483"/>
                <a:gd name="connsiteX5" fmla="*/ 1356029 w 2405050"/>
                <a:gd name="connsiteY5" fmla="*/ 1074755 h 1463483"/>
                <a:gd name="connsiteX6" fmla="*/ 0 w 2405050"/>
                <a:gd name="connsiteY6" fmla="*/ 958136 h 1463483"/>
                <a:gd name="connsiteX7" fmla="*/ 0 w 2405050"/>
                <a:gd name="connsiteY7" fmla="*/ 0 h 1463483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0 w 2405050"/>
                <a:gd name="connsiteY7" fmla="*/ 958136 h 1463375"/>
                <a:gd name="connsiteX8" fmla="*/ 0 w 2405050"/>
                <a:gd name="connsiteY8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5050" h="1463375">
                  <a:moveTo>
                    <a:pt x="0" y="0"/>
                  </a:moveTo>
                  <a:lnTo>
                    <a:pt x="1140130" y="45720"/>
                  </a:lnTo>
                  <a:lnTo>
                    <a:pt x="2405050" y="1392476"/>
                  </a:lnTo>
                  <a:cubicBezTo>
                    <a:pt x="2075696" y="1649789"/>
                    <a:pt x="1883503" y="1068902"/>
                    <a:pt x="1752269" y="1082375"/>
                  </a:cubicBezTo>
                  <a:cubicBezTo>
                    <a:pt x="1716709" y="1067135"/>
                    <a:pt x="2168829" y="1349075"/>
                    <a:pt x="2018969" y="1463375"/>
                  </a:cubicBezTo>
                  <a:cubicBezTo>
                    <a:pt x="1831009" y="1463375"/>
                    <a:pt x="1543989" y="1128095"/>
                    <a:pt x="1356029" y="1074755"/>
                  </a:cubicBezTo>
                  <a:cubicBezTo>
                    <a:pt x="1277289" y="1067135"/>
                    <a:pt x="1861489" y="1288115"/>
                    <a:pt x="1516049" y="1349075"/>
                  </a:cubicBezTo>
                  <a:cubicBezTo>
                    <a:pt x="1147749" y="1331295"/>
                    <a:pt x="1152829" y="1077295"/>
                    <a:pt x="1020749" y="1044275"/>
                  </a:cubicBezTo>
                  <a:cubicBezTo>
                    <a:pt x="1140129" y="1079835"/>
                    <a:pt x="1297554" y="1462491"/>
                    <a:pt x="540689" y="968075"/>
                  </a:cubicBezTo>
                  <a:lnTo>
                    <a:pt x="0" y="958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D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Rectangle 26">
              <a:extLst>
                <a:ext uri="{FF2B5EF4-FFF2-40B4-BE49-F238E27FC236}">
                  <a16:creationId xmlns:a16="http://schemas.microsoft.com/office/drawing/2014/main" id="{329C0A11-5668-4BEA-8434-F434FD62A8B9}"/>
                </a:ext>
              </a:extLst>
            </p:cNvPr>
            <p:cNvSpPr/>
            <p:nvPr/>
          </p:nvSpPr>
          <p:spPr>
            <a:xfrm>
              <a:off x="5487658" y="4486315"/>
              <a:ext cx="361134" cy="674743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Rectangle 27">
              <a:extLst>
                <a:ext uri="{FF2B5EF4-FFF2-40B4-BE49-F238E27FC236}">
                  <a16:creationId xmlns:a16="http://schemas.microsoft.com/office/drawing/2014/main" id="{BD8699B9-4EC9-4FD3-B967-022F02E61774}"/>
                </a:ext>
              </a:extLst>
            </p:cNvPr>
            <p:cNvSpPr/>
            <p:nvPr/>
          </p:nvSpPr>
          <p:spPr>
            <a:xfrm>
              <a:off x="5122385" y="5124453"/>
              <a:ext cx="800902" cy="426845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Rectangle 26">
              <a:extLst>
                <a:ext uri="{FF2B5EF4-FFF2-40B4-BE49-F238E27FC236}">
                  <a16:creationId xmlns:a16="http://schemas.microsoft.com/office/drawing/2014/main" id="{9E43178A-6BE7-4601-8A34-EC41841E3D8B}"/>
                </a:ext>
              </a:extLst>
            </p:cNvPr>
            <p:cNvSpPr/>
            <p:nvPr/>
          </p:nvSpPr>
          <p:spPr>
            <a:xfrm>
              <a:off x="5945274" y="4959879"/>
              <a:ext cx="361134" cy="674743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Rectangle 27">
              <a:extLst>
                <a:ext uri="{FF2B5EF4-FFF2-40B4-BE49-F238E27FC236}">
                  <a16:creationId xmlns:a16="http://schemas.microsoft.com/office/drawing/2014/main" id="{0FE8569A-D66D-451A-8915-5079CC98EB6C}"/>
                </a:ext>
              </a:extLst>
            </p:cNvPr>
            <p:cNvSpPr/>
            <p:nvPr/>
          </p:nvSpPr>
          <p:spPr>
            <a:xfrm>
              <a:off x="5679531" y="5571419"/>
              <a:ext cx="800902" cy="426845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35">
              <a:extLst>
                <a:ext uri="{FF2B5EF4-FFF2-40B4-BE49-F238E27FC236}">
                  <a16:creationId xmlns:a16="http://schemas.microsoft.com/office/drawing/2014/main" id="{82424859-8DCB-4174-AB12-97341E00346E}"/>
                </a:ext>
              </a:extLst>
            </p:cNvPr>
            <p:cNvSpPr/>
            <p:nvPr/>
          </p:nvSpPr>
          <p:spPr>
            <a:xfrm rot="2573845">
              <a:off x="3746250" y="653726"/>
              <a:ext cx="1084065" cy="373400"/>
            </a:xfrm>
            <a:custGeom>
              <a:avLst/>
              <a:gdLst>
                <a:gd name="connsiteX0" fmla="*/ 0 w 501605"/>
                <a:gd name="connsiteY0" fmla="*/ 0 h 170550"/>
                <a:gd name="connsiteX1" fmla="*/ 501605 w 501605"/>
                <a:gd name="connsiteY1" fmla="*/ 0 h 170550"/>
                <a:gd name="connsiteX2" fmla="*/ 501605 w 501605"/>
                <a:gd name="connsiteY2" fmla="*/ 170550 h 170550"/>
                <a:gd name="connsiteX3" fmla="*/ 0 w 501605"/>
                <a:gd name="connsiteY3" fmla="*/ 170550 h 170550"/>
                <a:gd name="connsiteX4" fmla="*/ 0 w 501605"/>
                <a:gd name="connsiteY4" fmla="*/ 0 h 170550"/>
                <a:gd name="connsiteX0" fmla="*/ 123825 w 625430"/>
                <a:gd name="connsiteY0" fmla="*/ 0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4" fmla="*/ 123825 w 625430"/>
                <a:gd name="connsiteY4" fmla="*/ 0 h 203887"/>
                <a:gd name="connsiteX0" fmla="*/ 0 w 625430"/>
                <a:gd name="connsiteY0" fmla="*/ 203887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0" fmla="*/ 0 w 1020718"/>
                <a:gd name="connsiteY0" fmla="*/ 33337 h 34237"/>
                <a:gd name="connsiteX1" fmla="*/ 1020718 w 1020718"/>
                <a:gd name="connsiteY1" fmla="*/ 34237 h 34237"/>
                <a:gd name="connsiteX2" fmla="*/ 625430 w 1020718"/>
                <a:gd name="connsiteY2" fmla="*/ 0 h 34237"/>
                <a:gd name="connsiteX3" fmla="*/ 0 w 1020718"/>
                <a:gd name="connsiteY3" fmla="*/ 33337 h 34237"/>
                <a:gd name="connsiteX0" fmla="*/ 0 w 1020718"/>
                <a:gd name="connsiteY0" fmla="*/ 0 h 95250"/>
                <a:gd name="connsiteX1" fmla="*/ 1020718 w 1020718"/>
                <a:gd name="connsiteY1" fmla="*/ 900 h 95250"/>
                <a:gd name="connsiteX2" fmla="*/ 973093 w 1020718"/>
                <a:gd name="connsiteY2" fmla="*/ 95250 h 95250"/>
                <a:gd name="connsiteX3" fmla="*/ 0 w 1020718"/>
                <a:gd name="connsiteY3" fmla="*/ 0 h 95250"/>
                <a:gd name="connsiteX0" fmla="*/ 33423 w 1054141"/>
                <a:gd name="connsiteY0" fmla="*/ 162683 h 257933"/>
                <a:gd name="connsiteX1" fmla="*/ 1054141 w 1054141"/>
                <a:gd name="connsiteY1" fmla="*/ 163583 h 257933"/>
                <a:gd name="connsiteX2" fmla="*/ 1006516 w 1054141"/>
                <a:gd name="connsiteY2" fmla="*/ 257933 h 257933"/>
                <a:gd name="connsiteX3" fmla="*/ 33423 w 1054141"/>
                <a:gd name="connsiteY3" fmla="*/ 162683 h 257933"/>
                <a:gd name="connsiteX0" fmla="*/ 33423 w 1054141"/>
                <a:gd name="connsiteY0" fmla="*/ 162683 h 295553"/>
                <a:gd name="connsiteX1" fmla="*/ 1054141 w 1054141"/>
                <a:gd name="connsiteY1" fmla="*/ 163583 h 295553"/>
                <a:gd name="connsiteX2" fmla="*/ 1006516 w 1054141"/>
                <a:gd name="connsiteY2" fmla="*/ 257933 h 295553"/>
                <a:gd name="connsiteX3" fmla="*/ 33423 w 1054141"/>
                <a:gd name="connsiteY3" fmla="*/ 162683 h 295553"/>
                <a:gd name="connsiteX0" fmla="*/ 31597 w 1114228"/>
                <a:gd name="connsiteY0" fmla="*/ 166465 h 294184"/>
                <a:gd name="connsiteX1" fmla="*/ 1114228 w 1114228"/>
                <a:gd name="connsiteY1" fmla="*/ 153078 h 294184"/>
                <a:gd name="connsiteX2" fmla="*/ 1066603 w 1114228"/>
                <a:gd name="connsiteY2" fmla="*/ 247428 h 294184"/>
                <a:gd name="connsiteX3" fmla="*/ 31597 w 1114228"/>
                <a:gd name="connsiteY3" fmla="*/ 166465 h 294184"/>
                <a:gd name="connsiteX0" fmla="*/ 4525 w 1087156"/>
                <a:gd name="connsiteY0" fmla="*/ 206665 h 334384"/>
                <a:gd name="connsiteX1" fmla="*/ 1087156 w 1087156"/>
                <a:gd name="connsiteY1" fmla="*/ 193278 h 334384"/>
                <a:gd name="connsiteX2" fmla="*/ 1039531 w 1087156"/>
                <a:gd name="connsiteY2" fmla="*/ 287628 h 334384"/>
                <a:gd name="connsiteX3" fmla="*/ 4525 w 1087156"/>
                <a:gd name="connsiteY3" fmla="*/ 206665 h 334384"/>
                <a:gd name="connsiteX0" fmla="*/ 1533 w 1084164"/>
                <a:gd name="connsiteY0" fmla="*/ 206665 h 332322"/>
                <a:gd name="connsiteX1" fmla="*/ 1084164 w 1084164"/>
                <a:gd name="connsiteY1" fmla="*/ 193278 h 332322"/>
                <a:gd name="connsiteX2" fmla="*/ 1036539 w 1084164"/>
                <a:gd name="connsiteY2" fmla="*/ 287628 h 332322"/>
                <a:gd name="connsiteX3" fmla="*/ 1533 w 1084164"/>
                <a:gd name="connsiteY3" fmla="*/ 206665 h 332322"/>
                <a:gd name="connsiteX0" fmla="*/ 1433 w 1084064"/>
                <a:gd name="connsiteY0" fmla="*/ 273738 h 399395"/>
                <a:gd name="connsiteX1" fmla="*/ 1084064 w 1084064"/>
                <a:gd name="connsiteY1" fmla="*/ 260351 h 399395"/>
                <a:gd name="connsiteX2" fmla="*/ 1036439 w 1084064"/>
                <a:gd name="connsiteY2" fmla="*/ 354701 h 399395"/>
                <a:gd name="connsiteX3" fmla="*/ 1433 w 1084064"/>
                <a:gd name="connsiteY3" fmla="*/ 273738 h 399395"/>
                <a:gd name="connsiteX0" fmla="*/ 1433 w 1084064"/>
                <a:gd name="connsiteY0" fmla="*/ 273738 h 354701"/>
                <a:gd name="connsiteX1" fmla="*/ 1084064 w 1084064"/>
                <a:gd name="connsiteY1" fmla="*/ 260351 h 354701"/>
                <a:gd name="connsiteX2" fmla="*/ 1036439 w 1084064"/>
                <a:gd name="connsiteY2" fmla="*/ 354701 h 354701"/>
                <a:gd name="connsiteX3" fmla="*/ 1433 w 1084064"/>
                <a:gd name="connsiteY3" fmla="*/ 273738 h 354701"/>
                <a:gd name="connsiteX0" fmla="*/ 1433 w 1084064"/>
                <a:gd name="connsiteY0" fmla="*/ 273738 h 365320"/>
                <a:gd name="connsiteX1" fmla="*/ 1084064 w 1084064"/>
                <a:gd name="connsiteY1" fmla="*/ 260351 h 365320"/>
                <a:gd name="connsiteX2" fmla="*/ 1036439 w 1084064"/>
                <a:gd name="connsiteY2" fmla="*/ 354701 h 365320"/>
                <a:gd name="connsiteX3" fmla="*/ 1433 w 1084064"/>
                <a:gd name="connsiteY3" fmla="*/ 273738 h 365320"/>
                <a:gd name="connsiteX0" fmla="*/ 1433 w 1084064"/>
                <a:gd name="connsiteY0" fmla="*/ 273738 h 360358"/>
                <a:gd name="connsiteX1" fmla="*/ 1084064 w 1084064"/>
                <a:gd name="connsiteY1" fmla="*/ 260351 h 360358"/>
                <a:gd name="connsiteX2" fmla="*/ 1036439 w 1084064"/>
                <a:gd name="connsiteY2" fmla="*/ 354701 h 360358"/>
                <a:gd name="connsiteX3" fmla="*/ 1433 w 1084064"/>
                <a:gd name="connsiteY3" fmla="*/ 273738 h 360358"/>
                <a:gd name="connsiteX0" fmla="*/ 1433 w 1084064"/>
                <a:gd name="connsiteY0" fmla="*/ 273738 h 373399"/>
                <a:gd name="connsiteX1" fmla="*/ 1084064 w 1084064"/>
                <a:gd name="connsiteY1" fmla="*/ 260351 h 373399"/>
                <a:gd name="connsiteX2" fmla="*/ 1036439 w 1084064"/>
                <a:gd name="connsiteY2" fmla="*/ 354701 h 373399"/>
                <a:gd name="connsiteX3" fmla="*/ 1433 w 1084064"/>
                <a:gd name="connsiteY3" fmla="*/ 273738 h 37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064" h="373399">
                  <a:moveTo>
                    <a:pt x="1433" y="273738"/>
                  </a:moveTo>
                  <a:cubicBezTo>
                    <a:pt x="-39328" y="-183163"/>
                    <a:pt x="800975" y="17163"/>
                    <a:pt x="1084064" y="260351"/>
                  </a:cubicBezTo>
                  <a:lnTo>
                    <a:pt x="1036439" y="354701"/>
                  </a:lnTo>
                  <a:cubicBezTo>
                    <a:pt x="212013" y="-81862"/>
                    <a:pt x="187686" y="619813"/>
                    <a:pt x="1433" y="273738"/>
                  </a:cubicBezTo>
                  <a:close/>
                </a:path>
              </a:pathLst>
            </a:custGeom>
            <a:solidFill>
              <a:srgbClr val="9999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Oval 18">
              <a:extLst>
                <a:ext uri="{FF2B5EF4-FFF2-40B4-BE49-F238E27FC236}">
                  <a16:creationId xmlns:a16="http://schemas.microsoft.com/office/drawing/2014/main" id="{54370FF8-73A9-408E-8C3B-18613EB86634}"/>
                </a:ext>
              </a:extLst>
            </p:cNvPr>
            <p:cNvSpPr/>
            <p:nvPr/>
          </p:nvSpPr>
          <p:spPr>
            <a:xfrm rot="20349850">
              <a:off x="4013617" y="875256"/>
              <a:ext cx="2095661" cy="2922116"/>
            </a:xfrm>
            <a:custGeom>
              <a:avLst/>
              <a:gdLst>
                <a:gd name="connsiteX0" fmla="*/ 0 w 1402080"/>
                <a:gd name="connsiteY0" fmla="*/ 1250636 h 2501271"/>
                <a:gd name="connsiteX1" fmla="*/ 701040 w 1402080"/>
                <a:gd name="connsiteY1" fmla="*/ 0 h 2501271"/>
                <a:gd name="connsiteX2" fmla="*/ 1402080 w 1402080"/>
                <a:gd name="connsiteY2" fmla="*/ 1250636 h 2501271"/>
                <a:gd name="connsiteX3" fmla="*/ 701040 w 1402080"/>
                <a:gd name="connsiteY3" fmla="*/ 2501272 h 2501271"/>
                <a:gd name="connsiteX4" fmla="*/ 0 w 1402080"/>
                <a:gd name="connsiteY4" fmla="*/ 1250636 h 2501271"/>
                <a:gd name="connsiteX0" fmla="*/ 0 w 1402080"/>
                <a:gd name="connsiteY0" fmla="*/ 1250793 h 2501429"/>
                <a:gd name="connsiteX1" fmla="*/ 701040 w 1402080"/>
                <a:gd name="connsiteY1" fmla="*/ 157 h 2501429"/>
                <a:gd name="connsiteX2" fmla="*/ 1402080 w 1402080"/>
                <a:gd name="connsiteY2" fmla="*/ 1250793 h 2501429"/>
                <a:gd name="connsiteX3" fmla="*/ 701040 w 1402080"/>
                <a:gd name="connsiteY3" fmla="*/ 2501429 h 2501429"/>
                <a:gd name="connsiteX4" fmla="*/ 0 w 1402080"/>
                <a:gd name="connsiteY4" fmla="*/ 1250793 h 2501429"/>
                <a:gd name="connsiteX0" fmla="*/ 0 w 1269858"/>
                <a:gd name="connsiteY0" fmla="*/ 1058503 h 2504363"/>
                <a:gd name="connsiteX1" fmla="*/ 568818 w 1269858"/>
                <a:gd name="connsiteY1" fmla="*/ 1827 h 2504363"/>
                <a:gd name="connsiteX2" fmla="*/ 1269858 w 1269858"/>
                <a:gd name="connsiteY2" fmla="*/ 1252463 h 2504363"/>
                <a:gd name="connsiteX3" fmla="*/ 568818 w 1269858"/>
                <a:gd name="connsiteY3" fmla="*/ 2503099 h 2504363"/>
                <a:gd name="connsiteX4" fmla="*/ 0 w 1269858"/>
                <a:gd name="connsiteY4" fmla="*/ 1058503 h 2504363"/>
                <a:gd name="connsiteX0" fmla="*/ 0 w 1269858"/>
                <a:gd name="connsiteY0" fmla="*/ 1060975 h 2506835"/>
                <a:gd name="connsiteX1" fmla="*/ 568818 w 1269858"/>
                <a:gd name="connsiteY1" fmla="*/ 4299 h 2506835"/>
                <a:gd name="connsiteX2" fmla="*/ 1269858 w 1269858"/>
                <a:gd name="connsiteY2" fmla="*/ 1254935 h 2506835"/>
                <a:gd name="connsiteX3" fmla="*/ 568818 w 1269858"/>
                <a:gd name="connsiteY3" fmla="*/ 2505571 h 2506835"/>
                <a:gd name="connsiteX4" fmla="*/ 0 w 1269858"/>
                <a:gd name="connsiteY4" fmla="*/ 1060975 h 2506835"/>
                <a:gd name="connsiteX0" fmla="*/ 44273 w 1314131"/>
                <a:gd name="connsiteY0" fmla="*/ 1060975 h 2506835"/>
                <a:gd name="connsiteX1" fmla="*/ 613091 w 1314131"/>
                <a:gd name="connsiteY1" fmla="*/ 4299 h 2506835"/>
                <a:gd name="connsiteX2" fmla="*/ 1314131 w 1314131"/>
                <a:gd name="connsiteY2" fmla="*/ 1254935 h 2506835"/>
                <a:gd name="connsiteX3" fmla="*/ 613091 w 1314131"/>
                <a:gd name="connsiteY3" fmla="*/ 2505571 h 2506835"/>
                <a:gd name="connsiteX4" fmla="*/ 44273 w 1314131"/>
                <a:gd name="connsiteY4" fmla="*/ 1060975 h 2506835"/>
                <a:gd name="connsiteX0" fmla="*/ 464212 w 1734070"/>
                <a:gd name="connsiteY0" fmla="*/ 1060975 h 2791488"/>
                <a:gd name="connsiteX1" fmla="*/ 1033030 w 1734070"/>
                <a:gd name="connsiteY1" fmla="*/ 4299 h 2791488"/>
                <a:gd name="connsiteX2" fmla="*/ 1734070 w 1734070"/>
                <a:gd name="connsiteY2" fmla="*/ 1254935 h 2791488"/>
                <a:gd name="connsiteX3" fmla="*/ 1033030 w 1734070"/>
                <a:gd name="connsiteY3" fmla="*/ 2505571 h 2791488"/>
                <a:gd name="connsiteX4" fmla="*/ 15156 w 1734070"/>
                <a:gd name="connsiteY4" fmla="*/ 2676012 h 2791488"/>
                <a:gd name="connsiteX5" fmla="*/ 464212 w 1734070"/>
                <a:gd name="connsiteY5" fmla="*/ 1060975 h 2791488"/>
                <a:gd name="connsiteX0" fmla="*/ 460280 w 1730138"/>
                <a:gd name="connsiteY0" fmla="*/ 1060975 h 2791488"/>
                <a:gd name="connsiteX1" fmla="*/ 1029098 w 1730138"/>
                <a:gd name="connsiteY1" fmla="*/ 4299 h 2791488"/>
                <a:gd name="connsiteX2" fmla="*/ 1730138 w 1730138"/>
                <a:gd name="connsiteY2" fmla="*/ 1254935 h 2791488"/>
                <a:gd name="connsiteX3" fmla="*/ 1029098 w 1730138"/>
                <a:gd name="connsiteY3" fmla="*/ 2505571 h 2791488"/>
                <a:gd name="connsiteX4" fmla="*/ 11224 w 1730138"/>
                <a:gd name="connsiteY4" fmla="*/ 2676012 h 2791488"/>
                <a:gd name="connsiteX5" fmla="*/ 460280 w 1730138"/>
                <a:gd name="connsiteY5" fmla="*/ 1060975 h 2791488"/>
                <a:gd name="connsiteX0" fmla="*/ 458582 w 1728440"/>
                <a:gd name="connsiteY0" fmla="*/ 1060975 h 2791488"/>
                <a:gd name="connsiteX1" fmla="*/ 1027400 w 1728440"/>
                <a:gd name="connsiteY1" fmla="*/ 4299 h 2791488"/>
                <a:gd name="connsiteX2" fmla="*/ 1728440 w 1728440"/>
                <a:gd name="connsiteY2" fmla="*/ 1254935 h 2791488"/>
                <a:gd name="connsiteX3" fmla="*/ 1027400 w 1728440"/>
                <a:gd name="connsiteY3" fmla="*/ 2505571 h 2791488"/>
                <a:gd name="connsiteX4" fmla="*/ 9526 w 1728440"/>
                <a:gd name="connsiteY4" fmla="*/ 2676012 h 2791488"/>
                <a:gd name="connsiteX5" fmla="*/ 458582 w 1728440"/>
                <a:gd name="connsiteY5" fmla="*/ 1060975 h 2791488"/>
                <a:gd name="connsiteX0" fmla="*/ 463907 w 1733765"/>
                <a:gd name="connsiteY0" fmla="*/ 1060975 h 2791488"/>
                <a:gd name="connsiteX1" fmla="*/ 1032725 w 1733765"/>
                <a:gd name="connsiteY1" fmla="*/ 4299 h 2791488"/>
                <a:gd name="connsiteX2" fmla="*/ 1733765 w 1733765"/>
                <a:gd name="connsiteY2" fmla="*/ 1254935 h 2791488"/>
                <a:gd name="connsiteX3" fmla="*/ 1032725 w 1733765"/>
                <a:gd name="connsiteY3" fmla="*/ 2505571 h 2791488"/>
                <a:gd name="connsiteX4" fmla="*/ 14851 w 1733765"/>
                <a:gd name="connsiteY4" fmla="*/ 2676012 h 2791488"/>
                <a:gd name="connsiteX5" fmla="*/ 463907 w 1733765"/>
                <a:gd name="connsiteY5" fmla="*/ 1060975 h 2791488"/>
                <a:gd name="connsiteX0" fmla="*/ 463907 w 1733765"/>
                <a:gd name="connsiteY0" fmla="*/ 1056782 h 2787295"/>
                <a:gd name="connsiteX1" fmla="*/ 1032725 w 1733765"/>
                <a:gd name="connsiteY1" fmla="*/ 106 h 2787295"/>
                <a:gd name="connsiteX2" fmla="*/ 1733765 w 1733765"/>
                <a:gd name="connsiteY2" fmla="*/ 1250742 h 2787295"/>
                <a:gd name="connsiteX3" fmla="*/ 1032725 w 1733765"/>
                <a:gd name="connsiteY3" fmla="*/ 2501378 h 2787295"/>
                <a:gd name="connsiteX4" fmla="*/ 14851 w 1733765"/>
                <a:gd name="connsiteY4" fmla="*/ 2671819 h 2787295"/>
                <a:gd name="connsiteX5" fmla="*/ 463907 w 1733765"/>
                <a:gd name="connsiteY5" fmla="*/ 1056782 h 2787295"/>
                <a:gd name="connsiteX0" fmla="*/ 461161 w 1731019"/>
                <a:gd name="connsiteY0" fmla="*/ 1069042 h 2799555"/>
                <a:gd name="connsiteX1" fmla="*/ 325679 w 1731019"/>
                <a:gd name="connsiteY1" fmla="*/ 648432 h 2799555"/>
                <a:gd name="connsiteX2" fmla="*/ 1029979 w 1731019"/>
                <a:gd name="connsiteY2" fmla="*/ 12366 h 2799555"/>
                <a:gd name="connsiteX3" fmla="*/ 1731019 w 1731019"/>
                <a:gd name="connsiteY3" fmla="*/ 1263002 h 2799555"/>
                <a:gd name="connsiteX4" fmla="*/ 1029979 w 1731019"/>
                <a:gd name="connsiteY4" fmla="*/ 2513638 h 2799555"/>
                <a:gd name="connsiteX5" fmla="*/ 12105 w 1731019"/>
                <a:gd name="connsiteY5" fmla="*/ 2684079 h 2799555"/>
                <a:gd name="connsiteX6" fmla="*/ 461161 w 1731019"/>
                <a:gd name="connsiteY6" fmla="*/ 1069042 h 2799555"/>
                <a:gd name="connsiteX0" fmla="*/ 461161 w 1731019"/>
                <a:gd name="connsiteY0" fmla="*/ 1062733 h 2793246"/>
                <a:gd name="connsiteX1" fmla="*/ 325679 w 1731019"/>
                <a:gd name="connsiteY1" fmla="*/ 642123 h 2793246"/>
                <a:gd name="connsiteX2" fmla="*/ 1029979 w 1731019"/>
                <a:gd name="connsiteY2" fmla="*/ 6057 h 2793246"/>
                <a:gd name="connsiteX3" fmla="*/ 1731019 w 1731019"/>
                <a:gd name="connsiteY3" fmla="*/ 1256693 h 2793246"/>
                <a:gd name="connsiteX4" fmla="*/ 1029979 w 1731019"/>
                <a:gd name="connsiteY4" fmla="*/ 2507329 h 2793246"/>
                <a:gd name="connsiteX5" fmla="*/ 12105 w 1731019"/>
                <a:gd name="connsiteY5" fmla="*/ 2677770 h 2793246"/>
                <a:gd name="connsiteX6" fmla="*/ 461161 w 1731019"/>
                <a:gd name="connsiteY6" fmla="*/ 1062733 h 2793246"/>
                <a:gd name="connsiteX0" fmla="*/ 461161 w 1731019"/>
                <a:gd name="connsiteY0" fmla="*/ 1063410 h 2793923"/>
                <a:gd name="connsiteX1" fmla="*/ 325679 w 1731019"/>
                <a:gd name="connsiteY1" fmla="*/ 642800 h 2793923"/>
                <a:gd name="connsiteX2" fmla="*/ 1029979 w 1731019"/>
                <a:gd name="connsiteY2" fmla="*/ 6734 h 2793923"/>
                <a:gd name="connsiteX3" fmla="*/ 1731019 w 1731019"/>
                <a:gd name="connsiteY3" fmla="*/ 1257370 h 2793923"/>
                <a:gd name="connsiteX4" fmla="*/ 1029979 w 1731019"/>
                <a:gd name="connsiteY4" fmla="*/ 2508006 h 2793923"/>
                <a:gd name="connsiteX5" fmla="*/ 12105 w 1731019"/>
                <a:gd name="connsiteY5" fmla="*/ 2678447 h 2793923"/>
                <a:gd name="connsiteX6" fmla="*/ 461161 w 1731019"/>
                <a:gd name="connsiteY6" fmla="*/ 1063410 h 2793923"/>
                <a:gd name="connsiteX0" fmla="*/ 461161 w 1731019"/>
                <a:gd name="connsiteY0" fmla="*/ 1064011 h 2794524"/>
                <a:gd name="connsiteX1" fmla="*/ 325679 w 1731019"/>
                <a:gd name="connsiteY1" fmla="*/ 643401 h 2794524"/>
                <a:gd name="connsiteX2" fmla="*/ 1029979 w 1731019"/>
                <a:gd name="connsiteY2" fmla="*/ 7335 h 2794524"/>
                <a:gd name="connsiteX3" fmla="*/ 1731019 w 1731019"/>
                <a:gd name="connsiteY3" fmla="*/ 1257971 h 2794524"/>
                <a:gd name="connsiteX4" fmla="*/ 1029979 w 1731019"/>
                <a:gd name="connsiteY4" fmla="*/ 2508607 h 2794524"/>
                <a:gd name="connsiteX5" fmla="*/ 12105 w 1731019"/>
                <a:gd name="connsiteY5" fmla="*/ 2679048 h 2794524"/>
                <a:gd name="connsiteX6" fmla="*/ 461161 w 1731019"/>
                <a:gd name="connsiteY6" fmla="*/ 1064011 h 2794524"/>
                <a:gd name="connsiteX0" fmla="*/ 461161 w 1926501"/>
                <a:gd name="connsiteY0" fmla="*/ 1102935 h 2808876"/>
                <a:gd name="connsiteX1" fmla="*/ 325679 w 1926501"/>
                <a:gd name="connsiteY1" fmla="*/ 682325 h 2808876"/>
                <a:gd name="connsiteX2" fmla="*/ 1029979 w 1926501"/>
                <a:gd name="connsiteY2" fmla="*/ 46259 h 2808876"/>
                <a:gd name="connsiteX3" fmla="*/ 1926501 w 1926501"/>
                <a:gd name="connsiteY3" fmla="*/ 2058814 h 2808876"/>
                <a:gd name="connsiteX4" fmla="*/ 1029979 w 1926501"/>
                <a:gd name="connsiteY4" fmla="*/ 2547531 h 2808876"/>
                <a:gd name="connsiteX5" fmla="*/ 12105 w 1926501"/>
                <a:gd name="connsiteY5" fmla="*/ 2717972 h 2808876"/>
                <a:gd name="connsiteX6" fmla="*/ 461161 w 1926501"/>
                <a:gd name="connsiteY6" fmla="*/ 1102935 h 2808876"/>
                <a:gd name="connsiteX0" fmla="*/ 461161 w 1926501"/>
                <a:gd name="connsiteY0" fmla="*/ 1102935 h 2913133"/>
                <a:gd name="connsiteX1" fmla="*/ 325679 w 1926501"/>
                <a:gd name="connsiteY1" fmla="*/ 682325 h 2913133"/>
                <a:gd name="connsiteX2" fmla="*/ 1029979 w 1926501"/>
                <a:gd name="connsiteY2" fmla="*/ 46259 h 2913133"/>
                <a:gd name="connsiteX3" fmla="*/ 1926501 w 1926501"/>
                <a:gd name="connsiteY3" fmla="*/ 2058814 h 2913133"/>
                <a:gd name="connsiteX4" fmla="*/ 1064432 w 1926501"/>
                <a:gd name="connsiteY4" fmla="*/ 2838647 h 2913133"/>
                <a:gd name="connsiteX5" fmla="*/ 12105 w 1926501"/>
                <a:gd name="connsiteY5" fmla="*/ 2717972 h 2913133"/>
                <a:gd name="connsiteX6" fmla="*/ 461161 w 1926501"/>
                <a:gd name="connsiteY6" fmla="*/ 1102935 h 2913133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080985 h 2895234"/>
                <a:gd name="connsiteX1" fmla="*/ 325679 w 2095660"/>
                <a:gd name="connsiteY1" fmla="*/ 660375 h 2895234"/>
                <a:gd name="connsiteX2" fmla="*/ 1029979 w 2095660"/>
                <a:gd name="connsiteY2" fmla="*/ 24309 h 2895234"/>
                <a:gd name="connsiteX3" fmla="*/ 2095660 w 2095660"/>
                <a:gd name="connsiteY3" fmla="*/ 1979746 h 2895234"/>
                <a:gd name="connsiteX4" fmla="*/ 1064432 w 2095660"/>
                <a:gd name="connsiteY4" fmla="*/ 2816697 h 2895234"/>
                <a:gd name="connsiteX5" fmla="*/ 12105 w 2095660"/>
                <a:gd name="connsiteY5" fmla="*/ 2696022 h 2895234"/>
                <a:gd name="connsiteX6" fmla="*/ 461161 w 2095660"/>
                <a:gd name="connsiteY6" fmla="*/ 1080985 h 2895234"/>
                <a:gd name="connsiteX0" fmla="*/ 461161 w 2095660"/>
                <a:gd name="connsiteY0" fmla="*/ 1081171 h 2895420"/>
                <a:gd name="connsiteX1" fmla="*/ 325679 w 2095660"/>
                <a:gd name="connsiteY1" fmla="*/ 660561 h 2895420"/>
                <a:gd name="connsiteX2" fmla="*/ 1029979 w 2095660"/>
                <a:gd name="connsiteY2" fmla="*/ 24495 h 2895420"/>
                <a:gd name="connsiteX3" fmla="*/ 2095660 w 2095660"/>
                <a:gd name="connsiteY3" fmla="*/ 1979932 h 2895420"/>
                <a:gd name="connsiteX4" fmla="*/ 1064432 w 2095660"/>
                <a:gd name="connsiteY4" fmla="*/ 2816883 h 2895420"/>
                <a:gd name="connsiteX5" fmla="*/ 12105 w 2095660"/>
                <a:gd name="connsiteY5" fmla="*/ 2696208 h 2895420"/>
                <a:gd name="connsiteX6" fmla="*/ 461161 w 2095660"/>
                <a:gd name="connsiteY6" fmla="*/ 1081171 h 2895420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6988 h 2871237"/>
                <a:gd name="connsiteX1" fmla="*/ 325679 w 2095660"/>
                <a:gd name="connsiteY1" fmla="*/ 636378 h 2871237"/>
                <a:gd name="connsiteX2" fmla="*/ 1029979 w 2095660"/>
                <a:gd name="connsiteY2" fmla="*/ 312 h 2871237"/>
                <a:gd name="connsiteX3" fmla="*/ 2095660 w 2095660"/>
                <a:gd name="connsiteY3" fmla="*/ 1955749 h 2871237"/>
                <a:gd name="connsiteX4" fmla="*/ 1064432 w 2095660"/>
                <a:gd name="connsiteY4" fmla="*/ 2792700 h 2871237"/>
                <a:gd name="connsiteX5" fmla="*/ 12105 w 2095660"/>
                <a:gd name="connsiteY5" fmla="*/ 2672025 h 2871237"/>
                <a:gd name="connsiteX6" fmla="*/ 461161 w 2095660"/>
                <a:gd name="connsiteY6" fmla="*/ 1056988 h 2871237"/>
                <a:gd name="connsiteX0" fmla="*/ 461161 w 2110435"/>
                <a:gd name="connsiteY0" fmla="*/ 1065250 h 2879499"/>
                <a:gd name="connsiteX1" fmla="*/ 325679 w 2110435"/>
                <a:gd name="connsiteY1" fmla="*/ 644640 h 2879499"/>
                <a:gd name="connsiteX2" fmla="*/ 1029979 w 2110435"/>
                <a:gd name="connsiteY2" fmla="*/ 8574 h 2879499"/>
                <a:gd name="connsiteX3" fmla="*/ 1671438 w 2110435"/>
                <a:gd name="connsiteY3" fmla="*/ 397216 h 2879499"/>
                <a:gd name="connsiteX4" fmla="*/ 2095660 w 2110435"/>
                <a:gd name="connsiteY4" fmla="*/ 1964011 h 2879499"/>
                <a:gd name="connsiteX5" fmla="*/ 1064432 w 2110435"/>
                <a:gd name="connsiteY5" fmla="*/ 2800962 h 2879499"/>
                <a:gd name="connsiteX6" fmla="*/ 12105 w 2110435"/>
                <a:gd name="connsiteY6" fmla="*/ 2680287 h 2879499"/>
                <a:gd name="connsiteX7" fmla="*/ 461161 w 2110435"/>
                <a:gd name="connsiteY7" fmla="*/ 1065250 h 2879499"/>
                <a:gd name="connsiteX0" fmla="*/ 461161 w 2105963"/>
                <a:gd name="connsiteY0" fmla="*/ 1065250 h 2879499"/>
                <a:gd name="connsiteX1" fmla="*/ 325679 w 2105963"/>
                <a:gd name="connsiteY1" fmla="*/ 644640 h 2879499"/>
                <a:gd name="connsiteX2" fmla="*/ 1029979 w 2105963"/>
                <a:gd name="connsiteY2" fmla="*/ 8574 h 2879499"/>
                <a:gd name="connsiteX3" fmla="*/ 1671438 w 2105963"/>
                <a:gd name="connsiteY3" fmla="*/ 397216 h 2879499"/>
                <a:gd name="connsiteX4" fmla="*/ 2095660 w 2105963"/>
                <a:gd name="connsiteY4" fmla="*/ 1964011 h 2879499"/>
                <a:gd name="connsiteX5" fmla="*/ 1064432 w 2105963"/>
                <a:gd name="connsiteY5" fmla="*/ 2800962 h 2879499"/>
                <a:gd name="connsiteX6" fmla="*/ 12105 w 2105963"/>
                <a:gd name="connsiteY6" fmla="*/ 2680287 h 2879499"/>
                <a:gd name="connsiteX7" fmla="*/ 461161 w 2105963"/>
                <a:gd name="connsiteY7" fmla="*/ 1065250 h 2879499"/>
                <a:gd name="connsiteX0" fmla="*/ 461161 w 2095660"/>
                <a:gd name="connsiteY0" fmla="*/ 1065250 h 2879499"/>
                <a:gd name="connsiteX1" fmla="*/ 325679 w 2095660"/>
                <a:gd name="connsiteY1" fmla="*/ 644640 h 2879499"/>
                <a:gd name="connsiteX2" fmla="*/ 1029979 w 2095660"/>
                <a:gd name="connsiteY2" fmla="*/ 8574 h 2879499"/>
                <a:gd name="connsiteX3" fmla="*/ 1671438 w 2095660"/>
                <a:gd name="connsiteY3" fmla="*/ 397216 h 2879499"/>
                <a:gd name="connsiteX4" fmla="*/ 2095660 w 2095660"/>
                <a:gd name="connsiteY4" fmla="*/ 1964011 h 2879499"/>
                <a:gd name="connsiteX5" fmla="*/ 1064432 w 2095660"/>
                <a:gd name="connsiteY5" fmla="*/ 2800962 h 2879499"/>
                <a:gd name="connsiteX6" fmla="*/ 12105 w 2095660"/>
                <a:gd name="connsiteY6" fmla="*/ 2680287 h 2879499"/>
                <a:gd name="connsiteX7" fmla="*/ 461161 w 2095660"/>
                <a:gd name="connsiteY7" fmla="*/ 1065250 h 2879499"/>
                <a:gd name="connsiteX0" fmla="*/ 461161 w 2095660"/>
                <a:gd name="connsiteY0" fmla="*/ 1060090 h 2874339"/>
                <a:gd name="connsiteX1" fmla="*/ 325679 w 2095660"/>
                <a:gd name="connsiteY1" fmla="*/ 639480 h 2874339"/>
                <a:gd name="connsiteX2" fmla="*/ 1029979 w 2095660"/>
                <a:gd name="connsiteY2" fmla="*/ 3414 h 2874339"/>
                <a:gd name="connsiteX3" fmla="*/ 1671438 w 2095660"/>
                <a:gd name="connsiteY3" fmla="*/ 392056 h 2874339"/>
                <a:gd name="connsiteX4" fmla="*/ 2095660 w 2095660"/>
                <a:gd name="connsiteY4" fmla="*/ 1958851 h 2874339"/>
                <a:gd name="connsiteX5" fmla="*/ 1064432 w 2095660"/>
                <a:gd name="connsiteY5" fmla="*/ 2795802 h 2874339"/>
                <a:gd name="connsiteX6" fmla="*/ 12105 w 2095660"/>
                <a:gd name="connsiteY6" fmla="*/ 2675127 h 2874339"/>
                <a:gd name="connsiteX7" fmla="*/ 461161 w 2095660"/>
                <a:gd name="connsiteY7" fmla="*/ 1060090 h 2874339"/>
                <a:gd name="connsiteX0" fmla="*/ 461161 w 2095660"/>
                <a:gd name="connsiteY0" fmla="*/ 1081297 h 2895546"/>
                <a:gd name="connsiteX1" fmla="*/ 325679 w 2095660"/>
                <a:gd name="connsiteY1" fmla="*/ 660687 h 2895546"/>
                <a:gd name="connsiteX2" fmla="*/ 1038226 w 2095660"/>
                <a:gd name="connsiteY2" fmla="*/ 3301 h 2895546"/>
                <a:gd name="connsiteX3" fmla="*/ 1671438 w 2095660"/>
                <a:gd name="connsiteY3" fmla="*/ 413263 h 2895546"/>
                <a:gd name="connsiteX4" fmla="*/ 2095660 w 2095660"/>
                <a:gd name="connsiteY4" fmla="*/ 1980058 h 2895546"/>
                <a:gd name="connsiteX5" fmla="*/ 1064432 w 2095660"/>
                <a:gd name="connsiteY5" fmla="*/ 2817009 h 2895546"/>
                <a:gd name="connsiteX6" fmla="*/ 12105 w 2095660"/>
                <a:gd name="connsiteY6" fmla="*/ 2696334 h 2895546"/>
                <a:gd name="connsiteX7" fmla="*/ 461161 w 2095660"/>
                <a:gd name="connsiteY7" fmla="*/ 1081297 h 2895546"/>
                <a:gd name="connsiteX0" fmla="*/ 461161 w 2095660"/>
                <a:gd name="connsiteY0" fmla="*/ 1089939 h 2904188"/>
                <a:gd name="connsiteX1" fmla="*/ 325679 w 2095660"/>
                <a:gd name="connsiteY1" fmla="*/ 669329 h 2904188"/>
                <a:gd name="connsiteX2" fmla="*/ 1038226 w 2095660"/>
                <a:gd name="connsiteY2" fmla="*/ 11943 h 2904188"/>
                <a:gd name="connsiteX3" fmla="*/ 1671438 w 2095660"/>
                <a:gd name="connsiteY3" fmla="*/ 421905 h 2904188"/>
                <a:gd name="connsiteX4" fmla="*/ 2095660 w 2095660"/>
                <a:gd name="connsiteY4" fmla="*/ 1988700 h 2904188"/>
                <a:gd name="connsiteX5" fmla="*/ 1064432 w 2095660"/>
                <a:gd name="connsiteY5" fmla="*/ 2825651 h 2904188"/>
                <a:gd name="connsiteX6" fmla="*/ 12105 w 2095660"/>
                <a:gd name="connsiteY6" fmla="*/ 2704976 h 2904188"/>
                <a:gd name="connsiteX7" fmla="*/ 461161 w 2095660"/>
                <a:gd name="connsiteY7" fmla="*/ 1089939 h 2904188"/>
                <a:gd name="connsiteX0" fmla="*/ 461161 w 2095660"/>
                <a:gd name="connsiteY0" fmla="*/ 1084853 h 2899102"/>
                <a:gd name="connsiteX1" fmla="*/ 325679 w 2095660"/>
                <a:gd name="connsiteY1" fmla="*/ 664243 h 2899102"/>
                <a:gd name="connsiteX2" fmla="*/ 1038226 w 2095660"/>
                <a:gd name="connsiteY2" fmla="*/ 6857 h 2899102"/>
                <a:gd name="connsiteX3" fmla="*/ 1651726 w 2095660"/>
                <a:gd name="connsiteY3" fmla="*/ 425534 h 2899102"/>
                <a:gd name="connsiteX4" fmla="*/ 2095660 w 2095660"/>
                <a:gd name="connsiteY4" fmla="*/ 1983614 h 2899102"/>
                <a:gd name="connsiteX5" fmla="*/ 1064432 w 2095660"/>
                <a:gd name="connsiteY5" fmla="*/ 2820565 h 2899102"/>
                <a:gd name="connsiteX6" fmla="*/ 12105 w 2095660"/>
                <a:gd name="connsiteY6" fmla="*/ 2699890 h 2899102"/>
                <a:gd name="connsiteX7" fmla="*/ 461161 w 2095660"/>
                <a:gd name="connsiteY7" fmla="*/ 1084853 h 2899102"/>
                <a:gd name="connsiteX0" fmla="*/ 461161 w 2095660"/>
                <a:gd name="connsiteY0" fmla="*/ 1078245 h 2892494"/>
                <a:gd name="connsiteX1" fmla="*/ 325679 w 2095660"/>
                <a:gd name="connsiteY1" fmla="*/ 657635 h 2892494"/>
                <a:gd name="connsiteX2" fmla="*/ 1038226 w 2095660"/>
                <a:gd name="connsiteY2" fmla="*/ 249 h 2892494"/>
                <a:gd name="connsiteX3" fmla="*/ 1651726 w 2095660"/>
                <a:gd name="connsiteY3" fmla="*/ 418926 h 2892494"/>
                <a:gd name="connsiteX4" fmla="*/ 2095660 w 2095660"/>
                <a:gd name="connsiteY4" fmla="*/ 1977006 h 2892494"/>
                <a:gd name="connsiteX5" fmla="*/ 1064432 w 2095660"/>
                <a:gd name="connsiteY5" fmla="*/ 2813957 h 2892494"/>
                <a:gd name="connsiteX6" fmla="*/ 12105 w 2095660"/>
                <a:gd name="connsiteY6" fmla="*/ 2693282 h 2892494"/>
                <a:gd name="connsiteX7" fmla="*/ 461161 w 2095660"/>
                <a:gd name="connsiteY7" fmla="*/ 1078245 h 2892494"/>
                <a:gd name="connsiteX0" fmla="*/ 461161 w 2095660"/>
                <a:gd name="connsiteY0" fmla="*/ 1078608 h 2892857"/>
                <a:gd name="connsiteX1" fmla="*/ 325679 w 2095660"/>
                <a:gd name="connsiteY1" fmla="*/ 657998 h 2892857"/>
                <a:gd name="connsiteX2" fmla="*/ 1038226 w 2095660"/>
                <a:gd name="connsiteY2" fmla="*/ 612 h 2892857"/>
                <a:gd name="connsiteX3" fmla="*/ 1651726 w 2095660"/>
                <a:gd name="connsiteY3" fmla="*/ 419289 h 2892857"/>
                <a:gd name="connsiteX4" fmla="*/ 2095660 w 2095660"/>
                <a:gd name="connsiteY4" fmla="*/ 1977369 h 2892857"/>
                <a:gd name="connsiteX5" fmla="*/ 1064432 w 2095660"/>
                <a:gd name="connsiteY5" fmla="*/ 2814320 h 2892857"/>
                <a:gd name="connsiteX6" fmla="*/ 12105 w 2095660"/>
                <a:gd name="connsiteY6" fmla="*/ 2693645 h 2892857"/>
                <a:gd name="connsiteX7" fmla="*/ 461161 w 2095660"/>
                <a:gd name="connsiteY7" fmla="*/ 1078608 h 2892857"/>
                <a:gd name="connsiteX0" fmla="*/ 461161 w 2095660"/>
                <a:gd name="connsiteY0" fmla="*/ 1137552 h 2951801"/>
                <a:gd name="connsiteX1" fmla="*/ 325679 w 2095660"/>
                <a:gd name="connsiteY1" fmla="*/ 716942 h 2951801"/>
                <a:gd name="connsiteX2" fmla="*/ 1038226 w 2095660"/>
                <a:gd name="connsiteY2" fmla="*/ 59556 h 2951801"/>
                <a:gd name="connsiteX3" fmla="*/ 2095660 w 2095660"/>
                <a:gd name="connsiteY3" fmla="*/ 2036313 h 2951801"/>
                <a:gd name="connsiteX4" fmla="*/ 1064432 w 2095660"/>
                <a:gd name="connsiteY4" fmla="*/ 2873264 h 2951801"/>
                <a:gd name="connsiteX5" fmla="*/ 12105 w 2095660"/>
                <a:gd name="connsiteY5" fmla="*/ 2752589 h 2951801"/>
                <a:gd name="connsiteX6" fmla="*/ 461161 w 2095660"/>
                <a:gd name="connsiteY6" fmla="*/ 1137552 h 2951801"/>
                <a:gd name="connsiteX0" fmla="*/ 461161 w 2095660"/>
                <a:gd name="connsiteY0" fmla="*/ 1091895 h 2906144"/>
                <a:gd name="connsiteX1" fmla="*/ 325679 w 2095660"/>
                <a:gd name="connsiteY1" fmla="*/ 671285 h 2906144"/>
                <a:gd name="connsiteX2" fmla="*/ 1038226 w 2095660"/>
                <a:gd name="connsiteY2" fmla="*/ 13899 h 2906144"/>
                <a:gd name="connsiteX3" fmla="*/ 2095660 w 2095660"/>
                <a:gd name="connsiteY3" fmla="*/ 1990656 h 2906144"/>
                <a:gd name="connsiteX4" fmla="*/ 1064432 w 2095660"/>
                <a:gd name="connsiteY4" fmla="*/ 2827607 h 2906144"/>
                <a:gd name="connsiteX5" fmla="*/ 12105 w 2095660"/>
                <a:gd name="connsiteY5" fmla="*/ 2706932 h 2906144"/>
                <a:gd name="connsiteX6" fmla="*/ 461161 w 2095660"/>
                <a:gd name="connsiteY6" fmla="*/ 1091895 h 2906144"/>
                <a:gd name="connsiteX0" fmla="*/ 461161 w 2125159"/>
                <a:gd name="connsiteY0" fmla="*/ 1084805 h 2899054"/>
                <a:gd name="connsiteX1" fmla="*/ 325679 w 2125159"/>
                <a:gd name="connsiteY1" fmla="*/ 664195 h 2899054"/>
                <a:gd name="connsiteX2" fmla="*/ 1038226 w 2125159"/>
                <a:gd name="connsiteY2" fmla="*/ 6809 h 2899054"/>
                <a:gd name="connsiteX3" fmla="*/ 1712171 w 2125159"/>
                <a:gd name="connsiteY3" fmla="*/ 982422 h 2899054"/>
                <a:gd name="connsiteX4" fmla="*/ 2095660 w 2125159"/>
                <a:gd name="connsiteY4" fmla="*/ 1983566 h 2899054"/>
                <a:gd name="connsiteX5" fmla="*/ 1064432 w 2125159"/>
                <a:gd name="connsiteY5" fmla="*/ 2820517 h 2899054"/>
                <a:gd name="connsiteX6" fmla="*/ 12105 w 2125159"/>
                <a:gd name="connsiteY6" fmla="*/ 2699842 h 2899054"/>
                <a:gd name="connsiteX7" fmla="*/ 461161 w 2125159"/>
                <a:gd name="connsiteY7" fmla="*/ 1084805 h 2899054"/>
                <a:gd name="connsiteX0" fmla="*/ 461161 w 2125159"/>
                <a:gd name="connsiteY0" fmla="*/ 1107869 h 2922118"/>
                <a:gd name="connsiteX1" fmla="*/ 325679 w 2125159"/>
                <a:gd name="connsiteY1" fmla="*/ 687259 h 2922118"/>
                <a:gd name="connsiteX2" fmla="*/ 1038226 w 2125159"/>
                <a:gd name="connsiteY2" fmla="*/ 29873 h 2922118"/>
                <a:gd name="connsiteX3" fmla="*/ 1712171 w 2125159"/>
                <a:gd name="connsiteY3" fmla="*/ 1005486 h 2922118"/>
                <a:gd name="connsiteX4" fmla="*/ 2095660 w 2125159"/>
                <a:gd name="connsiteY4" fmla="*/ 2006630 h 2922118"/>
                <a:gd name="connsiteX5" fmla="*/ 1064432 w 2125159"/>
                <a:gd name="connsiteY5" fmla="*/ 2843581 h 2922118"/>
                <a:gd name="connsiteX6" fmla="*/ 12105 w 2125159"/>
                <a:gd name="connsiteY6" fmla="*/ 2722906 h 2922118"/>
                <a:gd name="connsiteX7" fmla="*/ 461161 w 2125159"/>
                <a:gd name="connsiteY7" fmla="*/ 1107869 h 2922118"/>
                <a:gd name="connsiteX0" fmla="*/ 461161 w 2095660"/>
                <a:gd name="connsiteY0" fmla="*/ 1107869 h 2922118"/>
                <a:gd name="connsiteX1" fmla="*/ 325679 w 2095660"/>
                <a:gd name="connsiteY1" fmla="*/ 687259 h 2922118"/>
                <a:gd name="connsiteX2" fmla="*/ 1038226 w 2095660"/>
                <a:gd name="connsiteY2" fmla="*/ 29873 h 2922118"/>
                <a:gd name="connsiteX3" fmla="*/ 1712171 w 2095660"/>
                <a:gd name="connsiteY3" fmla="*/ 1005486 h 2922118"/>
                <a:gd name="connsiteX4" fmla="*/ 2095660 w 2095660"/>
                <a:gd name="connsiteY4" fmla="*/ 2006630 h 2922118"/>
                <a:gd name="connsiteX5" fmla="*/ 1064432 w 2095660"/>
                <a:gd name="connsiteY5" fmla="*/ 2843581 h 2922118"/>
                <a:gd name="connsiteX6" fmla="*/ 12105 w 2095660"/>
                <a:gd name="connsiteY6" fmla="*/ 2722906 h 2922118"/>
                <a:gd name="connsiteX7" fmla="*/ 461161 w 2095660"/>
                <a:gd name="connsiteY7" fmla="*/ 1107869 h 292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660" h="2922118">
                  <a:moveTo>
                    <a:pt x="461161" y="1107869"/>
                  </a:moveTo>
                  <a:cubicBezTo>
                    <a:pt x="513423" y="768595"/>
                    <a:pt x="230876" y="863372"/>
                    <a:pt x="325679" y="687259"/>
                  </a:cubicBezTo>
                  <a:cubicBezTo>
                    <a:pt x="493773" y="237198"/>
                    <a:pt x="471301" y="-105420"/>
                    <a:pt x="1038226" y="29873"/>
                  </a:cubicBezTo>
                  <a:cubicBezTo>
                    <a:pt x="1605151" y="165166"/>
                    <a:pt x="1535932" y="676027"/>
                    <a:pt x="1712171" y="1005486"/>
                  </a:cubicBezTo>
                  <a:cubicBezTo>
                    <a:pt x="1888410" y="1334945"/>
                    <a:pt x="1946791" y="1739374"/>
                    <a:pt x="2095660" y="2006630"/>
                  </a:cubicBezTo>
                  <a:cubicBezTo>
                    <a:pt x="2095660" y="2697337"/>
                    <a:pt x="1411691" y="2724202"/>
                    <a:pt x="1064432" y="2843581"/>
                  </a:cubicBezTo>
                  <a:cubicBezTo>
                    <a:pt x="717173" y="2962960"/>
                    <a:pt x="106908" y="2963672"/>
                    <a:pt x="12105" y="2722906"/>
                  </a:cubicBezTo>
                  <a:cubicBezTo>
                    <a:pt x="-82698" y="2482140"/>
                    <a:pt x="408899" y="1447143"/>
                    <a:pt x="461161" y="110786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000">
                  <a:srgbClr val="8C8C8C"/>
                </a:gs>
              </a:gsLst>
              <a:lin ang="5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Oval 48">
              <a:extLst>
                <a:ext uri="{FF2B5EF4-FFF2-40B4-BE49-F238E27FC236}">
                  <a16:creationId xmlns:a16="http://schemas.microsoft.com/office/drawing/2014/main" id="{DBD86B04-68D3-4C1F-9917-FF1C2EB49622}"/>
                </a:ext>
              </a:extLst>
            </p:cNvPr>
            <p:cNvSpPr/>
            <p:nvPr/>
          </p:nvSpPr>
          <p:spPr>
            <a:xfrm rot="4194289">
              <a:off x="4524567" y="1392850"/>
              <a:ext cx="1518196" cy="2271407"/>
            </a:xfrm>
            <a:custGeom>
              <a:avLst/>
              <a:gdLst>
                <a:gd name="connsiteX0" fmla="*/ 0 w 2504376"/>
                <a:gd name="connsiteY0" fmla="*/ 838372 h 1676743"/>
                <a:gd name="connsiteX1" fmla="*/ 1252188 w 2504376"/>
                <a:gd name="connsiteY1" fmla="*/ 0 h 1676743"/>
                <a:gd name="connsiteX2" fmla="*/ 2504376 w 2504376"/>
                <a:gd name="connsiteY2" fmla="*/ 838372 h 1676743"/>
                <a:gd name="connsiteX3" fmla="*/ 1252188 w 2504376"/>
                <a:gd name="connsiteY3" fmla="*/ 1676744 h 1676743"/>
                <a:gd name="connsiteX4" fmla="*/ 0 w 2504376"/>
                <a:gd name="connsiteY4" fmla="*/ 838372 h 1676743"/>
                <a:gd name="connsiteX0" fmla="*/ 0 w 1408711"/>
                <a:gd name="connsiteY0" fmla="*/ 861677 h 1723354"/>
                <a:gd name="connsiteX1" fmla="*/ 1252188 w 1408711"/>
                <a:gd name="connsiteY1" fmla="*/ 23305 h 1723354"/>
                <a:gd name="connsiteX2" fmla="*/ 1252188 w 1408711"/>
                <a:gd name="connsiteY2" fmla="*/ 1700049 h 1723354"/>
                <a:gd name="connsiteX3" fmla="*/ 0 w 1408711"/>
                <a:gd name="connsiteY3" fmla="*/ 861677 h 1723354"/>
                <a:gd name="connsiteX0" fmla="*/ 221 w 1476407"/>
                <a:gd name="connsiteY0" fmla="*/ 866887 h 1948107"/>
                <a:gd name="connsiteX1" fmla="*/ 1252409 w 1476407"/>
                <a:gd name="connsiteY1" fmla="*/ 28515 h 1948107"/>
                <a:gd name="connsiteX2" fmla="*/ 1358297 w 1476407"/>
                <a:gd name="connsiteY2" fmla="*/ 1933323 h 1948107"/>
                <a:gd name="connsiteX3" fmla="*/ 221 w 1476407"/>
                <a:gd name="connsiteY3" fmla="*/ 866887 h 1948107"/>
                <a:gd name="connsiteX0" fmla="*/ 812 w 1444645"/>
                <a:gd name="connsiteY0" fmla="*/ 1057730 h 2146099"/>
                <a:gd name="connsiteX1" fmla="*/ 1162239 w 1444645"/>
                <a:gd name="connsiteY1" fmla="*/ 23874 h 2146099"/>
                <a:gd name="connsiteX2" fmla="*/ 1358888 w 1444645"/>
                <a:gd name="connsiteY2" fmla="*/ 2124166 h 2146099"/>
                <a:gd name="connsiteX3" fmla="*/ 812 w 1444645"/>
                <a:gd name="connsiteY3" fmla="*/ 1057730 h 2146099"/>
                <a:gd name="connsiteX0" fmla="*/ 78933 w 1510062"/>
                <a:gd name="connsiteY0" fmla="*/ 1056563 h 2223284"/>
                <a:gd name="connsiteX1" fmla="*/ 1240360 w 1510062"/>
                <a:gd name="connsiteY1" fmla="*/ 22707 h 2223284"/>
                <a:gd name="connsiteX2" fmla="*/ 1437009 w 1510062"/>
                <a:gd name="connsiteY2" fmla="*/ 2122999 h 2223284"/>
                <a:gd name="connsiteX3" fmla="*/ 251136 w 1510062"/>
                <a:gd name="connsiteY3" fmla="*/ 1802977 h 2223284"/>
                <a:gd name="connsiteX4" fmla="*/ 78933 w 1510062"/>
                <a:gd name="connsiteY4" fmla="*/ 1056563 h 2223284"/>
                <a:gd name="connsiteX0" fmla="*/ 78933 w 1510062"/>
                <a:gd name="connsiteY0" fmla="*/ 1056563 h 2201545"/>
                <a:gd name="connsiteX1" fmla="*/ 1240360 w 1510062"/>
                <a:gd name="connsiteY1" fmla="*/ 22707 h 2201545"/>
                <a:gd name="connsiteX2" fmla="*/ 1437009 w 1510062"/>
                <a:gd name="connsiteY2" fmla="*/ 2122999 h 2201545"/>
                <a:gd name="connsiteX3" fmla="*/ 251136 w 1510062"/>
                <a:gd name="connsiteY3" fmla="*/ 1802977 h 2201545"/>
                <a:gd name="connsiteX4" fmla="*/ 78933 w 1510062"/>
                <a:gd name="connsiteY4" fmla="*/ 1056563 h 2201545"/>
                <a:gd name="connsiteX0" fmla="*/ 78933 w 1474505"/>
                <a:gd name="connsiteY0" fmla="*/ 1056563 h 2152947"/>
                <a:gd name="connsiteX1" fmla="*/ 1240360 w 1474505"/>
                <a:gd name="connsiteY1" fmla="*/ 22707 h 2152947"/>
                <a:gd name="connsiteX2" fmla="*/ 1437009 w 1474505"/>
                <a:gd name="connsiteY2" fmla="*/ 2122999 h 2152947"/>
                <a:gd name="connsiteX3" fmla="*/ 251136 w 1474505"/>
                <a:gd name="connsiteY3" fmla="*/ 1802977 h 2152947"/>
                <a:gd name="connsiteX4" fmla="*/ 78933 w 1474505"/>
                <a:gd name="connsiteY4" fmla="*/ 1056563 h 2152947"/>
                <a:gd name="connsiteX0" fmla="*/ 78933 w 1474505"/>
                <a:gd name="connsiteY0" fmla="*/ 1056563 h 2162405"/>
                <a:gd name="connsiteX1" fmla="*/ 1240360 w 1474505"/>
                <a:gd name="connsiteY1" fmla="*/ 22707 h 2162405"/>
                <a:gd name="connsiteX2" fmla="*/ 1437009 w 1474505"/>
                <a:gd name="connsiteY2" fmla="*/ 2122999 h 2162405"/>
                <a:gd name="connsiteX3" fmla="*/ 251136 w 1474505"/>
                <a:gd name="connsiteY3" fmla="*/ 1802977 h 2162405"/>
                <a:gd name="connsiteX4" fmla="*/ 78933 w 1474505"/>
                <a:gd name="connsiteY4" fmla="*/ 1056563 h 2162405"/>
                <a:gd name="connsiteX0" fmla="*/ 78933 w 1468759"/>
                <a:gd name="connsiteY0" fmla="*/ 1056563 h 2150329"/>
                <a:gd name="connsiteX1" fmla="*/ 1240360 w 1468759"/>
                <a:gd name="connsiteY1" fmla="*/ 22707 h 2150329"/>
                <a:gd name="connsiteX2" fmla="*/ 1437009 w 1468759"/>
                <a:gd name="connsiteY2" fmla="*/ 2122999 h 2150329"/>
                <a:gd name="connsiteX3" fmla="*/ 251136 w 1468759"/>
                <a:gd name="connsiteY3" fmla="*/ 1802977 h 2150329"/>
                <a:gd name="connsiteX4" fmla="*/ 78933 w 1468759"/>
                <a:gd name="connsiteY4" fmla="*/ 1056563 h 2150329"/>
                <a:gd name="connsiteX0" fmla="*/ 62414 w 1532922"/>
                <a:gd name="connsiteY0" fmla="*/ 630340 h 2196465"/>
                <a:gd name="connsiteX1" fmla="*/ 1302094 w 1532922"/>
                <a:gd name="connsiteY1" fmla="*/ 68843 h 2196465"/>
                <a:gd name="connsiteX2" fmla="*/ 1498743 w 1532922"/>
                <a:gd name="connsiteY2" fmla="*/ 2169135 h 2196465"/>
                <a:gd name="connsiteX3" fmla="*/ 312870 w 1532922"/>
                <a:gd name="connsiteY3" fmla="*/ 1849113 h 2196465"/>
                <a:gd name="connsiteX4" fmla="*/ 62414 w 1532922"/>
                <a:gd name="connsiteY4" fmla="*/ 630340 h 2196465"/>
                <a:gd name="connsiteX0" fmla="*/ 211512 w 1682020"/>
                <a:gd name="connsiteY0" fmla="*/ 617915 h 2184040"/>
                <a:gd name="connsiteX1" fmla="*/ 1451192 w 1682020"/>
                <a:gd name="connsiteY1" fmla="*/ 56418 h 2184040"/>
                <a:gd name="connsiteX2" fmla="*/ 1647841 w 1682020"/>
                <a:gd name="connsiteY2" fmla="*/ 2156710 h 2184040"/>
                <a:gd name="connsiteX3" fmla="*/ 461968 w 1682020"/>
                <a:gd name="connsiteY3" fmla="*/ 1836688 h 2184040"/>
                <a:gd name="connsiteX4" fmla="*/ 211512 w 1682020"/>
                <a:gd name="connsiteY4" fmla="*/ 617915 h 2184040"/>
                <a:gd name="connsiteX0" fmla="*/ 222566 w 1693074"/>
                <a:gd name="connsiteY0" fmla="*/ 619795 h 2185920"/>
                <a:gd name="connsiteX1" fmla="*/ 1462246 w 1693074"/>
                <a:gd name="connsiteY1" fmla="*/ 58298 h 2185920"/>
                <a:gd name="connsiteX2" fmla="*/ 1658895 w 1693074"/>
                <a:gd name="connsiteY2" fmla="*/ 2158590 h 2185920"/>
                <a:gd name="connsiteX3" fmla="*/ 473022 w 1693074"/>
                <a:gd name="connsiteY3" fmla="*/ 1838568 h 2185920"/>
                <a:gd name="connsiteX4" fmla="*/ 222566 w 1693074"/>
                <a:gd name="connsiteY4" fmla="*/ 619795 h 2185920"/>
                <a:gd name="connsiteX0" fmla="*/ 222566 w 1681930"/>
                <a:gd name="connsiteY0" fmla="*/ 562262 h 2128387"/>
                <a:gd name="connsiteX1" fmla="*/ 1462246 w 1681930"/>
                <a:gd name="connsiteY1" fmla="*/ 765 h 2128387"/>
                <a:gd name="connsiteX2" fmla="*/ 1658895 w 1681930"/>
                <a:gd name="connsiteY2" fmla="*/ 2101057 h 2128387"/>
                <a:gd name="connsiteX3" fmla="*/ 473022 w 1681930"/>
                <a:gd name="connsiteY3" fmla="*/ 1781035 h 2128387"/>
                <a:gd name="connsiteX4" fmla="*/ 222566 w 1681930"/>
                <a:gd name="connsiteY4" fmla="*/ 562262 h 2128387"/>
                <a:gd name="connsiteX0" fmla="*/ 222566 w 1683069"/>
                <a:gd name="connsiteY0" fmla="*/ 575145 h 2141270"/>
                <a:gd name="connsiteX1" fmla="*/ 1462246 w 1683069"/>
                <a:gd name="connsiteY1" fmla="*/ 13648 h 2141270"/>
                <a:gd name="connsiteX2" fmla="*/ 1658895 w 1683069"/>
                <a:gd name="connsiteY2" fmla="*/ 2113940 h 2141270"/>
                <a:gd name="connsiteX3" fmla="*/ 473022 w 1683069"/>
                <a:gd name="connsiteY3" fmla="*/ 1793918 h 2141270"/>
                <a:gd name="connsiteX4" fmla="*/ 222566 w 1683069"/>
                <a:gd name="connsiteY4" fmla="*/ 575145 h 2141270"/>
                <a:gd name="connsiteX0" fmla="*/ 224524 w 1686024"/>
                <a:gd name="connsiteY0" fmla="*/ 599655 h 2188850"/>
                <a:gd name="connsiteX1" fmla="*/ 1455477 w 1686024"/>
                <a:gd name="connsiteY1" fmla="*/ 61228 h 2188850"/>
                <a:gd name="connsiteX2" fmla="*/ 1652126 w 1686024"/>
                <a:gd name="connsiteY2" fmla="*/ 2161520 h 2188850"/>
                <a:gd name="connsiteX3" fmla="*/ 466253 w 1686024"/>
                <a:gd name="connsiteY3" fmla="*/ 1841498 h 2188850"/>
                <a:gd name="connsiteX4" fmla="*/ 224524 w 1686024"/>
                <a:gd name="connsiteY4" fmla="*/ 599655 h 2188850"/>
                <a:gd name="connsiteX0" fmla="*/ 224524 w 1670709"/>
                <a:gd name="connsiteY0" fmla="*/ 573268 h 2162463"/>
                <a:gd name="connsiteX1" fmla="*/ 1455477 w 1670709"/>
                <a:gd name="connsiteY1" fmla="*/ 34841 h 2162463"/>
                <a:gd name="connsiteX2" fmla="*/ 1652126 w 1670709"/>
                <a:gd name="connsiteY2" fmla="*/ 2135133 h 2162463"/>
                <a:gd name="connsiteX3" fmla="*/ 466253 w 1670709"/>
                <a:gd name="connsiteY3" fmla="*/ 1815111 h 2162463"/>
                <a:gd name="connsiteX4" fmla="*/ 224524 w 1670709"/>
                <a:gd name="connsiteY4" fmla="*/ 573268 h 2162463"/>
                <a:gd name="connsiteX0" fmla="*/ 224524 w 1669029"/>
                <a:gd name="connsiteY0" fmla="*/ 559816 h 2149011"/>
                <a:gd name="connsiteX1" fmla="*/ 1455477 w 1669029"/>
                <a:gd name="connsiteY1" fmla="*/ 21389 h 2149011"/>
                <a:gd name="connsiteX2" fmla="*/ 1652126 w 1669029"/>
                <a:gd name="connsiteY2" fmla="*/ 2121681 h 2149011"/>
                <a:gd name="connsiteX3" fmla="*/ 466253 w 1669029"/>
                <a:gd name="connsiteY3" fmla="*/ 1801659 h 2149011"/>
                <a:gd name="connsiteX4" fmla="*/ 224524 w 1669029"/>
                <a:gd name="connsiteY4" fmla="*/ 559816 h 2149011"/>
                <a:gd name="connsiteX0" fmla="*/ 113165 w 1557670"/>
                <a:gd name="connsiteY0" fmla="*/ 559816 h 2149011"/>
                <a:gd name="connsiteX1" fmla="*/ 1344118 w 1557670"/>
                <a:gd name="connsiteY1" fmla="*/ 21389 h 2149011"/>
                <a:gd name="connsiteX2" fmla="*/ 1540767 w 1557670"/>
                <a:gd name="connsiteY2" fmla="*/ 2121681 h 2149011"/>
                <a:gd name="connsiteX3" fmla="*/ 354894 w 1557670"/>
                <a:gd name="connsiteY3" fmla="*/ 1801659 h 2149011"/>
                <a:gd name="connsiteX4" fmla="*/ 113165 w 1557670"/>
                <a:gd name="connsiteY4" fmla="*/ 559816 h 2149011"/>
                <a:gd name="connsiteX0" fmla="*/ 129725 w 1574230"/>
                <a:gd name="connsiteY0" fmla="*/ 559816 h 2149011"/>
                <a:gd name="connsiteX1" fmla="*/ 1360678 w 1574230"/>
                <a:gd name="connsiteY1" fmla="*/ 21389 h 2149011"/>
                <a:gd name="connsiteX2" fmla="*/ 1557327 w 1574230"/>
                <a:gd name="connsiteY2" fmla="*/ 2121681 h 2149011"/>
                <a:gd name="connsiteX3" fmla="*/ 371454 w 1574230"/>
                <a:gd name="connsiteY3" fmla="*/ 1801659 h 2149011"/>
                <a:gd name="connsiteX4" fmla="*/ 129725 w 1574230"/>
                <a:gd name="connsiteY4" fmla="*/ 559816 h 2149011"/>
                <a:gd name="connsiteX0" fmla="*/ 86395 w 1530900"/>
                <a:gd name="connsiteY0" fmla="*/ 558358 h 2147553"/>
                <a:gd name="connsiteX1" fmla="*/ 1317348 w 1530900"/>
                <a:gd name="connsiteY1" fmla="*/ 19931 h 2147553"/>
                <a:gd name="connsiteX2" fmla="*/ 1513997 w 1530900"/>
                <a:gd name="connsiteY2" fmla="*/ 2120223 h 2147553"/>
                <a:gd name="connsiteX3" fmla="*/ 328124 w 1530900"/>
                <a:gd name="connsiteY3" fmla="*/ 1800201 h 2147553"/>
                <a:gd name="connsiteX4" fmla="*/ 86395 w 1530900"/>
                <a:gd name="connsiteY4" fmla="*/ 558358 h 2147553"/>
                <a:gd name="connsiteX0" fmla="*/ 73691 w 1518196"/>
                <a:gd name="connsiteY0" fmla="*/ 558358 h 2147553"/>
                <a:gd name="connsiteX1" fmla="*/ 1304644 w 1518196"/>
                <a:gd name="connsiteY1" fmla="*/ 19931 h 2147553"/>
                <a:gd name="connsiteX2" fmla="*/ 1501293 w 1518196"/>
                <a:gd name="connsiteY2" fmla="*/ 2120223 h 2147553"/>
                <a:gd name="connsiteX3" fmla="*/ 315420 w 1518196"/>
                <a:gd name="connsiteY3" fmla="*/ 1800201 h 2147553"/>
                <a:gd name="connsiteX4" fmla="*/ 73691 w 1518196"/>
                <a:gd name="connsiteY4" fmla="*/ 558358 h 214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196" h="2147553">
                  <a:moveTo>
                    <a:pt x="73691" y="558358"/>
                  </a:moveTo>
                  <a:cubicBezTo>
                    <a:pt x="477971" y="450982"/>
                    <a:pt x="1207505" y="-112090"/>
                    <a:pt x="1304644" y="19931"/>
                  </a:cubicBezTo>
                  <a:cubicBezTo>
                    <a:pt x="1401783" y="151952"/>
                    <a:pt x="1572495" y="1999624"/>
                    <a:pt x="1501293" y="2120223"/>
                  </a:cubicBezTo>
                  <a:cubicBezTo>
                    <a:pt x="1430091" y="2240822"/>
                    <a:pt x="667724" y="1930957"/>
                    <a:pt x="315420" y="1800201"/>
                  </a:cubicBezTo>
                  <a:cubicBezTo>
                    <a:pt x="1096746" y="1246601"/>
                    <a:pt x="-330589" y="665734"/>
                    <a:pt x="73691" y="558358"/>
                  </a:cubicBezTo>
                  <a:close/>
                </a:path>
              </a:pathLst>
            </a:custGeom>
            <a:solidFill>
              <a:srgbClr val="BABED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9">
              <a:extLst>
                <a:ext uri="{FF2B5EF4-FFF2-40B4-BE49-F238E27FC236}">
                  <a16:creationId xmlns:a16="http://schemas.microsoft.com/office/drawing/2014/main" id="{6A4B3C95-378F-4874-B798-4E6AF397A735}"/>
                </a:ext>
              </a:extLst>
            </p:cNvPr>
            <p:cNvSpPr/>
            <p:nvPr/>
          </p:nvSpPr>
          <p:spPr>
            <a:xfrm>
              <a:off x="4416372" y="2459844"/>
              <a:ext cx="3406828" cy="2825579"/>
            </a:xfrm>
            <a:custGeom>
              <a:avLst/>
              <a:gdLst>
                <a:gd name="connsiteX0" fmla="*/ 0 w 1915465"/>
                <a:gd name="connsiteY0" fmla="*/ 0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0 w 1915465"/>
                <a:gd name="connsiteY4" fmla="*/ 0 h 1220118"/>
                <a:gd name="connsiteX0" fmla="*/ 1028121 w 1915465"/>
                <a:gd name="connsiteY0" fmla="*/ 166018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1028121 w 1915465"/>
                <a:gd name="connsiteY4" fmla="*/ 166018 h 1220118"/>
                <a:gd name="connsiteX0" fmla="*/ 1219200 w 2106544"/>
                <a:gd name="connsiteY0" fmla="*/ 166018 h 1220118"/>
                <a:gd name="connsiteX1" fmla="*/ 2106544 w 2106544"/>
                <a:gd name="connsiteY1" fmla="*/ 0 h 1220118"/>
                <a:gd name="connsiteX2" fmla="*/ 2106544 w 2106544"/>
                <a:gd name="connsiteY2" fmla="*/ 1220118 h 1220118"/>
                <a:gd name="connsiteX3" fmla="*/ 0 w 2106544"/>
                <a:gd name="connsiteY3" fmla="*/ 343818 h 1220118"/>
                <a:gd name="connsiteX4" fmla="*/ 1219200 w 2106544"/>
                <a:gd name="connsiteY4" fmla="*/ 166018 h 1220118"/>
                <a:gd name="connsiteX0" fmla="*/ 1219200 w 2106544"/>
                <a:gd name="connsiteY0" fmla="*/ 365627 h 1419727"/>
                <a:gd name="connsiteX1" fmla="*/ 2106544 w 2106544"/>
                <a:gd name="connsiteY1" fmla="*/ 199609 h 1419727"/>
                <a:gd name="connsiteX2" fmla="*/ 2106544 w 2106544"/>
                <a:gd name="connsiteY2" fmla="*/ 1419727 h 1419727"/>
                <a:gd name="connsiteX3" fmla="*/ 0 w 2106544"/>
                <a:gd name="connsiteY3" fmla="*/ 543427 h 1419727"/>
                <a:gd name="connsiteX4" fmla="*/ 1219200 w 2106544"/>
                <a:gd name="connsiteY4" fmla="*/ 365627 h 1419727"/>
                <a:gd name="connsiteX0" fmla="*/ 1219200 w 2106544"/>
                <a:gd name="connsiteY0" fmla="*/ 504689 h 1558789"/>
                <a:gd name="connsiteX1" fmla="*/ 2106544 w 2106544"/>
                <a:gd name="connsiteY1" fmla="*/ 338671 h 1558789"/>
                <a:gd name="connsiteX2" fmla="*/ 2106544 w 2106544"/>
                <a:gd name="connsiteY2" fmla="*/ 1558789 h 1558789"/>
                <a:gd name="connsiteX3" fmla="*/ 0 w 2106544"/>
                <a:gd name="connsiteY3" fmla="*/ 682489 h 1558789"/>
                <a:gd name="connsiteX4" fmla="*/ 1219200 w 2106544"/>
                <a:gd name="connsiteY4" fmla="*/ 504689 h 1558789"/>
                <a:gd name="connsiteX0" fmla="*/ 1223972 w 2111316"/>
                <a:gd name="connsiteY0" fmla="*/ 432620 h 1486720"/>
                <a:gd name="connsiteX1" fmla="*/ 2111316 w 2111316"/>
                <a:gd name="connsiteY1" fmla="*/ 266602 h 1486720"/>
                <a:gd name="connsiteX2" fmla="*/ 2111316 w 2111316"/>
                <a:gd name="connsiteY2" fmla="*/ 1486720 h 1486720"/>
                <a:gd name="connsiteX3" fmla="*/ 4772 w 2111316"/>
                <a:gd name="connsiteY3" fmla="*/ 610420 h 1486720"/>
                <a:gd name="connsiteX4" fmla="*/ 1223972 w 2111316"/>
                <a:gd name="connsiteY4" fmla="*/ 432620 h 1486720"/>
                <a:gd name="connsiteX0" fmla="*/ 1223972 w 2111316"/>
                <a:gd name="connsiteY0" fmla="*/ 511212 h 1565312"/>
                <a:gd name="connsiteX1" fmla="*/ 2111316 w 2111316"/>
                <a:gd name="connsiteY1" fmla="*/ 345194 h 1565312"/>
                <a:gd name="connsiteX2" fmla="*/ 2111316 w 2111316"/>
                <a:gd name="connsiteY2" fmla="*/ 1565312 h 1565312"/>
                <a:gd name="connsiteX3" fmla="*/ 4772 w 2111316"/>
                <a:gd name="connsiteY3" fmla="*/ 689012 h 1565312"/>
                <a:gd name="connsiteX4" fmla="*/ 1223972 w 2111316"/>
                <a:gd name="connsiteY4" fmla="*/ 511212 h 15653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375099"/>
                <a:gd name="connsiteY0" fmla="*/ 511212 h 2340012"/>
                <a:gd name="connsiteX1" fmla="*/ 2111316 w 2375099"/>
                <a:gd name="connsiteY1" fmla="*/ 345194 h 2340012"/>
                <a:gd name="connsiteX2" fmla="*/ 2354272 w 2375099"/>
                <a:gd name="connsiteY2" fmla="*/ 2340012 h 2340012"/>
                <a:gd name="connsiteX3" fmla="*/ 1514416 w 2375099"/>
                <a:gd name="connsiteY3" fmla="*/ 2251112 h 2340012"/>
                <a:gd name="connsiteX4" fmla="*/ 4772 w 2375099"/>
                <a:gd name="connsiteY4" fmla="*/ 689012 h 2340012"/>
                <a:gd name="connsiteX5" fmla="*/ 1223972 w 2375099"/>
                <a:gd name="connsiteY5" fmla="*/ 511212 h 2340012"/>
                <a:gd name="connsiteX0" fmla="*/ 1223972 w 2375099"/>
                <a:gd name="connsiteY0" fmla="*/ 511212 h 2425726"/>
                <a:gd name="connsiteX1" fmla="*/ 2111316 w 2375099"/>
                <a:gd name="connsiteY1" fmla="*/ 345194 h 2425726"/>
                <a:gd name="connsiteX2" fmla="*/ 2354272 w 2375099"/>
                <a:gd name="connsiteY2" fmla="*/ 2340012 h 2425726"/>
                <a:gd name="connsiteX3" fmla="*/ 1514416 w 2375099"/>
                <a:gd name="connsiteY3" fmla="*/ 2251112 h 2425726"/>
                <a:gd name="connsiteX4" fmla="*/ 4772 w 2375099"/>
                <a:gd name="connsiteY4" fmla="*/ 689012 h 2425726"/>
                <a:gd name="connsiteX5" fmla="*/ 1223972 w 2375099"/>
                <a:gd name="connsiteY5" fmla="*/ 511212 h 2425726"/>
                <a:gd name="connsiteX0" fmla="*/ 1223972 w 2375099"/>
                <a:gd name="connsiteY0" fmla="*/ 511212 h 2419020"/>
                <a:gd name="connsiteX1" fmla="*/ 2111316 w 2375099"/>
                <a:gd name="connsiteY1" fmla="*/ 345194 h 2419020"/>
                <a:gd name="connsiteX2" fmla="*/ 2354272 w 2375099"/>
                <a:gd name="connsiteY2" fmla="*/ 2340012 h 2419020"/>
                <a:gd name="connsiteX3" fmla="*/ 1514416 w 2375099"/>
                <a:gd name="connsiteY3" fmla="*/ 2213012 h 2419020"/>
                <a:gd name="connsiteX4" fmla="*/ 4772 w 2375099"/>
                <a:gd name="connsiteY4" fmla="*/ 689012 h 2419020"/>
                <a:gd name="connsiteX5" fmla="*/ 1223972 w 2375099"/>
                <a:gd name="connsiteY5" fmla="*/ 511212 h 2419020"/>
                <a:gd name="connsiteX0" fmla="*/ 1223972 w 2375099"/>
                <a:gd name="connsiteY0" fmla="*/ 511212 h 2456538"/>
                <a:gd name="connsiteX1" fmla="*/ 2111316 w 2375099"/>
                <a:gd name="connsiteY1" fmla="*/ 345194 h 2456538"/>
                <a:gd name="connsiteX2" fmla="*/ 2354272 w 2375099"/>
                <a:gd name="connsiteY2" fmla="*/ 2340012 h 2456538"/>
                <a:gd name="connsiteX3" fmla="*/ 1514416 w 2375099"/>
                <a:gd name="connsiteY3" fmla="*/ 2213012 h 2456538"/>
                <a:gd name="connsiteX4" fmla="*/ 4772 w 2375099"/>
                <a:gd name="connsiteY4" fmla="*/ 689012 h 2456538"/>
                <a:gd name="connsiteX5" fmla="*/ 1223972 w 2375099"/>
                <a:gd name="connsiteY5" fmla="*/ 511212 h 2456538"/>
                <a:gd name="connsiteX0" fmla="*/ 1223972 w 3409602"/>
                <a:gd name="connsiteY0" fmla="*/ 511212 h 2456538"/>
                <a:gd name="connsiteX1" fmla="*/ 2111316 w 3409602"/>
                <a:gd name="connsiteY1" fmla="*/ 345194 h 2456538"/>
                <a:gd name="connsiteX2" fmla="*/ 3408372 w 3409602"/>
                <a:gd name="connsiteY2" fmla="*/ 1298612 h 2456538"/>
                <a:gd name="connsiteX3" fmla="*/ 2354272 w 3409602"/>
                <a:gd name="connsiteY3" fmla="*/ 2340012 h 2456538"/>
                <a:gd name="connsiteX4" fmla="*/ 1514416 w 3409602"/>
                <a:gd name="connsiteY4" fmla="*/ 2213012 h 2456538"/>
                <a:gd name="connsiteX5" fmla="*/ 4772 w 3409602"/>
                <a:gd name="connsiteY5" fmla="*/ 689012 h 2456538"/>
                <a:gd name="connsiteX6" fmla="*/ 1223972 w 3409602"/>
                <a:gd name="connsiteY6" fmla="*/ 511212 h 2456538"/>
                <a:gd name="connsiteX0" fmla="*/ 1223972 w 3408372"/>
                <a:gd name="connsiteY0" fmla="*/ 511212 h 2456538"/>
                <a:gd name="connsiteX1" fmla="*/ 2111316 w 3408372"/>
                <a:gd name="connsiteY1" fmla="*/ 345194 h 2456538"/>
                <a:gd name="connsiteX2" fmla="*/ 3408372 w 3408372"/>
                <a:gd name="connsiteY2" fmla="*/ 1298612 h 2456538"/>
                <a:gd name="connsiteX3" fmla="*/ 2354272 w 3408372"/>
                <a:gd name="connsiteY3" fmla="*/ 2340012 h 2456538"/>
                <a:gd name="connsiteX4" fmla="*/ 1514416 w 3408372"/>
                <a:gd name="connsiteY4" fmla="*/ 2213012 h 2456538"/>
                <a:gd name="connsiteX5" fmla="*/ 4772 w 3408372"/>
                <a:gd name="connsiteY5" fmla="*/ 689012 h 2456538"/>
                <a:gd name="connsiteX6" fmla="*/ 1223972 w 3408372"/>
                <a:gd name="connsiteY6" fmla="*/ 511212 h 2456538"/>
                <a:gd name="connsiteX0" fmla="*/ 1223972 w 3408372"/>
                <a:gd name="connsiteY0" fmla="*/ 1448718 h 3394044"/>
                <a:gd name="connsiteX1" fmla="*/ 1336616 w 3408372"/>
                <a:gd name="connsiteY1" fmla="*/ 0 h 3394044"/>
                <a:gd name="connsiteX2" fmla="*/ 3408372 w 3408372"/>
                <a:gd name="connsiteY2" fmla="*/ 2236118 h 3394044"/>
                <a:gd name="connsiteX3" fmla="*/ 2354272 w 3408372"/>
                <a:gd name="connsiteY3" fmla="*/ 3277518 h 3394044"/>
                <a:gd name="connsiteX4" fmla="*/ 1514416 w 3408372"/>
                <a:gd name="connsiteY4" fmla="*/ 3150518 h 3394044"/>
                <a:gd name="connsiteX5" fmla="*/ 4772 w 3408372"/>
                <a:gd name="connsiteY5" fmla="*/ 1626518 h 3394044"/>
                <a:gd name="connsiteX6" fmla="*/ 1223972 w 3408372"/>
                <a:gd name="connsiteY6" fmla="*/ 1448718 h 3394044"/>
                <a:gd name="connsiteX0" fmla="*/ 1223972 w 3408372"/>
                <a:gd name="connsiteY0" fmla="*/ 511213 h 2456539"/>
                <a:gd name="connsiteX1" fmla="*/ 3408372 w 3408372"/>
                <a:gd name="connsiteY1" fmla="*/ 1298613 h 2456539"/>
                <a:gd name="connsiteX2" fmla="*/ 2354272 w 3408372"/>
                <a:gd name="connsiteY2" fmla="*/ 2340013 h 2456539"/>
                <a:gd name="connsiteX3" fmla="*/ 1514416 w 3408372"/>
                <a:gd name="connsiteY3" fmla="*/ 2213013 h 2456539"/>
                <a:gd name="connsiteX4" fmla="*/ 4772 w 3408372"/>
                <a:gd name="connsiteY4" fmla="*/ 689013 h 2456539"/>
                <a:gd name="connsiteX5" fmla="*/ 1223972 w 3408372"/>
                <a:gd name="connsiteY5" fmla="*/ 511213 h 2456539"/>
                <a:gd name="connsiteX0" fmla="*/ 2166203 w 3406311"/>
                <a:gd name="connsiteY0" fmla="*/ 297926 h 2833433"/>
                <a:gd name="connsiteX1" fmla="*/ 3406311 w 3406311"/>
                <a:gd name="connsiteY1" fmla="*/ 1675507 h 2833433"/>
                <a:gd name="connsiteX2" fmla="*/ 2352211 w 3406311"/>
                <a:gd name="connsiteY2" fmla="*/ 2716907 h 2833433"/>
                <a:gd name="connsiteX3" fmla="*/ 1512355 w 3406311"/>
                <a:gd name="connsiteY3" fmla="*/ 2589907 h 2833433"/>
                <a:gd name="connsiteX4" fmla="*/ 2711 w 3406311"/>
                <a:gd name="connsiteY4" fmla="*/ 1065907 h 2833433"/>
                <a:gd name="connsiteX5" fmla="*/ 2166203 w 3406311"/>
                <a:gd name="connsiteY5" fmla="*/ 297926 h 2833433"/>
                <a:gd name="connsiteX0" fmla="*/ 2166203 w 3406311"/>
                <a:gd name="connsiteY0" fmla="*/ 297926 h 2833433"/>
                <a:gd name="connsiteX1" fmla="*/ 3406311 w 3406311"/>
                <a:gd name="connsiteY1" fmla="*/ 1675507 h 2833433"/>
                <a:gd name="connsiteX2" fmla="*/ 2352211 w 3406311"/>
                <a:gd name="connsiteY2" fmla="*/ 2716907 h 2833433"/>
                <a:gd name="connsiteX3" fmla="*/ 1512355 w 3406311"/>
                <a:gd name="connsiteY3" fmla="*/ 2589907 h 2833433"/>
                <a:gd name="connsiteX4" fmla="*/ 2711 w 3406311"/>
                <a:gd name="connsiteY4" fmla="*/ 1065907 h 2833433"/>
                <a:gd name="connsiteX5" fmla="*/ 2166203 w 3406311"/>
                <a:gd name="connsiteY5" fmla="*/ 297926 h 2833433"/>
                <a:gd name="connsiteX0" fmla="*/ 2225151 w 3406241"/>
                <a:gd name="connsiteY0" fmla="*/ 277458 h 2901492"/>
                <a:gd name="connsiteX1" fmla="*/ 3406241 w 3406241"/>
                <a:gd name="connsiteY1" fmla="*/ 1743566 h 2901492"/>
                <a:gd name="connsiteX2" fmla="*/ 2352141 w 3406241"/>
                <a:gd name="connsiteY2" fmla="*/ 2784966 h 2901492"/>
                <a:gd name="connsiteX3" fmla="*/ 1512285 w 3406241"/>
                <a:gd name="connsiteY3" fmla="*/ 2657966 h 2901492"/>
                <a:gd name="connsiteX4" fmla="*/ 2641 w 3406241"/>
                <a:gd name="connsiteY4" fmla="*/ 1133966 h 2901492"/>
                <a:gd name="connsiteX5" fmla="*/ 2225151 w 3406241"/>
                <a:gd name="connsiteY5" fmla="*/ 277458 h 2901492"/>
                <a:gd name="connsiteX0" fmla="*/ 2225151 w 3406241"/>
                <a:gd name="connsiteY0" fmla="*/ 277458 h 2901492"/>
                <a:gd name="connsiteX1" fmla="*/ 3406241 w 3406241"/>
                <a:gd name="connsiteY1" fmla="*/ 1743566 h 2901492"/>
                <a:gd name="connsiteX2" fmla="*/ 2352141 w 3406241"/>
                <a:gd name="connsiteY2" fmla="*/ 2784966 h 2901492"/>
                <a:gd name="connsiteX3" fmla="*/ 1512285 w 3406241"/>
                <a:gd name="connsiteY3" fmla="*/ 2657966 h 2901492"/>
                <a:gd name="connsiteX4" fmla="*/ 2641 w 3406241"/>
                <a:gd name="connsiteY4" fmla="*/ 1133966 h 2901492"/>
                <a:gd name="connsiteX5" fmla="*/ 2225151 w 3406241"/>
                <a:gd name="connsiteY5" fmla="*/ 277458 h 2901492"/>
                <a:gd name="connsiteX0" fmla="*/ 2225316 w 3406406"/>
                <a:gd name="connsiteY0" fmla="*/ 257931 h 2881965"/>
                <a:gd name="connsiteX1" fmla="*/ 3406406 w 3406406"/>
                <a:gd name="connsiteY1" fmla="*/ 1724039 h 2881965"/>
                <a:gd name="connsiteX2" fmla="*/ 2352306 w 3406406"/>
                <a:gd name="connsiteY2" fmla="*/ 2765439 h 2881965"/>
                <a:gd name="connsiteX3" fmla="*/ 1512450 w 3406406"/>
                <a:gd name="connsiteY3" fmla="*/ 2638439 h 2881965"/>
                <a:gd name="connsiteX4" fmla="*/ 2806 w 3406406"/>
                <a:gd name="connsiteY4" fmla="*/ 1114439 h 2881965"/>
                <a:gd name="connsiteX5" fmla="*/ 2225316 w 3406406"/>
                <a:gd name="connsiteY5" fmla="*/ 257931 h 2881965"/>
                <a:gd name="connsiteX0" fmla="*/ 2225316 w 3406406"/>
                <a:gd name="connsiteY0" fmla="*/ 257931 h 2881965"/>
                <a:gd name="connsiteX1" fmla="*/ 3406406 w 3406406"/>
                <a:gd name="connsiteY1" fmla="*/ 1724039 h 2881965"/>
                <a:gd name="connsiteX2" fmla="*/ 2352306 w 3406406"/>
                <a:gd name="connsiteY2" fmla="*/ 2765439 h 2881965"/>
                <a:gd name="connsiteX3" fmla="*/ 1512450 w 3406406"/>
                <a:gd name="connsiteY3" fmla="*/ 2638439 h 2881965"/>
                <a:gd name="connsiteX4" fmla="*/ 2806 w 3406406"/>
                <a:gd name="connsiteY4" fmla="*/ 1114439 h 2881965"/>
                <a:gd name="connsiteX5" fmla="*/ 2225316 w 3406406"/>
                <a:gd name="connsiteY5" fmla="*/ 257931 h 2881965"/>
                <a:gd name="connsiteX0" fmla="*/ 2225316 w 3406406"/>
                <a:gd name="connsiteY0" fmla="*/ 257931 h 2881965"/>
                <a:gd name="connsiteX1" fmla="*/ 3406406 w 3406406"/>
                <a:gd name="connsiteY1" fmla="*/ 1724039 h 2881965"/>
                <a:gd name="connsiteX2" fmla="*/ 2352306 w 3406406"/>
                <a:gd name="connsiteY2" fmla="*/ 2765439 h 2881965"/>
                <a:gd name="connsiteX3" fmla="*/ 1512450 w 3406406"/>
                <a:gd name="connsiteY3" fmla="*/ 2638439 h 2881965"/>
                <a:gd name="connsiteX4" fmla="*/ 2806 w 3406406"/>
                <a:gd name="connsiteY4" fmla="*/ 1114439 h 2881965"/>
                <a:gd name="connsiteX5" fmla="*/ 2225316 w 3406406"/>
                <a:gd name="connsiteY5" fmla="*/ 257931 h 2881965"/>
                <a:gd name="connsiteX0" fmla="*/ 2225665 w 3406755"/>
                <a:gd name="connsiteY0" fmla="*/ 141233 h 2765267"/>
                <a:gd name="connsiteX1" fmla="*/ 3406755 w 3406755"/>
                <a:gd name="connsiteY1" fmla="*/ 1607341 h 2765267"/>
                <a:gd name="connsiteX2" fmla="*/ 2352655 w 3406755"/>
                <a:gd name="connsiteY2" fmla="*/ 2648741 h 2765267"/>
                <a:gd name="connsiteX3" fmla="*/ 1512799 w 3406755"/>
                <a:gd name="connsiteY3" fmla="*/ 2521741 h 2765267"/>
                <a:gd name="connsiteX4" fmla="*/ 3155 w 3406755"/>
                <a:gd name="connsiteY4" fmla="*/ 997741 h 2765267"/>
                <a:gd name="connsiteX5" fmla="*/ 2225665 w 3406755"/>
                <a:gd name="connsiteY5" fmla="*/ 141233 h 2765267"/>
                <a:gd name="connsiteX0" fmla="*/ 2181475 w 3406829"/>
                <a:gd name="connsiteY0" fmla="*/ 127772 h 2825579"/>
                <a:gd name="connsiteX1" fmla="*/ 3406829 w 3406829"/>
                <a:gd name="connsiteY1" fmla="*/ 1667653 h 2825579"/>
                <a:gd name="connsiteX2" fmla="*/ 2352729 w 3406829"/>
                <a:gd name="connsiteY2" fmla="*/ 2709053 h 2825579"/>
                <a:gd name="connsiteX3" fmla="*/ 1512873 w 3406829"/>
                <a:gd name="connsiteY3" fmla="*/ 2582053 h 2825579"/>
                <a:gd name="connsiteX4" fmla="*/ 3229 w 3406829"/>
                <a:gd name="connsiteY4" fmla="*/ 1058053 h 2825579"/>
                <a:gd name="connsiteX5" fmla="*/ 2181475 w 3406829"/>
                <a:gd name="connsiteY5" fmla="*/ 127772 h 282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6829" h="2825579">
                  <a:moveTo>
                    <a:pt x="2181475" y="127772"/>
                  </a:moveTo>
                  <a:cubicBezTo>
                    <a:pt x="2717800" y="478767"/>
                    <a:pt x="2914770" y="888777"/>
                    <a:pt x="3406829" y="1667653"/>
                  </a:cubicBezTo>
                  <a:cubicBezTo>
                    <a:pt x="3040922" y="2876423"/>
                    <a:pt x="2475772" y="2556653"/>
                    <a:pt x="2352729" y="2709053"/>
                  </a:cubicBezTo>
                  <a:cubicBezTo>
                    <a:pt x="1920377" y="2933420"/>
                    <a:pt x="1742025" y="2802186"/>
                    <a:pt x="1512873" y="2582053"/>
                  </a:cubicBezTo>
                  <a:cubicBezTo>
                    <a:pt x="349258" y="2493153"/>
                    <a:pt x="74644" y="1820053"/>
                    <a:pt x="3229" y="1058053"/>
                  </a:cubicBezTo>
                  <a:cubicBezTo>
                    <a:pt x="-85671" y="92854"/>
                    <a:pt x="1685610" y="-197382"/>
                    <a:pt x="2181475" y="127772"/>
                  </a:cubicBez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D42F214-A299-4EA8-9CD8-4ACAC3DFE285}"/>
                </a:ext>
              </a:extLst>
            </p:cNvPr>
            <p:cNvSpPr/>
            <p:nvPr/>
          </p:nvSpPr>
          <p:spPr>
            <a:xfrm>
              <a:off x="4543425" y="3465772"/>
              <a:ext cx="877639" cy="341053"/>
            </a:xfrm>
            <a:custGeom>
              <a:avLst/>
              <a:gdLst>
                <a:gd name="connsiteX0" fmla="*/ 0 w 877639"/>
                <a:gd name="connsiteY0" fmla="*/ 71178 h 341053"/>
                <a:gd name="connsiteX1" fmla="*/ 57150 w 877639"/>
                <a:gd name="connsiteY1" fmla="*/ 207703 h 341053"/>
                <a:gd name="connsiteX2" fmla="*/ 123825 w 877639"/>
                <a:gd name="connsiteY2" fmla="*/ 258503 h 341053"/>
                <a:gd name="connsiteX3" fmla="*/ 215900 w 877639"/>
                <a:gd name="connsiteY3" fmla="*/ 141028 h 341053"/>
                <a:gd name="connsiteX4" fmla="*/ 254000 w 877639"/>
                <a:gd name="connsiteY4" fmla="*/ 258503 h 341053"/>
                <a:gd name="connsiteX5" fmla="*/ 339725 w 877639"/>
                <a:gd name="connsiteY5" fmla="*/ 331528 h 341053"/>
                <a:gd name="connsiteX6" fmla="*/ 431800 w 877639"/>
                <a:gd name="connsiteY6" fmla="*/ 328353 h 341053"/>
                <a:gd name="connsiteX7" fmla="*/ 492125 w 877639"/>
                <a:gd name="connsiteY7" fmla="*/ 223578 h 341053"/>
                <a:gd name="connsiteX8" fmla="*/ 501650 w 877639"/>
                <a:gd name="connsiteY8" fmla="*/ 93403 h 341053"/>
                <a:gd name="connsiteX9" fmla="*/ 574675 w 877639"/>
                <a:gd name="connsiteY9" fmla="*/ 236278 h 341053"/>
                <a:gd name="connsiteX10" fmla="*/ 669925 w 877639"/>
                <a:gd name="connsiteY10" fmla="*/ 312478 h 341053"/>
                <a:gd name="connsiteX11" fmla="*/ 733425 w 877639"/>
                <a:gd name="connsiteY11" fmla="*/ 236278 h 341053"/>
                <a:gd name="connsiteX12" fmla="*/ 742950 w 877639"/>
                <a:gd name="connsiteY12" fmla="*/ 115628 h 341053"/>
                <a:gd name="connsiteX13" fmla="*/ 803275 w 877639"/>
                <a:gd name="connsiteY13" fmla="*/ 195003 h 341053"/>
                <a:gd name="connsiteX14" fmla="*/ 873125 w 877639"/>
                <a:gd name="connsiteY14" fmla="*/ 172778 h 341053"/>
                <a:gd name="connsiteX15" fmla="*/ 869950 w 877639"/>
                <a:gd name="connsiteY15" fmla="*/ 17203 h 341053"/>
                <a:gd name="connsiteX16" fmla="*/ 863600 w 877639"/>
                <a:gd name="connsiteY16" fmla="*/ 10853 h 34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7639" h="341053">
                  <a:moveTo>
                    <a:pt x="0" y="71178"/>
                  </a:moveTo>
                  <a:cubicBezTo>
                    <a:pt x="18256" y="123830"/>
                    <a:pt x="36513" y="176482"/>
                    <a:pt x="57150" y="207703"/>
                  </a:cubicBezTo>
                  <a:cubicBezTo>
                    <a:pt x="77787" y="238924"/>
                    <a:pt x="97367" y="269616"/>
                    <a:pt x="123825" y="258503"/>
                  </a:cubicBezTo>
                  <a:cubicBezTo>
                    <a:pt x="150283" y="247391"/>
                    <a:pt x="194204" y="141028"/>
                    <a:pt x="215900" y="141028"/>
                  </a:cubicBezTo>
                  <a:cubicBezTo>
                    <a:pt x="237596" y="141028"/>
                    <a:pt x="233363" y="226753"/>
                    <a:pt x="254000" y="258503"/>
                  </a:cubicBezTo>
                  <a:cubicBezTo>
                    <a:pt x="274637" y="290253"/>
                    <a:pt x="310092" y="319886"/>
                    <a:pt x="339725" y="331528"/>
                  </a:cubicBezTo>
                  <a:cubicBezTo>
                    <a:pt x="369358" y="343170"/>
                    <a:pt x="406400" y="346345"/>
                    <a:pt x="431800" y="328353"/>
                  </a:cubicBezTo>
                  <a:cubicBezTo>
                    <a:pt x="457200" y="310361"/>
                    <a:pt x="480483" y="262736"/>
                    <a:pt x="492125" y="223578"/>
                  </a:cubicBezTo>
                  <a:cubicBezTo>
                    <a:pt x="503767" y="184420"/>
                    <a:pt x="487892" y="91286"/>
                    <a:pt x="501650" y="93403"/>
                  </a:cubicBezTo>
                  <a:cubicBezTo>
                    <a:pt x="515408" y="95520"/>
                    <a:pt x="546629" y="199766"/>
                    <a:pt x="574675" y="236278"/>
                  </a:cubicBezTo>
                  <a:cubicBezTo>
                    <a:pt x="602721" y="272790"/>
                    <a:pt x="643467" y="312478"/>
                    <a:pt x="669925" y="312478"/>
                  </a:cubicBezTo>
                  <a:cubicBezTo>
                    <a:pt x="696383" y="312478"/>
                    <a:pt x="721254" y="269086"/>
                    <a:pt x="733425" y="236278"/>
                  </a:cubicBezTo>
                  <a:cubicBezTo>
                    <a:pt x="745596" y="203470"/>
                    <a:pt x="731308" y="122507"/>
                    <a:pt x="742950" y="115628"/>
                  </a:cubicBezTo>
                  <a:cubicBezTo>
                    <a:pt x="754592" y="108749"/>
                    <a:pt x="781579" y="185478"/>
                    <a:pt x="803275" y="195003"/>
                  </a:cubicBezTo>
                  <a:cubicBezTo>
                    <a:pt x="824971" y="204528"/>
                    <a:pt x="862013" y="202411"/>
                    <a:pt x="873125" y="172778"/>
                  </a:cubicBezTo>
                  <a:cubicBezTo>
                    <a:pt x="884237" y="143145"/>
                    <a:pt x="871537" y="44190"/>
                    <a:pt x="869950" y="17203"/>
                  </a:cubicBezTo>
                  <a:cubicBezTo>
                    <a:pt x="868363" y="-9784"/>
                    <a:pt x="865981" y="534"/>
                    <a:pt x="863600" y="1085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0DE4025-2C35-4C96-BA9D-9FA9353426CD}"/>
                </a:ext>
              </a:extLst>
            </p:cNvPr>
            <p:cNvSpPr/>
            <p:nvPr/>
          </p:nvSpPr>
          <p:spPr>
            <a:xfrm>
              <a:off x="4718050" y="3937000"/>
              <a:ext cx="895913" cy="358908"/>
            </a:xfrm>
            <a:custGeom>
              <a:avLst/>
              <a:gdLst>
                <a:gd name="connsiteX0" fmla="*/ 0 w 895913"/>
                <a:gd name="connsiteY0" fmla="*/ 127000 h 358908"/>
                <a:gd name="connsiteX1" fmla="*/ 66675 w 895913"/>
                <a:gd name="connsiteY1" fmla="*/ 263525 h 358908"/>
                <a:gd name="connsiteX2" fmla="*/ 149225 w 895913"/>
                <a:gd name="connsiteY2" fmla="*/ 273050 h 358908"/>
                <a:gd name="connsiteX3" fmla="*/ 193675 w 895913"/>
                <a:gd name="connsiteY3" fmla="*/ 180975 h 358908"/>
                <a:gd name="connsiteX4" fmla="*/ 279400 w 895913"/>
                <a:gd name="connsiteY4" fmla="*/ 307975 h 358908"/>
                <a:gd name="connsiteX5" fmla="*/ 415925 w 895913"/>
                <a:gd name="connsiteY5" fmla="*/ 358775 h 358908"/>
                <a:gd name="connsiteX6" fmla="*/ 501650 w 895913"/>
                <a:gd name="connsiteY6" fmla="*/ 295275 h 358908"/>
                <a:gd name="connsiteX7" fmla="*/ 504825 w 895913"/>
                <a:gd name="connsiteY7" fmla="*/ 142875 h 358908"/>
                <a:gd name="connsiteX8" fmla="*/ 606425 w 895913"/>
                <a:gd name="connsiteY8" fmla="*/ 260350 h 358908"/>
                <a:gd name="connsiteX9" fmla="*/ 698500 w 895913"/>
                <a:gd name="connsiteY9" fmla="*/ 279400 h 358908"/>
                <a:gd name="connsiteX10" fmla="*/ 758825 w 895913"/>
                <a:gd name="connsiteY10" fmla="*/ 177800 h 358908"/>
                <a:gd name="connsiteX11" fmla="*/ 746125 w 895913"/>
                <a:gd name="connsiteY11" fmla="*/ 158750 h 358908"/>
                <a:gd name="connsiteX12" fmla="*/ 844550 w 895913"/>
                <a:gd name="connsiteY12" fmla="*/ 219075 h 358908"/>
                <a:gd name="connsiteX13" fmla="*/ 895350 w 895913"/>
                <a:gd name="connsiteY13" fmla="*/ 127000 h 358908"/>
                <a:gd name="connsiteX14" fmla="*/ 873125 w 895913"/>
                <a:gd name="connsiteY14" fmla="*/ 0 h 358908"/>
                <a:gd name="connsiteX15" fmla="*/ 873125 w 895913"/>
                <a:gd name="connsiteY15" fmla="*/ 0 h 35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913" h="358908">
                  <a:moveTo>
                    <a:pt x="0" y="127000"/>
                  </a:moveTo>
                  <a:cubicBezTo>
                    <a:pt x="20902" y="183091"/>
                    <a:pt x="41804" y="239183"/>
                    <a:pt x="66675" y="263525"/>
                  </a:cubicBezTo>
                  <a:cubicBezTo>
                    <a:pt x="91546" y="287867"/>
                    <a:pt x="128058" y="286808"/>
                    <a:pt x="149225" y="273050"/>
                  </a:cubicBezTo>
                  <a:cubicBezTo>
                    <a:pt x="170392" y="259292"/>
                    <a:pt x="171979" y="175154"/>
                    <a:pt x="193675" y="180975"/>
                  </a:cubicBezTo>
                  <a:cubicBezTo>
                    <a:pt x="215371" y="186796"/>
                    <a:pt x="242358" y="278342"/>
                    <a:pt x="279400" y="307975"/>
                  </a:cubicBezTo>
                  <a:cubicBezTo>
                    <a:pt x="316442" y="337608"/>
                    <a:pt x="378883" y="360892"/>
                    <a:pt x="415925" y="358775"/>
                  </a:cubicBezTo>
                  <a:cubicBezTo>
                    <a:pt x="452967" y="356658"/>
                    <a:pt x="486833" y="331258"/>
                    <a:pt x="501650" y="295275"/>
                  </a:cubicBezTo>
                  <a:cubicBezTo>
                    <a:pt x="516467" y="259292"/>
                    <a:pt x="487363" y="148696"/>
                    <a:pt x="504825" y="142875"/>
                  </a:cubicBezTo>
                  <a:cubicBezTo>
                    <a:pt x="522287" y="137054"/>
                    <a:pt x="574146" y="237596"/>
                    <a:pt x="606425" y="260350"/>
                  </a:cubicBezTo>
                  <a:cubicBezTo>
                    <a:pt x="638704" y="283104"/>
                    <a:pt x="673100" y="293158"/>
                    <a:pt x="698500" y="279400"/>
                  </a:cubicBezTo>
                  <a:cubicBezTo>
                    <a:pt x="723900" y="265642"/>
                    <a:pt x="750888" y="197908"/>
                    <a:pt x="758825" y="177800"/>
                  </a:cubicBezTo>
                  <a:cubicBezTo>
                    <a:pt x="766762" y="157692"/>
                    <a:pt x="731838" y="151871"/>
                    <a:pt x="746125" y="158750"/>
                  </a:cubicBezTo>
                  <a:cubicBezTo>
                    <a:pt x="760413" y="165629"/>
                    <a:pt x="819679" y="224367"/>
                    <a:pt x="844550" y="219075"/>
                  </a:cubicBezTo>
                  <a:cubicBezTo>
                    <a:pt x="869421" y="213783"/>
                    <a:pt x="890588" y="163513"/>
                    <a:pt x="895350" y="127000"/>
                  </a:cubicBezTo>
                  <a:cubicBezTo>
                    <a:pt x="900113" y="90487"/>
                    <a:pt x="873125" y="0"/>
                    <a:pt x="873125" y="0"/>
                  </a:cubicBezTo>
                  <a:lnTo>
                    <a:pt x="87312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D8F85B4E-732E-4941-83DA-4B355E209ABC}"/>
                </a:ext>
              </a:extLst>
            </p:cNvPr>
            <p:cNvSpPr/>
            <p:nvPr/>
          </p:nvSpPr>
          <p:spPr>
            <a:xfrm rot="19286159">
              <a:off x="4373706" y="1438232"/>
              <a:ext cx="377223" cy="41326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 36">
              <a:extLst>
                <a:ext uri="{FF2B5EF4-FFF2-40B4-BE49-F238E27FC236}">
                  <a16:creationId xmlns:a16="http://schemas.microsoft.com/office/drawing/2014/main" id="{E630CC48-2A51-4709-B93E-DCD4867EAC7A}"/>
                </a:ext>
              </a:extLst>
            </p:cNvPr>
            <p:cNvSpPr/>
            <p:nvPr/>
          </p:nvSpPr>
          <p:spPr>
            <a:xfrm rot="21009417">
              <a:off x="4018402" y="1859083"/>
              <a:ext cx="332844" cy="241252"/>
            </a:xfrm>
            <a:custGeom>
              <a:avLst/>
              <a:gdLst>
                <a:gd name="connsiteX0" fmla="*/ 0 w 149175"/>
                <a:gd name="connsiteY0" fmla="*/ 0 h 132684"/>
                <a:gd name="connsiteX1" fmla="*/ 149175 w 149175"/>
                <a:gd name="connsiteY1" fmla="*/ 0 h 132684"/>
                <a:gd name="connsiteX2" fmla="*/ 149175 w 149175"/>
                <a:gd name="connsiteY2" fmla="*/ 132684 h 132684"/>
                <a:gd name="connsiteX3" fmla="*/ 0 w 149175"/>
                <a:gd name="connsiteY3" fmla="*/ 132684 h 132684"/>
                <a:gd name="connsiteX4" fmla="*/ 0 w 149175"/>
                <a:gd name="connsiteY4" fmla="*/ 0 h 132684"/>
                <a:gd name="connsiteX0" fmla="*/ 307181 w 456356"/>
                <a:gd name="connsiteY0" fmla="*/ 0 h 132684"/>
                <a:gd name="connsiteX1" fmla="*/ 456356 w 456356"/>
                <a:gd name="connsiteY1" fmla="*/ 0 h 132684"/>
                <a:gd name="connsiteX2" fmla="*/ 456356 w 456356"/>
                <a:gd name="connsiteY2" fmla="*/ 132684 h 132684"/>
                <a:gd name="connsiteX3" fmla="*/ 0 w 456356"/>
                <a:gd name="connsiteY3" fmla="*/ 106490 h 132684"/>
                <a:gd name="connsiteX4" fmla="*/ 307181 w 456356"/>
                <a:gd name="connsiteY4" fmla="*/ 0 h 132684"/>
                <a:gd name="connsiteX0" fmla="*/ 347662 w 456356"/>
                <a:gd name="connsiteY0" fmla="*/ 0 h 354140"/>
                <a:gd name="connsiteX1" fmla="*/ 456356 w 456356"/>
                <a:gd name="connsiteY1" fmla="*/ 221456 h 354140"/>
                <a:gd name="connsiteX2" fmla="*/ 456356 w 456356"/>
                <a:gd name="connsiteY2" fmla="*/ 354140 h 354140"/>
                <a:gd name="connsiteX3" fmla="*/ 0 w 456356"/>
                <a:gd name="connsiteY3" fmla="*/ 327946 h 354140"/>
                <a:gd name="connsiteX4" fmla="*/ 347662 w 456356"/>
                <a:gd name="connsiteY4" fmla="*/ 0 h 354140"/>
                <a:gd name="connsiteX0" fmla="*/ 347662 w 639713"/>
                <a:gd name="connsiteY0" fmla="*/ 0 h 354140"/>
                <a:gd name="connsiteX1" fmla="*/ 639713 w 639713"/>
                <a:gd name="connsiteY1" fmla="*/ 102394 h 354140"/>
                <a:gd name="connsiteX2" fmla="*/ 456356 w 639713"/>
                <a:gd name="connsiteY2" fmla="*/ 354140 h 354140"/>
                <a:gd name="connsiteX3" fmla="*/ 0 w 639713"/>
                <a:gd name="connsiteY3" fmla="*/ 327946 h 354140"/>
                <a:gd name="connsiteX4" fmla="*/ 347662 w 639713"/>
                <a:gd name="connsiteY4" fmla="*/ 0 h 354140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13" h="463677">
                  <a:moveTo>
                    <a:pt x="347662" y="0"/>
                  </a:moveTo>
                  <a:cubicBezTo>
                    <a:pt x="466443" y="19843"/>
                    <a:pt x="559032" y="58738"/>
                    <a:pt x="639713" y="102394"/>
                  </a:cubicBezTo>
                  <a:cubicBezTo>
                    <a:pt x="626219" y="232347"/>
                    <a:pt x="579388" y="343249"/>
                    <a:pt x="549225" y="463677"/>
                  </a:cubicBezTo>
                  <a:cubicBezTo>
                    <a:pt x="328050" y="451770"/>
                    <a:pt x="137832" y="401765"/>
                    <a:pt x="0" y="327946"/>
                  </a:cubicBezTo>
                  <a:cubicBezTo>
                    <a:pt x="118269" y="190056"/>
                    <a:pt x="246063" y="75978"/>
                    <a:pt x="347662" y="0"/>
                  </a:cubicBezTo>
                  <a:close/>
                </a:path>
              </a:pathLst>
            </a:custGeom>
            <a:solidFill>
              <a:srgbClr val="9097A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9FC7235-8B93-4EB6-BA0B-BE187802798E}"/>
                </a:ext>
              </a:extLst>
            </p:cNvPr>
            <p:cNvSpPr/>
            <p:nvPr/>
          </p:nvSpPr>
          <p:spPr>
            <a:xfrm rot="19598674">
              <a:off x="4386747" y="1482481"/>
              <a:ext cx="263589" cy="3779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622D64E-88A1-49CD-818E-42081CEFA7B8}"/>
                </a:ext>
              </a:extLst>
            </p:cNvPr>
            <p:cNvSpPr/>
            <p:nvPr/>
          </p:nvSpPr>
          <p:spPr>
            <a:xfrm rot="19336686">
              <a:off x="4470327" y="1683482"/>
              <a:ext cx="85514" cy="1226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2A7FC5C1-4C81-4804-BB32-5920B7367262}"/>
                </a:ext>
              </a:extLst>
            </p:cNvPr>
            <p:cNvSpPr/>
            <p:nvPr/>
          </p:nvSpPr>
          <p:spPr>
            <a:xfrm>
              <a:off x="6068966" y="5418768"/>
              <a:ext cx="155082" cy="241332"/>
            </a:xfrm>
            <a:prstGeom prst="ellipse">
              <a:avLst/>
            </a:prstGeom>
            <a:solidFill>
              <a:srgbClr val="E6D2C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C505B79-D725-4017-9601-BD5B797F94EB}"/>
                </a:ext>
              </a:extLst>
            </p:cNvPr>
            <p:cNvSpPr/>
            <p:nvPr/>
          </p:nvSpPr>
          <p:spPr>
            <a:xfrm>
              <a:off x="5626281" y="5054387"/>
              <a:ext cx="137343" cy="158272"/>
            </a:xfrm>
            <a:prstGeom prst="ellipse">
              <a:avLst/>
            </a:prstGeom>
            <a:solidFill>
              <a:srgbClr val="E6D2C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5" name="Rectangle 20">
            <a:extLst>
              <a:ext uri="{FF2B5EF4-FFF2-40B4-BE49-F238E27FC236}">
                <a16:creationId xmlns:a16="http://schemas.microsoft.com/office/drawing/2014/main" id="{0CE23659-1D97-478E-8DEE-955F6483E227}"/>
              </a:ext>
            </a:extLst>
          </p:cNvPr>
          <p:cNvSpPr/>
          <p:nvPr/>
        </p:nvSpPr>
        <p:spPr>
          <a:xfrm>
            <a:off x="-152909" y="5018429"/>
            <a:ext cx="861912" cy="415620"/>
          </a:xfrm>
          <a:custGeom>
            <a:avLst/>
            <a:gdLst>
              <a:gd name="connsiteX0" fmla="*/ 0 w 1101920"/>
              <a:gd name="connsiteY0" fmla="*/ 0 h 64451"/>
              <a:gd name="connsiteX1" fmla="*/ 1101920 w 1101920"/>
              <a:gd name="connsiteY1" fmla="*/ 0 h 64451"/>
              <a:gd name="connsiteX2" fmla="*/ 1101920 w 1101920"/>
              <a:gd name="connsiteY2" fmla="*/ 64451 h 64451"/>
              <a:gd name="connsiteX3" fmla="*/ 0 w 1101920"/>
              <a:gd name="connsiteY3" fmla="*/ 64451 h 64451"/>
              <a:gd name="connsiteX4" fmla="*/ 0 w 1101920"/>
              <a:gd name="connsiteY4" fmla="*/ 0 h 64451"/>
              <a:gd name="connsiteX0" fmla="*/ 0 w 1101920"/>
              <a:gd name="connsiteY0" fmla="*/ 0 h 142062"/>
              <a:gd name="connsiteX1" fmla="*/ 1101920 w 1101920"/>
              <a:gd name="connsiteY1" fmla="*/ 0 h 142062"/>
              <a:gd name="connsiteX2" fmla="*/ 1101920 w 1101920"/>
              <a:gd name="connsiteY2" fmla="*/ 64451 h 142062"/>
              <a:gd name="connsiteX3" fmla="*/ 0 w 1101920"/>
              <a:gd name="connsiteY3" fmla="*/ 64451 h 142062"/>
              <a:gd name="connsiteX4" fmla="*/ 0 w 1101920"/>
              <a:gd name="connsiteY4" fmla="*/ 0 h 142062"/>
              <a:gd name="connsiteX0" fmla="*/ 0 w 1101920"/>
              <a:gd name="connsiteY0" fmla="*/ 0 h 152914"/>
              <a:gd name="connsiteX1" fmla="*/ 1101920 w 1101920"/>
              <a:gd name="connsiteY1" fmla="*/ 0 h 152914"/>
              <a:gd name="connsiteX2" fmla="*/ 1101920 w 1101920"/>
              <a:gd name="connsiteY2" fmla="*/ 64451 h 152914"/>
              <a:gd name="connsiteX3" fmla="*/ 0 w 1101920"/>
              <a:gd name="connsiteY3" fmla="*/ 64451 h 152914"/>
              <a:gd name="connsiteX4" fmla="*/ 0 w 1101920"/>
              <a:gd name="connsiteY4" fmla="*/ 0 h 152914"/>
              <a:gd name="connsiteX0" fmla="*/ 0 w 1101920"/>
              <a:gd name="connsiteY0" fmla="*/ 0 h 190220"/>
              <a:gd name="connsiteX1" fmla="*/ 1101920 w 1101920"/>
              <a:gd name="connsiteY1" fmla="*/ 0 h 190220"/>
              <a:gd name="connsiteX2" fmla="*/ 1101920 w 1101920"/>
              <a:gd name="connsiteY2" fmla="*/ 64451 h 190220"/>
              <a:gd name="connsiteX3" fmla="*/ 12700 w 1101920"/>
              <a:gd name="connsiteY3" fmla="*/ 150176 h 190220"/>
              <a:gd name="connsiteX4" fmla="*/ 0 w 1101920"/>
              <a:gd name="connsiteY4" fmla="*/ 0 h 190220"/>
              <a:gd name="connsiteX0" fmla="*/ 0 w 1101920"/>
              <a:gd name="connsiteY0" fmla="*/ 0 h 154577"/>
              <a:gd name="connsiteX1" fmla="*/ 1101920 w 1101920"/>
              <a:gd name="connsiteY1" fmla="*/ 0 h 154577"/>
              <a:gd name="connsiteX2" fmla="*/ 1101920 w 1101920"/>
              <a:gd name="connsiteY2" fmla="*/ 64451 h 154577"/>
              <a:gd name="connsiteX3" fmla="*/ 12700 w 1101920"/>
              <a:gd name="connsiteY3" fmla="*/ 150176 h 154577"/>
              <a:gd name="connsiteX4" fmla="*/ 0 w 1101920"/>
              <a:gd name="connsiteY4" fmla="*/ 0 h 154577"/>
              <a:gd name="connsiteX0" fmla="*/ 0 w 1101920"/>
              <a:gd name="connsiteY0" fmla="*/ 0 h 150176"/>
              <a:gd name="connsiteX1" fmla="*/ 1101920 w 1101920"/>
              <a:gd name="connsiteY1" fmla="*/ 0 h 150176"/>
              <a:gd name="connsiteX2" fmla="*/ 1101920 w 1101920"/>
              <a:gd name="connsiteY2" fmla="*/ 64451 h 150176"/>
              <a:gd name="connsiteX3" fmla="*/ 12700 w 1101920"/>
              <a:gd name="connsiteY3" fmla="*/ 150176 h 150176"/>
              <a:gd name="connsiteX4" fmla="*/ 0 w 1101920"/>
              <a:gd name="connsiteY4" fmla="*/ 0 h 150176"/>
              <a:gd name="connsiteX0" fmla="*/ 0 w 1301945"/>
              <a:gd name="connsiteY0" fmla="*/ 0 h 150176"/>
              <a:gd name="connsiteX1" fmla="*/ 1301945 w 1301945"/>
              <a:gd name="connsiteY1" fmla="*/ 0 h 150176"/>
              <a:gd name="connsiteX2" fmla="*/ 1101920 w 1301945"/>
              <a:gd name="connsiteY2" fmla="*/ 64451 h 150176"/>
              <a:gd name="connsiteX3" fmla="*/ 12700 w 1301945"/>
              <a:gd name="connsiteY3" fmla="*/ 150176 h 150176"/>
              <a:gd name="connsiteX4" fmla="*/ 0 w 1301945"/>
              <a:gd name="connsiteY4" fmla="*/ 0 h 150176"/>
              <a:gd name="connsiteX0" fmla="*/ 0 w 1301945"/>
              <a:gd name="connsiteY0" fmla="*/ 13335 h 163511"/>
              <a:gd name="connsiteX1" fmla="*/ 948055 w 1301945"/>
              <a:gd name="connsiteY1" fmla="*/ 0 h 163511"/>
              <a:gd name="connsiteX2" fmla="*/ 1301945 w 1301945"/>
              <a:gd name="connsiteY2" fmla="*/ 13335 h 163511"/>
              <a:gd name="connsiteX3" fmla="*/ 1101920 w 1301945"/>
              <a:gd name="connsiteY3" fmla="*/ 77786 h 163511"/>
              <a:gd name="connsiteX4" fmla="*/ 12700 w 1301945"/>
              <a:gd name="connsiteY4" fmla="*/ 163511 h 163511"/>
              <a:gd name="connsiteX5" fmla="*/ 0 w 1301945"/>
              <a:gd name="connsiteY5" fmla="*/ 13335 h 163511"/>
              <a:gd name="connsiteX0" fmla="*/ 0 w 1301945"/>
              <a:gd name="connsiteY0" fmla="*/ 146711 h 296887"/>
              <a:gd name="connsiteX1" fmla="*/ 1173480 w 1301945"/>
              <a:gd name="connsiteY1" fmla="*/ 27 h 296887"/>
              <a:gd name="connsiteX2" fmla="*/ 948055 w 1301945"/>
              <a:gd name="connsiteY2" fmla="*/ 133376 h 296887"/>
              <a:gd name="connsiteX3" fmla="*/ 1301945 w 1301945"/>
              <a:gd name="connsiteY3" fmla="*/ 146711 h 296887"/>
              <a:gd name="connsiteX4" fmla="*/ 1101920 w 1301945"/>
              <a:gd name="connsiteY4" fmla="*/ 211162 h 296887"/>
              <a:gd name="connsiteX5" fmla="*/ 12700 w 1301945"/>
              <a:gd name="connsiteY5" fmla="*/ 296887 h 296887"/>
              <a:gd name="connsiteX6" fmla="*/ 0 w 1301945"/>
              <a:gd name="connsiteY6" fmla="*/ 146711 h 296887"/>
              <a:gd name="connsiteX0" fmla="*/ 0 w 1301945"/>
              <a:gd name="connsiteY0" fmla="*/ 148499 h 298675"/>
              <a:gd name="connsiteX1" fmla="*/ 789305 w 1301945"/>
              <a:gd name="connsiteY1" fmla="*/ 122465 h 298675"/>
              <a:gd name="connsiteX2" fmla="*/ 1173480 w 1301945"/>
              <a:gd name="connsiteY2" fmla="*/ 1815 h 298675"/>
              <a:gd name="connsiteX3" fmla="*/ 948055 w 1301945"/>
              <a:gd name="connsiteY3" fmla="*/ 135164 h 298675"/>
              <a:gd name="connsiteX4" fmla="*/ 1301945 w 1301945"/>
              <a:gd name="connsiteY4" fmla="*/ 148499 h 298675"/>
              <a:gd name="connsiteX5" fmla="*/ 1101920 w 1301945"/>
              <a:gd name="connsiteY5" fmla="*/ 212950 h 298675"/>
              <a:gd name="connsiteX6" fmla="*/ 12700 w 1301945"/>
              <a:gd name="connsiteY6" fmla="*/ 298675 h 298675"/>
              <a:gd name="connsiteX7" fmla="*/ 0 w 1301945"/>
              <a:gd name="connsiteY7" fmla="*/ 148499 h 298675"/>
              <a:gd name="connsiteX0" fmla="*/ 0 w 1301945"/>
              <a:gd name="connsiteY0" fmla="*/ 261037 h 411213"/>
              <a:gd name="connsiteX1" fmla="*/ 1011555 w 1301945"/>
              <a:gd name="connsiteY1" fmla="*/ 53 h 411213"/>
              <a:gd name="connsiteX2" fmla="*/ 789305 w 1301945"/>
              <a:gd name="connsiteY2" fmla="*/ 235003 h 411213"/>
              <a:gd name="connsiteX3" fmla="*/ 1173480 w 1301945"/>
              <a:gd name="connsiteY3" fmla="*/ 114353 h 411213"/>
              <a:gd name="connsiteX4" fmla="*/ 948055 w 1301945"/>
              <a:gd name="connsiteY4" fmla="*/ 247702 h 411213"/>
              <a:gd name="connsiteX5" fmla="*/ 1301945 w 1301945"/>
              <a:gd name="connsiteY5" fmla="*/ 261037 h 411213"/>
              <a:gd name="connsiteX6" fmla="*/ 1101920 w 1301945"/>
              <a:gd name="connsiteY6" fmla="*/ 325488 h 411213"/>
              <a:gd name="connsiteX7" fmla="*/ 12700 w 1301945"/>
              <a:gd name="connsiteY7" fmla="*/ 411213 h 411213"/>
              <a:gd name="connsiteX8" fmla="*/ 0 w 1301945"/>
              <a:gd name="connsiteY8" fmla="*/ 261037 h 411213"/>
              <a:gd name="connsiteX0" fmla="*/ 0 w 1301945"/>
              <a:gd name="connsiteY0" fmla="*/ 263347 h 413523"/>
              <a:gd name="connsiteX1" fmla="*/ 586105 w 1301945"/>
              <a:gd name="connsiteY1" fmla="*/ 230963 h 413523"/>
              <a:gd name="connsiteX2" fmla="*/ 1011555 w 1301945"/>
              <a:gd name="connsiteY2" fmla="*/ 2363 h 413523"/>
              <a:gd name="connsiteX3" fmla="*/ 789305 w 1301945"/>
              <a:gd name="connsiteY3" fmla="*/ 237313 h 413523"/>
              <a:gd name="connsiteX4" fmla="*/ 1173480 w 1301945"/>
              <a:gd name="connsiteY4" fmla="*/ 116663 h 413523"/>
              <a:gd name="connsiteX5" fmla="*/ 948055 w 1301945"/>
              <a:gd name="connsiteY5" fmla="*/ 250012 h 413523"/>
              <a:gd name="connsiteX6" fmla="*/ 1301945 w 1301945"/>
              <a:gd name="connsiteY6" fmla="*/ 263347 h 413523"/>
              <a:gd name="connsiteX7" fmla="*/ 1101920 w 1301945"/>
              <a:gd name="connsiteY7" fmla="*/ 327798 h 413523"/>
              <a:gd name="connsiteX8" fmla="*/ 12700 w 1301945"/>
              <a:gd name="connsiteY8" fmla="*/ 413523 h 413523"/>
              <a:gd name="connsiteX9" fmla="*/ 0 w 1301945"/>
              <a:gd name="connsiteY9" fmla="*/ 263347 h 413523"/>
              <a:gd name="connsiteX0" fmla="*/ 0 w 1301945"/>
              <a:gd name="connsiteY0" fmla="*/ 486452 h 636628"/>
              <a:gd name="connsiteX1" fmla="*/ 278130 w 1301945"/>
              <a:gd name="connsiteY1" fmla="*/ 43 h 636628"/>
              <a:gd name="connsiteX2" fmla="*/ 586105 w 1301945"/>
              <a:gd name="connsiteY2" fmla="*/ 454068 h 636628"/>
              <a:gd name="connsiteX3" fmla="*/ 1011555 w 1301945"/>
              <a:gd name="connsiteY3" fmla="*/ 225468 h 636628"/>
              <a:gd name="connsiteX4" fmla="*/ 789305 w 1301945"/>
              <a:gd name="connsiteY4" fmla="*/ 460418 h 636628"/>
              <a:gd name="connsiteX5" fmla="*/ 1173480 w 1301945"/>
              <a:gd name="connsiteY5" fmla="*/ 339768 h 636628"/>
              <a:gd name="connsiteX6" fmla="*/ 948055 w 1301945"/>
              <a:gd name="connsiteY6" fmla="*/ 473117 h 636628"/>
              <a:gd name="connsiteX7" fmla="*/ 1301945 w 1301945"/>
              <a:gd name="connsiteY7" fmla="*/ 486452 h 636628"/>
              <a:gd name="connsiteX8" fmla="*/ 1101920 w 1301945"/>
              <a:gd name="connsiteY8" fmla="*/ 550903 h 636628"/>
              <a:gd name="connsiteX9" fmla="*/ 12700 w 1301945"/>
              <a:gd name="connsiteY9" fmla="*/ 636628 h 636628"/>
              <a:gd name="connsiteX10" fmla="*/ 0 w 1301945"/>
              <a:gd name="connsiteY10" fmla="*/ 486452 h 636628"/>
              <a:gd name="connsiteX0" fmla="*/ 0 w 1301945"/>
              <a:gd name="connsiteY0" fmla="*/ 490985 h 641161"/>
              <a:gd name="connsiteX1" fmla="*/ 344805 w 1301945"/>
              <a:gd name="connsiteY1" fmla="*/ 430026 h 641161"/>
              <a:gd name="connsiteX2" fmla="*/ 278130 w 1301945"/>
              <a:gd name="connsiteY2" fmla="*/ 4576 h 641161"/>
              <a:gd name="connsiteX3" fmla="*/ 586105 w 1301945"/>
              <a:gd name="connsiteY3" fmla="*/ 458601 h 641161"/>
              <a:gd name="connsiteX4" fmla="*/ 1011555 w 1301945"/>
              <a:gd name="connsiteY4" fmla="*/ 230001 h 641161"/>
              <a:gd name="connsiteX5" fmla="*/ 789305 w 1301945"/>
              <a:gd name="connsiteY5" fmla="*/ 464951 h 641161"/>
              <a:gd name="connsiteX6" fmla="*/ 1173480 w 1301945"/>
              <a:gd name="connsiteY6" fmla="*/ 344301 h 641161"/>
              <a:gd name="connsiteX7" fmla="*/ 948055 w 1301945"/>
              <a:gd name="connsiteY7" fmla="*/ 477650 h 641161"/>
              <a:gd name="connsiteX8" fmla="*/ 1301945 w 1301945"/>
              <a:gd name="connsiteY8" fmla="*/ 490985 h 641161"/>
              <a:gd name="connsiteX9" fmla="*/ 1101920 w 1301945"/>
              <a:gd name="connsiteY9" fmla="*/ 555436 h 641161"/>
              <a:gd name="connsiteX10" fmla="*/ 12700 w 1301945"/>
              <a:gd name="connsiteY10" fmla="*/ 641161 h 641161"/>
              <a:gd name="connsiteX11" fmla="*/ 0 w 1301945"/>
              <a:gd name="connsiteY11" fmla="*/ 490985 h 64116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32909 w 1320149"/>
              <a:gd name="connsiteY6" fmla="*/ 4349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16949 w 1320149"/>
              <a:gd name="connsiteY10" fmla="*/ 56991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16949 w 1320149"/>
              <a:gd name="connsiteY10" fmla="*/ 569910 h 636585"/>
              <a:gd name="connsiteX11" fmla="*/ 11452 w 1320149"/>
              <a:gd name="connsiteY11" fmla="*/ 636585 h 636585"/>
              <a:gd name="connsiteX12" fmla="*/ 18204 w 1320149"/>
              <a:gd name="connsiteY12" fmla="*/ 486409 h 636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0149" h="636585">
                <a:moveTo>
                  <a:pt x="18204" y="486409"/>
                </a:moveTo>
                <a:cubicBezTo>
                  <a:pt x="34926" y="455453"/>
                  <a:pt x="-34183" y="22861"/>
                  <a:pt x="23284" y="12701"/>
                </a:cubicBezTo>
                <a:cubicBezTo>
                  <a:pt x="271251" y="46991"/>
                  <a:pt x="335492" y="500592"/>
                  <a:pt x="363009" y="425450"/>
                </a:cubicBezTo>
                <a:cubicBezTo>
                  <a:pt x="390526" y="350308"/>
                  <a:pt x="350309" y="116946"/>
                  <a:pt x="277284" y="0"/>
                </a:cubicBezTo>
                <a:cubicBezTo>
                  <a:pt x="486834" y="108479"/>
                  <a:pt x="595313" y="446617"/>
                  <a:pt x="604309" y="454025"/>
                </a:cubicBezTo>
                <a:cubicBezTo>
                  <a:pt x="629180" y="343958"/>
                  <a:pt x="1020234" y="214313"/>
                  <a:pt x="1029759" y="225425"/>
                </a:cubicBezTo>
                <a:cubicBezTo>
                  <a:pt x="998009" y="227012"/>
                  <a:pt x="734484" y="487362"/>
                  <a:pt x="817034" y="466725"/>
                </a:cubicBezTo>
                <a:cubicBezTo>
                  <a:pt x="842434" y="388938"/>
                  <a:pt x="1179513" y="322263"/>
                  <a:pt x="1191684" y="339725"/>
                </a:cubicBezTo>
                <a:cubicBezTo>
                  <a:pt x="1076855" y="338137"/>
                  <a:pt x="980302" y="454977"/>
                  <a:pt x="966259" y="473074"/>
                </a:cubicBezTo>
                <a:cubicBezTo>
                  <a:pt x="1157247" y="410844"/>
                  <a:pt x="1319661" y="485139"/>
                  <a:pt x="1320149" y="486409"/>
                </a:cubicBezTo>
                <a:cubicBezTo>
                  <a:pt x="1272524" y="492018"/>
                  <a:pt x="1135999" y="532551"/>
                  <a:pt x="1116949" y="569910"/>
                </a:cubicBezTo>
                <a:cubicBezTo>
                  <a:pt x="533742" y="690560"/>
                  <a:pt x="648634" y="566735"/>
                  <a:pt x="11452" y="636585"/>
                </a:cubicBezTo>
                <a:lnTo>
                  <a:pt x="18204" y="486409"/>
                </a:ln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3CCBC30-559B-428C-B35E-DF9FF9D049C9}"/>
              </a:ext>
            </a:extLst>
          </p:cNvPr>
          <p:cNvGrpSpPr/>
          <p:nvPr/>
        </p:nvGrpSpPr>
        <p:grpSpPr>
          <a:xfrm>
            <a:off x="2196167" y="3458425"/>
            <a:ext cx="1718434" cy="797773"/>
            <a:chOff x="10048984" y="4758983"/>
            <a:chExt cx="2143160" cy="99495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3F9B552-33FD-4807-A30E-202F6F672156}"/>
                </a:ext>
              </a:extLst>
            </p:cNvPr>
            <p:cNvSpPr/>
            <p:nvPr/>
          </p:nvSpPr>
          <p:spPr>
            <a:xfrm>
              <a:off x="10217426" y="5194403"/>
              <a:ext cx="861912" cy="4156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46D19D2-2DD5-460E-8B20-855AD85C1276}"/>
                </a:ext>
              </a:extLst>
            </p:cNvPr>
            <p:cNvGrpSpPr/>
            <p:nvPr/>
          </p:nvGrpSpPr>
          <p:grpSpPr>
            <a:xfrm>
              <a:off x="10048984" y="4758983"/>
              <a:ext cx="2143160" cy="994950"/>
              <a:chOff x="1909306" y="1746717"/>
              <a:chExt cx="9913445" cy="4324512"/>
            </a:xfrm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076188A8-758B-4F07-A834-CC4921B9BD95}"/>
                  </a:ext>
                </a:extLst>
              </p:cNvPr>
              <p:cNvSpPr/>
              <p:nvPr/>
            </p:nvSpPr>
            <p:spPr>
              <a:xfrm>
                <a:off x="1927182" y="3087218"/>
                <a:ext cx="6544177" cy="2491948"/>
              </a:xfrm>
              <a:custGeom>
                <a:avLst/>
                <a:gdLst>
                  <a:gd name="connsiteX0" fmla="*/ 0 w 6351012"/>
                  <a:gd name="connsiteY0" fmla="*/ 53766 h 2478914"/>
                  <a:gd name="connsiteX1" fmla="*/ 4678017 w 6351012"/>
                  <a:gd name="connsiteY1" fmla="*/ 40514 h 2478914"/>
                  <a:gd name="connsiteX2" fmla="*/ 6069495 w 6351012"/>
                  <a:gd name="connsiteY2" fmla="*/ 504340 h 2478914"/>
                  <a:gd name="connsiteX3" fmla="*/ 6347791 w 6351012"/>
                  <a:gd name="connsiteY3" fmla="*/ 1630775 h 2478914"/>
                  <a:gd name="connsiteX4" fmla="*/ 6228522 w 6351012"/>
                  <a:gd name="connsiteY4" fmla="*/ 2478914 h 2478914"/>
                  <a:gd name="connsiteX5" fmla="*/ 6228522 w 6351012"/>
                  <a:gd name="connsiteY5" fmla="*/ 2478914 h 2478914"/>
                  <a:gd name="connsiteX0" fmla="*/ 0 w 6420862"/>
                  <a:gd name="connsiteY0" fmla="*/ 43397 h 2487595"/>
                  <a:gd name="connsiteX1" fmla="*/ 4747867 w 6420862"/>
                  <a:gd name="connsiteY1" fmla="*/ 49195 h 2487595"/>
                  <a:gd name="connsiteX2" fmla="*/ 6139345 w 6420862"/>
                  <a:gd name="connsiteY2" fmla="*/ 513021 h 2487595"/>
                  <a:gd name="connsiteX3" fmla="*/ 6417641 w 6420862"/>
                  <a:gd name="connsiteY3" fmla="*/ 1639456 h 2487595"/>
                  <a:gd name="connsiteX4" fmla="*/ 6298372 w 6420862"/>
                  <a:gd name="connsiteY4" fmla="*/ 2487595 h 2487595"/>
                  <a:gd name="connsiteX5" fmla="*/ 6298372 w 6420862"/>
                  <a:gd name="connsiteY5" fmla="*/ 2487595 h 2487595"/>
                  <a:gd name="connsiteX0" fmla="*/ 115217 w 6536079"/>
                  <a:gd name="connsiteY0" fmla="*/ 0 h 2444198"/>
                  <a:gd name="connsiteX1" fmla="*/ 471369 w 6536079"/>
                  <a:gd name="connsiteY1" fmla="*/ 611534 h 2444198"/>
                  <a:gd name="connsiteX2" fmla="*/ 4863084 w 6536079"/>
                  <a:gd name="connsiteY2" fmla="*/ 5798 h 2444198"/>
                  <a:gd name="connsiteX3" fmla="*/ 6254562 w 6536079"/>
                  <a:gd name="connsiteY3" fmla="*/ 469624 h 2444198"/>
                  <a:gd name="connsiteX4" fmla="*/ 6532858 w 6536079"/>
                  <a:gd name="connsiteY4" fmla="*/ 1596059 h 2444198"/>
                  <a:gd name="connsiteX5" fmla="*/ 6413589 w 6536079"/>
                  <a:gd name="connsiteY5" fmla="*/ 2444198 h 2444198"/>
                  <a:gd name="connsiteX6" fmla="*/ 6413589 w 6536079"/>
                  <a:gd name="connsiteY6" fmla="*/ 2444198 h 2444198"/>
                  <a:gd name="connsiteX0" fmla="*/ 95240 w 6554202"/>
                  <a:gd name="connsiteY0" fmla="*/ 421381 h 2440129"/>
                  <a:gd name="connsiteX1" fmla="*/ 489492 w 6554202"/>
                  <a:gd name="connsiteY1" fmla="*/ 607465 h 2440129"/>
                  <a:gd name="connsiteX2" fmla="*/ 4881207 w 6554202"/>
                  <a:gd name="connsiteY2" fmla="*/ 1729 h 2440129"/>
                  <a:gd name="connsiteX3" fmla="*/ 6272685 w 6554202"/>
                  <a:gd name="connsiteY3" fmla="*/ 465555 h 2440129"/>
                  <a:gd name="connsiteX4" fmla="*/ 6550981 w 6554202"/>
                  <a:gd name="connsiteY4" fmla="*/ 1591990 h 2440129"/>
                  <a:gd name="connsiteX5" fmla="*/ 6431712 w 6554202"/>
                  <a:gd name="connsiteY5" fmla="*/ 2440129 h 2440129"/>
                  <a:gd name="connsiteX6" fmla="*/ 6431712 w 6554202"/>
                  <a:gd name="connsiteY6" fmla="*/ 2440129 h 2440129"/>
                  <a:gd name="connsiteX0" fmla="*/ 54216 w 6513178"/>
                  <a:gd name="connsiteY0" fmla="*/ 461617 h 2480365"/>
                  <a:gd name="connsiteX1" fmla="*/ 537368 w 6513178"/>
                  <a:gd name="connsiteY1" fmla="*/ 1 h 2480365"/>
                  <a:gd name="connsiteX2" fmla="*/ 4840183 w 6513178"/>
                  <a:gd name="connsiteY2" fmla="*/ 41965 h 2480365"/>
                  <a:gd name="connsiteX3" fmla="*/ 6231661 w 6513178"/>
                  <a:gd name="connsiteY3" fmla="*/ 505791 h 2480365"/>
                  <a:gd name="connsiteX4" fmla="*/ 6509957 w 6513178"/>
                  <a:gd name="connsiteY4" fmla="*/ 1632226 h 2480365"/>
                  <a:gd name="connsiteX5" fmla="*/ 6390688 w 6513178"/>
                  <a:gd name="connsiteY5" fmla="*/ 2480365 h 2480365"/>
                  <a:gd name="connsiteX6" fmla="*/ 6390688 w 6513178"/>
                  <a:gd name="connsiteY6" fmla="*/ 2480365 h 2480365"/>
                  <a:gd name="connsiteX0" fmla="*/ 339274 w 6328336"/>
                  <a:gd name="connsiteY0" fmla="*/ 696567 h 2480365"/>
                  <a:gd name="connsiteX1" fmla="*/ 352526 w 6328336"/>
                  <a:gd name="connsiteY1" fmla="*/ 1 h 2480365"/>
                  <a:gd name="connsiteX2" fmla="*/ 4655341 w 6328336"/>
                  <a:gd name="connsiteY2" fmla="*/ 41965 h 2480365"/>
                  <a:gd name="connsiteX3" fmla="*/ 6046819 w 6328336"/>
                  <a:gd name="connsiteY3" fmla="*/ 505791 h 2480365"/>
                  <a:gd name="connsiteX4" fmla="*/ 6325115 w 6328336"/>
                  <a:gd name="connsiteY4" fmla="*/ 1632226 h 2480365"/>
                  <a:gd name="connsiteX5" fmla="*/ 6205846 w 6328336"/>
                  <a:gd name="connsiteY5" fmla="*/ 2480365 h 2480365"/>
                  <a:gd name="connsiteX6" fmla="*/ 6205846 w 6328336"/>
                  <a:gd name="connsiteY6" fmla="*/ 2480365 h 2480365"/>
                  <a:gd name="connsiteX0" fmla="*/ 334533 w 6323595"/>
                  <a:gd name="connsiteY0" fmla="*/ 696567 h 2480365"/>
                  <a:gd name="connsiteX1" fmla="*/ 347785 w 6323595"/>
                  <a:gd name="connsiteY1" fmla="*/ 1 h 2480365"/>
                  <a:gd name="connsiteX2" fmla="*/ 4650600 w 6323595"/>
                  <a:gd name="connsiteY2" fmla="*/ 41965 h 2480365"/>
                  <a:gd name="connsiteX3" fmla="*/ 6042078 w 6323595"/>
                  <a:gd name="connsiteY3" fmla="*/ 505791 h 2480365"/>
                  <a:gd name="connsiteX4" fmla="*/ 6320374 w 6323595"/>
                  <a:gd name="connsiteY4" fmla="*/ 1632226 h 2480365"/>
                  <a:gd name="connsiteX5" fmla="*/ 6201105 w 6323595"/>
                  <a:gd name="connsiteY5" fmla="*/ 2480365 h 2480365"/>
                  <a:gd name="connsiteX6" fmla="*/ 6201105 w 6323595"/>
                  <a:gd name="connsiteY6" fmla="*/ 2480365 h 2480365"/>
                  <a:gd name="connsiteX0" fmla="*/ 497995 w 6487057"/>
                  <a:gd name="connsiteY0" fmla="*/ 696567 h 2480365"/>
                  <a:gd name="connsiteX1" fmla="*/ 511247 w 6487057"/>
                  <a:gd name="connsiteY1" fmla="*/ 1 h 2480365"/>
                  <a:gd name="connsiteX2" fmla="*/ 4814062 w 6487057"/>
                  <a:gd name="connsiteY2" fmla="*/ 41965 h 2480365"/>
                  <a:gd name="connsiteX3" fmla="*/ 6205540 w 6487057"/>
                  <a:gd name="connsiteY3" fmla="*/ 505791 h 2480365"/>
                  <a:gd name="connsiteX4" fmla="*/ 6483836 w 6487057"/>
                  <a:gd name="connsiteY4" fmla="*/ 1632226 h 2480365"/>
                  <a:gd name="connsiteX5" fmla="*/ 6364567 w 6487057"/>
                  <a:gd name="connsiteY5" fmla="*/ 2480365 h 2480365"/>
                  <a:gd name="connsiteX6" fmla="*/ 6364567 w 6487057"/>
                  <a:gd name="connsiteY6" fmla="*/ 2480365 h 2480365"/>
                  <a:gd name="connsiteX0" fmla="*/ 497995 w 6487057"/>
                  <a:gd name="connsiteY0" fmla="*/ 643227 h 2480365"/>
                  <a:gd name="connsiteX1" fmla="*/ 511247 w 6487057"/>
                  <a:gd name="connsiteY1" fmla="*/ 1 h 2480365"/>
                  <a:gd name="connsiteX2" fmla="*/ 4814062 w 6487057"/>
                  <a:gd name="connsiteY2" fmla="*/ 41965 h 2480365"/>
                  <a:gd name="connsiteX3" fmla="*/ 6205540 w 6487057"/>
                  <a:gd name="connsiteY3" fmla="*/ 505791 h 2480365"/>
                  <a:gd name="connsiteX4" fmla="*/ 6483836 w 6487057"/>
                  <a:gd name="connsiteY4" fmla="*/ 1632226 h 2480365"/>
                  <a:gd name="connsiteX5" fmla="*/ 6364567 w 6487057"/>
                  <a:gd name="connsiteY5" fmla="*/ 2480365 h 2480365"/>
                  <a:gd name="connsiteX6" fmla="*/ 6364567 w 6487057"/>
                  <a:gd name="connsiteY6" fmla="*/ 2480365 h 2480365"/>
                  <a:gd name="connsiteX0" fmla="*/ 569727 w 6558789"/>
                  <a:gd name="connsiteY0" fmla="*/ 657137 h 2494275"/>
                  <a:gd name="connsiteX1" fmla="*/ 582979 w 6558789"/>
                  <a:gd name="connsiteY1" fmla="*/ 13911 h 2494275"/>
                  <a:gd name="connsiteX2" fmla="*/ 4885794 w 6558789"/>
                  <a:gd name="connsiteY2" fmla="*/ 55875 h 2494275"/>
                  <a:gd name="connsiteX3" fmla="*/ 6277272 w 6558789"/>
                  <a:gd name="connsiteY3" fmla="*/ 519701 h 2494275"/>
                  <a:gd name="connsiteX4" fmla="*/ 6555568 w 6558789"/>
                  <a:gd name="connsiteY4" fmla="*/ 1646136 h 2494275"/>
                  <a:gd name="connsiteX5" fmla="*/ 6436299 w 6558789"/>
                  <a:gd name="connsiteY5" fmla="*/ 2494275 h 2494275"/>
                  <a:gd name="connsiteX6" fmla="*/ 6436299 w 6558789"/>
                  <a:gd name="connsiteY6" fmla="*/ 2494275 h 2494275"/>
                  <a:gd name="connsiteX0" fmla="*/ 555115 w 6544177"/>
                  <a:gd name="connsiteY0" fmla="*/ 654810 h 2491948"/>
                  <a:gd name="connsiteX1" fmla="*/ 568367 w 6544177"/>
                  <a:gd name="connsiteY1" fmla="*/ 11584 h 2491948"/>
                  <a:gd name="connsiteX2" fmla="*/ 4871182 w 6544177"/>
                  <a:gd name="connsiteY2" fmla="*/ 53548 h 2491948"/>
                  <a:gd name="connsiteX3" fmla="*/ 6262660 w 6544177"/>
                  <a:gd name="connsiteY3" fmla="*/ 517374 h 2491948"/>
                  <a:gd name="connsiteX4" fmla="*/ 6540956 w 6544177"/>
                  <a:gd name="connsiteY4" fmla="*/ 1643809 h 2491948"/>
                  <a:gd name="connsiteX5" fmla="*/ 6421687 w 6544177"/>
                  <a:gd name="connsiteY5" fmla="*/ 2491948 h 2491948"/>
                  <a:gd name="connsiteX6" fmla="*/ 6421687 w 6544177"/>
                  <a:gd name="connsiteY6" fmla="*/ 2491948 h 249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44177" h="2491948">
                    <a:moveTo>
                      <a:pt x="555115" y="654810"/>
                    </a:moveTo>
                    <a:cubicBezTo>
                      <a:pt x="55358" y="787053"/>
                      <a:pt x="-398204" y="-111302"/>
                      <a:pt x="568367" y="11584"/>
                    </a:cubicBezTo>
                    <a:lnTo>
                      <a:pt x="4871182" y="53548"/>
                    </a:lnTo>
                    <a:cubicBezTo>
                      <a:pt x="5820231" y="137846"/>
                      <a:pt x="5984364" y="252331"/>
                      <a:pt x="6262660" y="517374"/>
                    </a:cubicBezTo>
                    <a:cubicBezTo>
                      <a:pt x="6540956" y="782417"/>
                      <a:pt x="6514452" y="1314713"/>
                      <a:pt x="6540956" y="1643809"/>
                    </a:cubicBezTo>
                    <a:cubicBezTo>
                      <a:pt x="6567461" y="1972905"/>
                      <a:pt x="6421687" y="2491948"/>
                      <a:pt x="6421687" y="2491948"/>
                    </a:cubicBezTo>
                    <a:lnTo>
                      <a:pt x="6421687" y="2491948"/>
                    </a:ln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26E73805-A39C-49EF-B5D5-BC794A3E2FAB}"/>
                  </a:ext>
                </a:extLst>
              </p:cNvPr>
              <p:cNvSpPr/>
              <p:nvPr/>
            </p:nvSpPr>
            <p:spPr>
              <a:xfrm>
                <a:off x="1909306" y="1789231"/>
                <a:ext cx="9682144" cy="4281998"/>
              </a:xfrm>
              <a:custGeom>
                <a:avLst/>
                <a:gdLst>
                  <a:gd name="connsiteX0" fmla="*/ 167403 w 9863231"/>
                  <a:gd name="connsiteY0" fmla="*/ 1296274 h 4291542"/>
                  <a:gd name="connsiteX1" fmla="*/ 5441768 w 9863231"/>
                  <a:gd name="connsiteY1" fmla="*/ 37317 h 4291542"/>
                  <a:gd name="connsiteX2" fmla="*/ 9125872 w 9863231"/>
                  <a:gd name="connsiteY2" fmla="*/ 448135 h 4291542"/>
                  <a:gd name="connsiteX3" fmla="*/ 9682464 w 9863231"/>
                  <a:gd name="connsiteY3" fmla="*/ 1627578 h 4291542"/>
                  <a:gd name="connsiteX4" fmla="*/ 9536690 w 9863231"/>
                  <a:gd name="connsiteY4" fmla="*/ 2846778 h 4291542"/>
                  <a:gd name="connsiteX5" fmla="*/ 6144133 w 9863231"/>
                  <a:gd name="connsiteY5" fmla="*/ 4145491 h 4291542"/>
                  <a:gd name="connsiteX6" fmla="*/ 591472 w 9863231"/>
                  <a:gd name="connsiteY6" fmla="*/ 4052726 h 4291542"/>
                  <a:gd name="connsiteX7" fmla="*/ 180655 w 9863231"/>
                  <a:gd name="connsiteY7" fmla="*/ 2290187 h 4291542"/>
                  <a:gd name="connsiteX8" fmla="*/ 777003 w 9863231"/>
                  <a:gd name="connsiteY8" fmla="*/ 1985387 h 4291542"/>
                  <a:gd name="connsiteX9" fmla="*/ 4500864 w 9863231"/>
                  <a:gd name="connsiteY9" fmla="*/ 1958882 h 4291542"/>
                  <a:gd name="connsiteX10" fmla="*/ 5839333 w 9863231"/>
                  <a:gd name="connsiteY10" fmla="*/ 2131161 h 4291542"/>
                  <a:gd name="connsiteX11" fmla="*/ 5865838 w 9863231"/>
                  <a:gd name="connsiteY11" fmla="*/ 3164830 h 4291542"/>
                  <a:gd name="connsiteX12" fmla="*/ 5468272 w 9863231"/>
                  <a:gd name="connsiteY12" fmla="*/ 3284100 h 4291542"/>
                  <a:gd name="connsiteX13" fmla="*/ 1095055 w 9863231"/>
                  <a:gd name="connsiteY13" fmla="*/ 3337108 h 4291542"/>
                  <a:gd name="connsiteX14" fmla="*/ 1108307 w 9863231"/>
                  <a:gd name="connsiteY14" fmla="*/ 2621491 h 4291542"/>
                  <a:gd name="connsiteX15" fmla="*/ 3559959 w 9863231"/>
                  <a:gd name="connsiteY15" fmla="*/ 2634743 h 4291542"/>
                  <a:gd name="connsiteX16" fmla="*/ 5176725 w 9863231"/>
                  <a:gd name="connsiteY16" fmla="*/ 2647995 h 4291542"/>
                  <a:gd name="connsiteX17" fmla="*/ 5176725 w 9863231"/>
                  <a:gd name="connsiteY17" fmla="*/ 2647995 h 4291542"/>
                  <a:gd name="connsiteX0" fmla="*/ 84834 w 9780662"/>
                  <a:gd name="connsiteY0" fmla="*/ 1296274 h 4309604"/>
                  <a:gd name="connsiteX1" fmla="*/ 5359199 w 9780662"/>
                  <a:gd name="connsiteY1" fmla="*/ 37317 h 4309604"/>
                  <a:gd name="connsiteX2" fmla="*/ 9043303 w 9780662"/>
                  <a:gd name="connsiteY2" fmla="*/ 448135 h 4309604"/>
                  <a:gd name="connsiteX3" fmla="*/ 9599895 w 9780662"/>
                  <a:gd name="connsiteY3" fmla="*/ 1627578 h 4309604"/>
                  <a:gd name="connsiteX4" fmla="*/ 9454121 w 9780662"/>
                  <a:gd name="connsiteY4" fmla="*/ 2846778 h 4309604"/>
                  <a:gd name="connsiteX5" fmla="*/ 6061564 w 9780662"/>
                  <a:gd name="connsiteY5" fmla="*/ 4145491 h 4309604"/>
                  <a:gd name="connsiteX6" fmla="*/ 508903 w 9780662"/>
                  <a:gd name="connsiteY6" fmla="*/ 4052726 h 4309604"/>
                  <a:gd name="connsiteX7" fmla="*/ 694434 w 9780662"/>
                  <a:gd name="connsiteY7" fmla="*/ 1985387 h 4309604"/>
                  <a:gd name="connsiteX8" fmla="*/ 4418295 w 9780662"/>
                  <a:gd name="connsiteY8" fmla="*/ 1958882 h 4309604"/>
                  <a:gd name="connsiteX9" fmla="*/ 5756764 w 9780662"/>
                  <a:gd name="connsiteY9" fmla="*/ 2131161 h 4309604"/>
                  <a:gd name="connsiteX10" fmla="*/ 5783269 w 9780662"/>
                  <a:gd name="connsiteY10" fmla="*/ 3164830 h 4309604"/>
                  <a:gd name="connsiteX11" fmla="*/ 5385703 w 9780662"/>
                  <a:gd name="connsiteY11" fmla="*/ 3284100 h 4309604"/>
                  <a:gd name="connsiteX12" fmla="*/ 1012486 w 9780662"/>
                  <a:gd name="connsiteY12" fmla="*/ 3337108 h 4309604"/>
                  <a:gd name="connsiteX13" fmla="*/ 1025738 w 9780662"/>
                  <a:gd name="connsiteY13" fmla="*/ 2621491 h 4309604"/>
                  <a:gd name="connsiteX14" fmla="*/ 3477390 w 9780662"/>
                  <a:gd name="connsiteY14" fmla="*/ 2634743 h 4309604"/>
                  <a:gd name="connsiteX15" fmla="*/ 5094156 w 9780662"/>
                  <a:gd name="connsiteY15" fmla="*/ 2647995 h 4309604"/>
                  <a:gd name="connsiteX16" fmla="*/ 5094156 w 9780662"/>
                  <a:gd name="connsiteY16" fmla="*/ 2647995 h 4309604"/>
                  <a:gd name="connsiteX0" fmla="*/ 213829 w 9909657"/>
                  <a:gd name="connsiteY0" fmla="*/ 1296274 h 4309604"/>
                  <a:gd name="connsiteX1" fmla="*/ 5488194 w 9909657"/>
                  <a:gd name="connsiteY1" fmla="*/ 37317 h 4309604"/>
                  <a:gd name="connsiteX2" fmla="*/ 9172298 w 9909657"/>
                  <a:gd name="connsiteY2" fmla="*/ 448135 h 4309604"/>
                  <a:gd name="connsiteX3" fmla="*/ 9728890 w 9909657"/>
                  <a:gd name="connsiteY3" fmla="*/ 1627578 h 4309604"/>
                  <a:gd name="connsiteX4" fmla="*/ 9583116 w 9909657"/>
                  <a:gd name="connsiteY4" fmla="*/ 2846778 h 4309604"/>
                  <a:gd name="connsiteX5" fmla="*/ 6190559 w 9909657"/>
                  <a:gd name="connsiteY5" fmla="*/ 4145491 h 4309604"/>
                  <a:gd name="connsiteX6" fmla="*/ 637898 w 9909657"/>
                  <a:gd name="connsiteY6" fmla="*/ 4052726 h 4309604"/>
                  <a:gd name="connsiteX7" fmla="*/ 823429 w 9909657"/>
                  <a:gd name="connsiteY7" fmla="*/ 1985387 h 4309604"/>
                  <a:gd name="connsiteX8" fmla="*/ 4547290 w 9909657"/>
                  <a:gd name="connsiteY8" fmla="*/ 1958882 h 4309604"/>
                  <a:gd name="connsiteX9" fmla="*/ 5885759 w 9909657"/>
                  <a:gd name="connsiteY9" fmla="*/ 2131161 h 4309604"/>
                  <a:gd name="connsiteX10" fmla="*/ 5912264 w 9909657"/>
                  <a:gd name="connsiteY10" fmla="*/ 3164830 h 4309604"/>
                  <a:gd name="connsiteX11" fmla="*/ 5514698 w 9909657"/>
                  <a:gd name="connsiteY11" fmla="*/ 3284100 h 4309604"/>
                  <a:gd name="connsiteX12" fmla="*/ 1141481 w 9909657"/>
                  <a:gd name="connsiteY12" fmla="*/ 3337108 h 4309604"/>
                  <a:gd name="connsiteX13" fmla="*/ 1154733 w 9909657"/>
                  <a:gd name="connsiteY13" fmla="*/ 2621491 h 4309604"/>
                  <a:gd name="connsiteX14" fmla="*/ 3606385 w 9909657"/>
                  <a:gd name="connsiteY14" fmla="*/ 2634743 h 4309604"/>
                  <a:gd name="connsiteX15" fmla="*/ 5223151 w 9909657"/>
                  <a:gd name="connsiteY15" fmla="*/ 2647995 h 4309604"/>
                  <a:gd name="connsiteX16" fmla="*/ 5223151 w 9909657"/>
                  <a:gd name="connsiteY16" fmla="*/ 2647995 h 4309604"/>
                  <a:gd name="connsiteX0" fmla="*/ 92124 w 9787952"/>
                  <a:gd name="connsiteY0" fmla="*/ 1296274 h 4270760"/>
                  <a:gd name="connsiteX1" fmla="*/ 5366489 w 9787952"/>
                  <a:gd name="connsiteY1" fmla="*/ 37317 h 4270760"/>
                  <a:gd name="connsiteX2" fmla="*/ 9050593 w 9787952"/>
                  <a:gd name="connsiteY2" fmla="*/ 448135 h 4270760"/>
                  <a:gd name="connsiteX3" fmla="*/ 9607185 w 9787952"/>
                  <a:gd name="connsiteY3" fmla="*/ 1627578 h 4270760"/>
                  <a:gd name="connsiteX4" fmla="*/ 9461411 w 9787952"/>
                  <a:gd name="connsiteY4" fmla="*/ 2846778 h 4270760"/>
                  <a:gd name="connsiteX5" fmla="*/ 6068854 w 9787952"/>
                  <a:gd name="connsiteY5" fmla="*/ 4145491 h 4270760"/>
                  <a:gd name="connsiteX6" fmla="*/ 516193 w 9787952"/>
                  <a:gd name="connsiteY6" fmla="*/ 4052726 h 4270760"/>
                  <a:gd name="connsiteX7" fmla="*/ 701724 w 9787952"/>
                  <a:gd name="connsiteY7" fmla="*/ 1985387 h 4270760"/>
                  <a:gd name="connsiteX8" fmla="*/ 4425585 w 9787952"/>
                  <a:gd name="connsiteY8" fmla="*/ 1958882 h 4270760"/>
                  <a:gd name="connsiteX9" fmla="*/ 5764054 w 9787952"/>
                  <a:gd name="connsiteY9" fmla="*/ 2131161 h 4270760"/>
                  <a:gd name="connsiteX10" fmla="*/ 5790559 w 9787952"/>
                  <a:gd name="connsiteY10" fmla="*/ 3164830 h 4270760"/>
                  <a:gd name="connsiteX11" fmla="*/ 5392993 w 9787952"/>
                  <a:gd name="connsiteY11" fmla="*/ 3284100 h 4270760"/>
                  <a:gd name="connsiteX12" fmla="*/ 1019776 w 9787952"/>
                  <a:gd name="connsiteY12" fmla="*/ 3337108 h 4270760"/>
                  <a:gd name="connsiteX13" fmla="*/ 1033028 w 9787952"/>
                  <a:gd name="connsiteY13" fmla="*/ 2621491 h 4270760"/>
                  <a:gd name="connsiteX14" fmla="*/ 3484680 w 9787952"/>
                  <a:gd name="connsiteY14" fmla="*/ 2634743 h 4270760"/>
                  <a:gd name="connsiteX15" fmla="*/ 5101446 w 9787952"/>
                  <a:gd name="connsiteY15" fmla="*/ 2647995 h 4270760"/>
                  <a:gd name="connsiteX16" fmla="*/ 5101446 w 9787952"/>
                  <a:gd name="connsiteY16" fmla="*/ 2647995 h 4270760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829964 w 9827357"/>
                  <a:gd name="connsiteY10" fmla="*/ 3164830 h 4222042"/>
                  <a:gd name="connsiteX11" fmla="*/ 5432398 w 9827357"/>
                  <a:gd name="connsiteY11" fmla="*/ 3284100 h 4222042"/>
                  <a:gd name="connsiteX12" fmla="*/ 1059181 w 9827357"/>
                  <a:gd name="connsiteY12" fmla="*/ 3337108 h 4222042"/>
                  <a:gd name="connsiteX13" fmla="*/ 1072433 w 9827357"/>
                  <a:gd name="connsiteY13" fmla="*/ 2621491 h 4222042"/>
                  <a:gd name="connsiteX14" fmla="*/ 3524085 w 9827357"/>
                  <a:gd name="connsiteY14" fmla="*/ 2634743 h 4222042"/>
                  <a:gd name="connsiteX15" fmla="*/ 5140851 w 9827357"/>
                  <a:gd name="connsiteY15" fmla="*/ 2647995 h 4222042"/>
                  <a:gd name="connsiteX16" fmla="*/ 5140851 w 9827357"/>
                  <a:gd name="connsiteY16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688944"/>
                  <a:gd name="connsiteY0" fmla="*/ 1296274 h 4222042"/>
                  <a:gd name="connsiteX1" fmla="*/ 5405894 w 9688944"/>
                  <a:gd name="connsiteY1" fmla="*/ 37317 h 4222042"/>
                  <a:gd name="connsiteX2" fmla="*/ 9089998 w 9688944"/>
                  <a:gd name="connsiteY2" fmla="*/ 448135 h 4222042"/>
                  <a:gd name="connsiteX3" fmla="*/ 9646590 w 9688944"/>
                  <a:gd name="connsiteY3" fmla="*/ 1627578 h 4222042"/>
                  <a:gd name="connsiteX4" fmla="*/ 9500816 w 9688944"/>
                  <a:gd name="connsiteY4" fmla="*/ 2846778 h 4222042"/>
                  <a:gd name="connsiteX5" fmla="*/ 6108259 w 9688944"/>
                  <a:gd name="connsiteY5" fmla="*/ 4145491 h 4222042"/>
                  <a:gd name="connsiteX6" fmla="*/ 555598 w 9688944"/>
                  <a:gd name="connsiteY6" fmla="*/ 4052726 h 4222042"/>
                  <a:gd name="connsiteX7" fmla="*/ 741129 w 9688944"/>
                  <a:gd name="connsiteY7" fmla="*/ 1985387 h 4222042"/>
                  <a:gd name="connsiteX8" fmla="*/ 4464990 w 9688944"/>
                  <a:gd name="connsiteY8" fmla="*/ 1958882 h 4222042"/>
                  <a:gd name="connsiteX9" fmla="*/ 5803459 w 9688944"/>
                  <a:gd name="connsiteY9" fmla="*/ 2131161 h 4222042"/>
                  <a:gd name="connsiteX10" fmla="*/ 5432398 w 9688944"/>
                  <a:gd name="connsiteY10" fmla="*/ 3284100 h 4222042"/>
                  <a:gd name="connsiteX11" fmla="*/ 1059181 w 9688944"/>
                  <a:gd name="connsiteY11" fmla="*/ 3337108 h 4222042"/>
                  <a:gd name="connsiteX12" fmla="*/ 1072433 w 9688944"/>
                  <a:gd name="connsiteY12" fmla="*/ 2621491 h 4222042"/>
                  <a:gd name="connsiteX13" fmla="*/ 3524085 w 9688944"/>
                  <a:gd name="connsiteY13" fmla="*/ 2634743 h 4222042"/>
                  <a:gd name="connsiteX14" fmla="*/ 5140851 w 9688944"/>
                  <a:gd name="connsiteY14" fmla="*/ 2647995 h 4222042"/>
                  <a:gd name="connsiteX15" fmla="*/ 5140851 w 9688944"/>
                  <a:gd name="connsiteY15" fmla="*/ 2647995 h 4222042"/>
                  <a:gd name="connsiteX0" fmla="*/ 131529 w 9688944"/>
                  <a:gd name="connsiteY0" fmla="*/ 1296274 h 4222042"/>
                  <a:gd name="connsiteX1" fmla="*/ 5405894 w 9688944"/>
                  <a:gd name="connsiteY1" fmla="*/ 37317 h 4222042"/>
                  <a:gd name="connsiteX2" fmla="*/ 9089998 w 9688944"/>
                  <a:gd name="connsiteY2" fmla="*/ 448135 h 4222042"/>
                  <a:gd name="connsiteX3" fmla="*/ 9646590 w 9688944"/>
                  <a:gd name="connsiteY3" fmla="*/ 1627578 h 4222042"/>
                  <a:gd name="connsiteX4" fmla="*/ 9500816 w 9688944"/>
                  <a:gd name="connsiteY4" fmla="*/ 2846778 h 4222042"/>
                  <a:gd name="connsiteX5" fmla="*/ 6108259 w 9688944"/>
                  <a:gd name="connsiteY5" fmla="*/ 4145491 h 4222042"/>
                  <a:gd name="connsiteX6" fmla="*/ 555598 w 9688944"/>
                  <a:gd name="connsiteY6" fmla="*/ 4052726 h 4222042"/>
                  <a:gd name="connsiteX7" fmla="*/ 741129 w 9688944"/>
                  <a:gd name="connsiteY7" fmla="*/ 1985387 h 4222042"/>
                  <a:gd name="connsiteX8" fmla="*/ 4464990 w 9688944"/>
                  <a:gd name="connsiteY8" fmla="*/ 1958882 h 4222042"/>
                  <a:gd name="connsiteX9" fmla="*/ 5803459 w 9688944"/>
                  <a:gd name="connsiteY9" fmla="*/ 2131161 h 4222042"/>
                  <a:gd name="connsiteX10" fmla="*/ 5432398 w 9688944"/>
                  <a:gd name="connsiteY10" fmla="*/ 3284100 h 4222042"/>
                  <a:gd name="connsiteX11" fmla="*/ 1059181 w 9688944"/>
                  <a:gd name="connsiteY11" fmla="*/ 3337108 h 4222042"/>
                  <a:gd name="connsiteX12" fmla="*/ 1072433 w 9688944"/>
                  <a:gd name="connsiteY12" fmla="*/ 2621491 h 4222042"/>
                  <a:gd name="connsiteX13" fmla="*/ 3524085 w 9688944"/>
                  <a:gd name="connsiteY13" fmla="*/ 2634743 h 4222042"/>
                  <a:gd name="connsiteX14" fmla="*/ 5140851 w 9688944"/>
                  <a:gd name="connsiteY14" fmla="*/ 2647995 h 4222042"/>
                  <a:gd name="connsiteX15" fmla="*/ 5140851 w 9688944"/>
                  <a:gd name="connsiteY15" fmla="*/ 2647995 h 4222042"/>
                  <a:gd name="connsiteX0" fmla="*/ 131529 w 9688944"/>
                  <a:gd name="connsiteY0" fmla="*/ 1296274 h 4266494"/>
                  <a:gd name="connsiteX1" fmla="*/ 5405894 w 9688944"/>
                  <a:gd name="connsiteY1" fmla="*/ 37317 h 4266494"/>
                  <a:gd name="connsiteX2" fmla="*/ 9089998 w 9688944"/>
                  <a:gd name="connsiteY2" fmla="*/ 448135 h 4266494"/>
                  <a:gd name="connsiteX3" fmla="*/ 9646590 w 9688944"/>
                  <a:gd name="connsiteY3" fmla="*/ 1627578 h 4266494"/>
                  <a:gd name="connsiteX4" fmla="*/ 9500816 w 9688944"/>
                  <a:gd name="connsiteY4" fmla="*/ 2846778 h 4266494"/>
                  <a:gd name="connsiteX5" fmla="*/ 6108259 w 9688944"/>
                  <a:gd name="connsiteY5" fmla="*/ 4145491 h 4266494"/>
                  <a:gd name="connsiteX6" fmla="*/ 555598 w 9688944"/>
                  <a:gd name="connsiteY6" fmla="*/ 4052726 h 4266494"/>
                  <a:gd name="connsiteX7" fmla="*/ 741129 w 9688944"/>
                  <a:gd name="connsiteY7" fmla="*/ 1985387 h 4266494"/>
                  <a:gd name="connsiteX8" fmla="*/ 4464990 w 9688944"/>
                  <a:gd name="connsiteY8" fmla="*/ 1958882 h 4266494"/>
                  <a:gd name="connsiteX9" fmla="*/ 5803459 w 9688944"/>
                  <a:gd name="connsiteY9" fmla="*/ 2131161 h 4266494"/>
                  <a:gd name="connsiteX10" fmla="*/ 5432398 w 9688944"/>
                  <a:gd name="connsiteY10" fmla="*/ 3284100 h 4266494"/>
                  <a:gd name="connsiteX11" fmla="*/ 1059181 w 9688944"/>
                  <a:gd name="connsiteY11" fmla="*/ 3337108 h 4266494"/>
                  <a:gd name="connsiteX12" fmla="*/ 1072433 w 9688944"/>
                  <a:gd name="connsiteY12" fmla="*/ 2621491 h 4266494"/>
                  <a:gd name="connsiteX13" fmla="*/ 3524085 w 9688944"/>
                  <a:gd name="connsiteY13" fmla="*/ 2634743 h 4266494"/>
                  <a:gd name="connsiteX14" fmla="*/ 5140851 w 9688944"/>
                  <a:gd name="connsiteY14" fmla="*/ 2647995 h 4266494"/>
                  <a:gd name="connsiteX15" fmla="*/ 5140851 w 9688944"/>
                  <a:gd name="connsiteY15" fmla="*/ 2647995 h 4266494"/>
                  <a:gd name="connsiteX0" fmla="*/ 131529 w 9688944"/>
                  <a:gd name="connsiteY0" fmla="*/ 1343640 h 4313860"/>
                  <a:gd name="connsiteX1" fmla="*/ 5431294 w 9688944"/>
                  <a:gd name="connsiteY1" fmla="*/ 33883 h 4313860"/>
                  <a:gd name="connsiteX2" fmla="*/ 9089998 w 9688944"/>
                  <a:gd name="connsiteY2" fmla="*/ 495501 h 4313860"/>
                  <a:gd name="connsiteX3" fmla="*/ 9646590 w 9688944"/>
                  <a:gd name="connsiteY3" fmla="*/ 1674944 h 4313860"/>
                  <a:gd name="connsiteX4" fmla="*/ 9500816 w 9688944"/>
                  <a:gd name="connsiteY4" fmla="*/ 2894144 h 4313860"/>
                  <a:gd name="connsiteX5" fmla="*/ 6108259 w 9688944"/>
                  <a:gd name="connsiteY5" fmla="*/ 4192857 h 4313860"/>
                  <a:gd name="connsiteX6" fmla="*/ 555598 w 9688944"/>
                  <a:gd name="connsiteY6" fmla="*/ 4100092 h 4313860"/>
                  <a:gd name="connsiteX7" fmla="*/ 741129 w 9688944"/>
                  <a:gd name="connsiteY7" fmla="*/ 2032753 h 4313860"/>
                  <a:gd name="connsiteX8" fmla="*/ 4464990 w 9688944"/>
                  <a:gd name="connsiteY8" fmla="*/ 2006248 h 4313860"/>
                  <a:gd name="connsiteX9" fmla="*/ 5803459 w 9688944"/>
                  <a:gd name="connsiteY9" fmla="*/ 2178527 h 4313860"/>
                  <a:gd name="connsiteX10" fmla="*/ 5432398 w 9688944"/>
                  <a:gd name="connsiteY10" fmla="*/ 3331466 h 4313860"/>
                  <a:gd name="connsiteX11" fmla="*/ 1059181 w 9688944"/>
                  <a:gd name="connsiteY11" fmla="*/ 3384474 h 4313860"/>
                  <a:gd name="connsiteX12" fmla="*/ 1072433 w 9688944"/>
                  <a:gd name="connsiteY12" fmla="*/ 2668857 h 4313860"/>
                  <a:gd name="connsiteX13" fmla="*/ 3524085 w 9688944"/>
                  <a:gd name="connsiteY13" fmla="*/ 2682109 h 4313860"/>
                  <a:gd name="connsiteX14" fmla="*/ 5140851 w 9688944"/>
                  <a:gd name="connsiteY14" fmla="*/ 2695361 h 4313860"/>
                  <a:gd name="connsiteX15" fmla="*/ 5140851 w 9688944"/>
                  <a:gd name="connsiteY15" fmla="*/ 2695361 h 4313860"/>
                  <a:gd name="connsiteX0" fmla="*/ 131529 w 9688944"/>
                  <a:gd name="connsiteY0" fmla="*/ 1327179 h 4297399"/>
                  <a:gd name="connsiteX1" fmla="*/ 5431294 w 9688944"/>
                  <a:gd name="connsiteY1" fmla="*/ 17422 h 4297399"/>
                  <a:gd name="connsiteX2" fmla="*/ 9089998 w 9688944"/>
                  <a:gd name="connsiteY2" fmla="*/ 479040 h 4297399"/>
                  <a:gd name="connsiteX3" fmla="*/ 9646590 w 9688944"/>
                  <a:gd name="connsiteY3" fmla="*/ 1658483 h 4297399"/>
                  <a:gd name="connsiteX4" fmla="*/ 9500816 w 9688944"/>
                  <a:gd name="connsiteY4" fmla="*/ 2877683 h 4297399"/>
                  <a:gd name="connsiteX5" fmla="*/ 6108259 w 9688944"/>
                  <a:gd name="connsiteY5" fmla="*/ 4176396 h 4297399"/>
                  <a:gd name="connsiteX6" fmla="*/ 555598 w 9688944"/>
                  <a:gd name="connsiteY6" fmla="*/ 4083631 h 4297399"/>
                  <a:gd name="connsiteX7" fmla="*/ 741129 w 9688944"/>
                  <a:gd name="connsiteY7" fmla="*/ 2016292 h 4297399"/>
                  <a:gd name="connsiteX8" fmla="*/ 4464990 w 9688944"/>
                  <a:gd name="connsiteY8" fmla="*/ 1989787 h 4297399"/>
                  <a:gd name="connsiteX9" fmla="*/ 5803459 w 9688944"/>
                  <a:gd name="connsiteY9" fmla="*/ 2162066 h 4297399"/>
                  <a:gd name="connsiteX10" fmla="*/ 5432398 w 9688944"/>
                  <a:gd name="connsiteY10" fmla="*/ 3315005 h 4297399"/>
                  <a:gd name="connsiteX11" fmla="*/ 1059181 w 9688944"/>
                  <a:gd name="connsiteY11" fmla="*/ 3368013 h 4297399"/>
                  <a:gd name="connsiteX12" fmla="*/ 1072433 w 9688944"/>
                  <a:gd name="connsiteY12" fmla="*/ 2652396 h 4297399"/>
                  <a:gd name="connsiteX13" fmla="*/ 3524085 w 9688944"/>
                  <a:gd name="connsiteY13" fmla="*/ 2665648 h 4297399"/>
                  <a:gd name="connsiteX14" fmla="*/ 5140851 w 9688944"/>
                  <a:gd name="connsiteY14" fmla="*/ 2678900 h 4297399"/>
                  <a:gd name="connsiteX15" fmla="*/ 5140851 w 9688944"/>
                  <a:gd name="connsiteY15" fmla="*/ 2678900 h 4297399"/>
                  <a:gd name="connsiteX0" fmla="*/ 131529 w 9688944"/>
                  <a:gd name="connsiteY0" fmla="*/ 1327179 h 4297399"/>
                  <a:gd name="connsiteX1" fmla="*/ 5431294 w 9688944"/>
                  <a:gd name="connsiteY1" fmla="*/ 17422 h 4297399"/>
                  <a:gd name="connsiteX2" fmla="*/ 9089998 w 9688944"/>
                  <a:gd name="connsiteY2" fmla="*/ 479040 h 4297399"/>
                  <a:gd name="connsiteX3" fmla="*/ 9646590 w 9688944"/>
                  <a:gd name="connsiteY3" fmla="*/ 1658483 h 4297399"/>
                  <a:gd name="connsiteX4" fmla="*/ 9500816 w 9688944"/>
                  <a:gd name="connsiteY4" fmla="*/ 2877683 h 4297399"/>
                  <a:gd name="connsiteX5" fmla="*/ 6108259 w 9688944"/>
                  <a:gd name="connsiteY5" fmla="*/ 4176396 h 4297399"/>
                  <a:gd name="connsiteX6" fmla="*/ 555598 w 9688944"/>
                  <a:gd name="connsiteY6" fmla="*/ 4083631 h 4297399"/>
                  <a:gd name="connsiteX7" fmla="*/ 741129 w 9688944"/>
                  <a:gd name="connsiteY7" fmla="*/ 2016292 h 4297399"/>
                  <a:gd name="connsiteX8" fmla="*/ 4464990 w 9688944"/>
                  <a:gd name="connsiteY8" fmla="*/ 1989787 h 4297399"/>
                  <a:gd name="connsiteX9" fmla="*/ 5803459 w 9688944"/>
                  <a:gd name="connsiteY9" fmla="*/ 2162066 h 4297399"/>
                  <a:gd name="connsiteX10" fmla="*/ 5432398 w 9688944"/>
                  <a:gd name="connsiteY10" fmla="*/ 3315005 h 4297399"/>
                  <a:gd name="connsiteX11" fmla="*/ 1059181 w 9688944"/>
                  <a:gd name="connsiteY11" fmla="*/ 3368013 h 4297399"/>
                  <a:gd name="connsiteX12" fmla="*/ 1072433 w 9688944"/>
                  <a:gd name="connsiteY12" fmla="*/ 2652396 h 4297399"/>
                  <a:gd name="connsiteX13" fmla="*/ 3524085 w 9688944"/>
                  <a:gd name="connsiteY13" fmla="*/ 2665648 h 4297399"/>
                  <a:gd name="connsiteX14" fmla="*/ 5140851 w 9688944"/>
                  <a:gd name="connsiteY14" fmla="*/ 2678900 h 4297399"/>
                  <a:gd name="connsiteX15" fmla="*/ 5140851 w 9688944"/>
                  <a:gd name="connsiteY15" fmla="*/ 2678900 h 4297399"/>
                  <a:gd name="connsiteX0" fmla="*/ 131529 w 9688944"/>
                  <a:gd name="connsiteY0" fmla="*/ 1416920 h 4387140"/>
                  <a:gd name="connsiteX1" fmla="*/ 5431294 w 9688944"/>
                  <a:gd name="connsiteY1" fmla="*/ 107163 h 4387140"/>
                  <a:gd name="connsiteX2" fmla="*/ 9089998 w 9688944"/>
                  <a:gd name="connsiteY2" fmla="*/ 568781 h 4387140"/>
                  <a:gd name="connsiteX3" fmla="*/ 9646590 w 9688944"/>
                  <a:gd name="connsiteY3" fmla="*/ 1748224 h 4387140"/>
                  <a:gd name="connsiteX4" fmla="*/ 9500816 w 9688944"/>
                  <a:gd name="connsiteY4" fmla="*/ 2967424 h 4387140"/>
                  <a:gd name="connsiteX5" fmla="*/ 6108259 w 9688944"/>
                  <a:gd name="connsiteY5" fmla="*/ 4266137 h 4387140"/>
                  <a:gd name="connsiteX6" fmla="*/ 555598 w 9688944"/>
                  <a:gd name="connsiteY6" fmla="*/ 4173372 h 4387140"/>
                  <a:gd name="connsiteX7" fmla="*/ 741129 w 9688944"/>
                  <a:gd name="connsiteY7" fmla="*/ 2106033 h 4387140"/>
                  <a:gd name="connsiteX8" fmla="*/ 4464990 w 9688944"/>
                  <a:gd name="connsiteY8" fmla="*/ 2079528 h 4387140"/>
                  <a:gd name="connsiteX9" fmla="*/ 5803459 w 9688944"/>
                  <a:gd name="connsiteY9" fmla="*/ 2251807 h 4387140"/>
                  <a:gd name="connsiteX10" fmla="*/ 5432398 w 9688944"/>
                  <a:gd name="connsiteY10" fmla="*/ 3404746 h 4387140"/>
                  <a:gd name="connsiteX11" fmla="*/ 1059181 w 9688944"/>
                  <a:gd name="connsiteY11" fmla="*/ 3457754 h 4387140"/>
                  <a:gd name="connsiteX12" fmla="*/ 1072433 w 9688944"/>
                  <a:gd name="connsiteY12" fmla="*/ 2742137 h 4387140"/>
                  <a:gd name="connsiteX13" fmla="*/ 3524085 w 9688944"/>
                  <a:gd name="connsiteY13" fmla="*/ 2755389 h 4387140"/>
                  <a:gd name="connsiteX14" fmla="*/ 5140851 w 9688944"/>
                  <a:gd name="connsiteY14" fmla="*/ 2768641 h 4387140"/>
                  <a:gd name="connsiteX15" fmla="*/ 5140851 w 9688944"/>
                  <a:gd name="connsiteY15" fmla="*/ 2768641 h 4387140"/>
                  <a:gd name="connsiteX0" fmla="*/ 131529 w 9688944"/>
                  <a:gd name="connsiteY0" fmla="*/ 1386955 h 4357175"/>
                  <a:gd name="connsiteX1" fmla="*/ 5431294 w 9688944"/>
                  <a:gd name="connsiteY1" fmla="*/ 77198 h 4357175"/>
                  <a:gd name="connsiteX2" fmla="*/ 7022659 w 9688944"/>
                  <a:gd name="connsiteY2" fmla="*/ 194259 h 4357175"/>
                  <a:gd name="connsiteX3" fmla="*/ 9089998 w 9688944"/>
                  <a:gd name="connsiteY3" fmla="*/ 538816 h 4357175"/>
                  <a:gd name="connsiteX4" fmla="*/ 9646590 w 9688944"/>
                  <a:gd name="connsiteY4" fmla="*/ 1718259 h 4357175"/>
                  <a:gd name="connsiteX5" fmla="*/ 9500816 w 9688944"/>
                  <a:gd name="connsiteY5" fmla="*/ 2937459 h 4357175"/>
                  <a:gd name="connsiteX6" fmla="*/ 6108259 w 9688944"/>
                  <a:gd name="connsiteY6" fmla="*/ 4236172 h 4357175"/>
                  <a:gd name="connsiteX7" fmla="*/ 555598 w 9688944"/>
                  <a:gd name="connsiteY7" fmla="*/ 4143407 h 4357175"/>
                  <a:gd name="connsiteX8" fmla="*/ 741129 w 9688944"/>
                  <a:gd name="connsiteY8" fmla="*/ 2076068 h 4357175"/>
                  <a:gd name="connsiteX9" fmla="*/ 4464990 w 9688944"/>
                  <a:gd name="connsiteY9" fmla="*/ 2049563 h 4357175"/>
                  <a:gd name="connsiteX10" fmla="*/ 5803459 w 9688944"/>
                  <a:gd name="connsiteY10" fmla="*/ 2221842 h 4357175"/>
                  <a:gd name="connsiteX11" fmla="*/ 5432398 w 9688944"/>
                  <a:gd name="connsiteY11" fmla="*/ 3374781 h 4357175"/>
                  <a:gd name="connsiteX12" fmla="*/ 1059181 w 9688944"/>
                  <a:gd name="connsiteY12" fmla="*/ 3427789 h 4357175"/>
                  <a:gd name="connsiteX13" fmla="*/ 1072433 w 9688944"/>
                  <a:gd name="connsiteY13" fmla="*/ 2712172 h 4357175"/>
                  <a:gd name="connsiteX14" fmla="*/ 3524085 w 9688944"/>
                  <a:gd name="connsiteY14" fmla="*/ 2725424 h 4357175"/>
                  <a:gd name="connsiteX15" fmla="*/ 5140851 w 9688944"/>
                  <a:gd name="connsiteY15" fmla="*/ 2738676 h 4357175"/>
                  <a:gd name="connsiteX16" fmla="*/ 5140851 w 9688944"/>
                  <a:gd name="connsiteY16" fmla="*/ 2738676 h 4357175"/>
                  <a:gd name="connsiteX0" fmla="*/ 131529 w 9682144"/>
                  <a:gd name="connsiteY0" fmla="*/ 1386955 h 4357175"/>
                  <a:gd name="connsiteX1" fmla="*/ 5431294 w 9682144"/>
                  <a:gd name="connsiteY1" fmla="*/ 77198 h 4357175"/>
                  <a:gd name="connsiteX2" fmla="*/ 7022659 w 9682144"/>
                  <a:gd name="connsiteY2" fmla="*/ 194259 h 4357175"/>
                  <a:gd name="connsiteX3" fmla="*/ 9182764 w 9682144"/>
                  <a:gd name="connsiteY3" fmla="*/ 631581 h 4357175"/>
                  <a:gd name="connsiteX4" fmla="*/ 9646590 w 9682144"/>
                  <a:gd name="connsiteY4" fmla="*/ 1718259 h 4357175"/>
                  <a:gd name="connsiteX5" fmla="*/ 9500816 w 9682144"/>
                  <a:gd name="connsiteY5" fmla="*/ 2937459 h 4357175"/>
                  <a:gd name="connsiteX6" fmla="*/ 6108259 w 9682144"/>
                  <a:gd name="connsiteY6" fmla="*/ 4236172 h 4357175"/>
                  <a:gd name="connsiteX7" fmla="*/ 555598 w 9682144"/>
                  <a:gd name="connsiteY7" fmla="*/ 4143407 h 4357175"/>
                  <a:gd name="connsiteX8" fmla="*/ 741129 w 9682144"/>
                  <a:gd name="connsiteY8" fmla="*/ 2076068 h 4357175"/>
                  <a:gd name="connsiteX9" fmla="*/ 4464990 w 9682144"/>
                  <a:gd name="connsiteY9" fmla="*/ 2049563 h 4357175"/>
                  <a:gd name="connsiteX10" fmla="*/ 5803459 w 9682144"/>
                  <a:gd name="connsiteY10" fmla="*/ 2221842 h 4357175"/>
                  <a:gd name="connsiteX11" fmla="*/ 5432398 w 9682144"/>
                  <a:gd name="connsiteY11" fmla="*/ 3374781 h 4357175"/>
                  <a:gd name="connsiteX12" fmla="*/ 1059181 w 9682144"/>
                  <a:gd name="connsiteY12" fmla="*/ 3427789 h 4357175"/>
                  <a:gd name="connsiteX13" fmla="*/ 1072433 w 9682144"/>
                  <a:gd name="connsiteY13" fmla="*/ 2712172 h 4357175"/>
                  <a:gd name="connsiteX14" fmla="*/ 3524085 w 9682144"/>
                  <a:gd name="connsiteY14" fmla="*/ 2725424 h 4357175"/>
                  <a:gd name="connsiteX15" fmla="*/ 5140851 w 9682144"/>
                  <a:gd name="connsiteY15" fmla="*/ 2738676 h 4357175"/>
                  <a:gd name="connsiteX16" fmla="*/ 5140851 w 9682144"/>
                  <a:gd name="connsiteY16" fmla="*/ 2738676 h 4357175"/>
                  <a:gd name="connsiteX0" fmla="*/ 131529 w 9682144"/>
                  <a:gd name="connsiteY0" fmla="*/ 1386955 h 4357175"/>
                  <a:gd name="connsiteX1" fmla="*/ 5431294 w 9682144"/>
                  <a:gd name="connsiteY1" fmla="*/ 77198 h 4357175"/>
                  <a:gd name="connsiteX2" fmla="*/ 7022659 w 9682144"/>
                  <a:gd name="connsiteY2" fmla="*/ 194259 h 4357175"/>
                  <a:gd name="connsiteX3" fmla="*/ 9182764 w 9682144"/>
                  <a:gd name="connsiteY3" fmla="*/ 631581 h 4357175"/>
                  <a:gd name="connsiteX4" fmla="*/ 9646590 w 9682144"/>
                  <a:gd name="connsiteY4" fmla="*/ 1718259 h 4357175"/>
                  <a:gd name="connsiteX5" fmla="*/ 9500816 w 9682144"/>
                  <a:gd name="connsiteY5" fmla="*/ 2937459 h 4357175"/>
                  <a:gd name="connsiteX6" fmla="*/ 6108259 w 9682144"/>
                  <a:gd name="connsiteY6" fmla="*/ 4236172 h 4357175"/>
                  <a:gd name="connsiteX7" fmla="*/ 555598 w 9682144"/>
                  <a:gd name="connsiteY7" fmla="*/ 4143407 h 4357175"/>
                  <a:gd name="connsiteX8" fmla="*/ 741129 w 9682144"/>
                  <a:gd name="connsiteY8" fmla="*/ 2076068 h 4357175"/>
                  <a:gd name="connsiteX9" fmla="*/ 4464990 w 9682144"/>
                  <a:gd name="connsiteY9" fmla="*/ 2049563 h 4357175"/>
                  <a:gd name="connsiteX10" fmla="*/ 5803459 w 9682144"/>
                  <a:gd name="connsiteY10" fmla="*/ 2221842 h 4357175"/>
                  <a:gd name="connsiteX11" fmla="*/ 5432398 w 9682144"/>
                  <a:gd name="connsiteY11" fmla="*/ 3374781 h 4357175"/>
                  <a:gd name="connsiteX12" fmla="*/ 1059181 w 9682144"/>
                  <a:gd name="connsiteY12" fmla="*/ 3427789 h 4357175"/>
                  <a:gd name="connsiteX13" fmla="*/ 1072433 w 9682144"/>
                  <a:gd name="connsiteY13" fmla="*/ 2712172 h 4357175"/>
                  <a:gd name="connsiteX14" fmla="*/ 3524085 w 9682144"/>
                  <a:gd name="connsiteY14" fmla="*/ 2725424 h 4357175"/>
                  <a:gd name="connsiteX15" fmla="*/ 5140851 w 9682144"/>
                  <a:gd name="connsiteY15" fmla="*/ 2738676 h 4357175"/>
                  <a:gd name="connsiteX16" fmla="*/ 5140851 w 9682144"/>
                  <a:gd name="connsiteY16" fmla="*/ 2738676 h 4357175"/>
                  <a:gd name="connsiteX0" fmla="*/ 131529 w 9682144"/>
                  <a:gd name="connsiteY0" fmla="*/ 1309757 h 4279977"/>
                  <a:gd name="connsiteX1" fmla="*/ 5431294 w 9682144"/>
                  <a:gd name="connsiteY1" fmla="*/ 0 h 4279977"/>
                  <a:gd name="connsiteX2" fmla="*/ 7022659 w 9682144"/>
                  <a:gd name="connsiteY2" fmla="*/ 117061 h 4279977"/>
                  <a:gd name="connsiteX3" fmla="*/ 9182764 w 9682144"/>
                  <a:gd name="connsiteY3" fmla="*/ 554383 h 4279977"/>
                  <a:gd name="connsiteX4" fmla="*/ 9646590 w 9682144"/>
                  <a:gd name="connsiteY4" fmla="*/ 1641061 h 4279977"/>
                  <a:gd name="connsiteX5" fmla="*/ 9500816 w 9682144"/>
                  <a:gd name="connsiteY5" fmla="*/ 2860261 h 4279977"/>
                  <a:gd name="connsiteX6" fmla="*/ 6108259 w 9682144"/>
                  <a:gd name="connsiteY6" fmla="*/ 4158974 h 4279977"/>
                  <a:gd name="connsiteX7" fmla="*/ 555598 w 9682144"/>
                  <a:gd name="connsiteY7" fmla="*/ 4066209 h 4279977"/>
                  <a:gd name="connsiteX8" fmla="*/ 741129 w 9682144"/>
                  <a:gd name="connsiteY8" fmla="*/ 1998870 h 4279977"/>
                  <a:gd name="connsiteX9" fmla="*/ 4464990 w 9682144"/>
                  <a:gd name="connsiteY9" fmla="*/ 1972365 h 4279977"/>
                  <a:gd name="connsiteX10" fmla="*/ 5803459 w 9682144"/>
                  <a:gd name="connsiteY10" fmla="*/ 2144644 h 4279977"/>
                  <a:gd name="connsiteX11" fmla="*/ 5432398 w 9682144"/>
                  <a:gd name="connsiteY11" fmla="*/ 3297583 h 4279977"/>
                  <a:gd name="connsiteX12" fmla="*/ 1059181 w 9682144"/>
                  <a:gd name="connsiteY12" fmla="*/ 3350591 h 4279977"/>
                  <a:gd name="connsiteX13" fmla="*/ 1072433 w 9682144"/>
                  <a:gd name="connsiteY13" fmla="*/ 2634974 h 4279977"/>
                  <a:gd name="connsiteX14" fmla="*/ 3524085 w 9682144"/>
                  <a:gd name="connsiteY14" fmla="*/ 2648226 h 4279977"/>
                  <a:gd name="connsiteX15" fmla="*/ 5140851 w 9682144"/>
                  <a:gd name="connsiteY15" fmla="*/ 2661478 h 4279977"/>
                  <a:gd name="connsiteX16" fmla="*/ 5140851 w 9682144"/>
                  <a:gd name="connsiteY16" fmla="*/ 2661478 h 4279977"/>
                  <a:gd name="connsiteX0" fmla="*/ 131529 w 9682144"/>
                  <a:gd name="connsiteY0" fmla="*/ 1311778 h 4281998"/>
                  <a:gd name="connsiteX1" fmla="*/ 5431294 w 9682144"/>
                  <a:gd name="connsiteY1" fmla="*/ 2021 h 4281998"/>
                  <a:gd name="connsiteX2" fmla="*/ 7022659 w 9682144"/>
                  <a:gd name="connsiteY2" fmla="*/ 119082 h 4281998"/>
                  <a:gd name="connsiteX3" fmla="*/ 9182764 w 9682144"/>
                  <a:gd name="connsiteY3" fmla="*/ 556404 h 4281998"/>
                  <a:gd name="connsiteX4" fmla="*/ 9646590 w 9682144"/>
                  <a:gd name="connsiteY4" fmla="*/ 1643082 h 4281998"/>
                  <a:gd name="connsiteX5" fmla="*/ 9500816 w 9682144"/>
                  <a:gd name="connsiteY5" fmla="*/ 2862282 h 4281998"/>
                  <a:gd name="connsiteX6" fmla="*/ 6108259 w 9682144"/>
                  <a:gd name="connsiteY6" fmla="*/ 4160995 h 4281998"/>
                  <a:gd name="connsiteX7" fmla="*/ 555598 w 9682144"/>
                  <a:gd name="connsiteY7" fmla="*/ 4068230 h 4281998"/>
                  <a:gd name="connsiteX8" fmla="*/ 741129 w 9682144"/>
                  <a:gd name="connsiteY8" fmla="*/ 2000891 h 4281998"/>
                  <a:gd name="connsiteX9" fmla="*/ 4464990 w 9682144"/>
                  <a:gd name="connsiteY9" fmla="*/ 1974386 h 4281998"/>
                  <a:gd name="connsiteX10" fmla="*/ 5803459 w 9682144"/>
                  <a:gd name="connsiteY10" fmla="*/ 2146665 h 4281998"/>
                  <a:gd name="connsiteX11" fmla="*/ 5432398 w 9682144"/>
                  <a:gd name="connsiteY11" fmla="*/ 3299604 h 4281998"/>
                  <a:gd name="connsiteX12" fmla="*/ 1059181 w 9682144"/>
                  <a:gd name="connsiteY12" fmla="*/ 3352612 h 4281998"/>
                  <a:gd name="connsiteX13" fmla="*/ 1072433 w 9682144"/>
                  <a:gd name="connsiteY13" fmla="*/ 2636995 h 4281998"/>
                  <a:gd name="connsiteX14" fmla="*/ 3524085 w 9682144"/>
                  <a:gd name="connsiteY14" fmla="*/ 2650247 h 4281998"/>
                  <a:gd name="connsiteX15" fmla="*/ 5140851 w 9682144"/>
                  <a:gd name="connsiteY15" fmla="*/ 2663499 h 4281998"/>
                  <a:gd name="connsiteX16" fmla="*/ 5140851 w 9682144"/>
                  <a:gd name="connsiteY16" fmla="*/ 2663499 h 4281998"/>
                  <a:gd name="connsiteX0" fmla="*/ 131529 w 9682144"/>
                  <a:gd name="connsiteY0" fmla="*/ 1311778 h 4281998"/>
                  <a:gd name="connsiteX1" fmla="*/ 5431294 w 9682144"/>
                  <a:gd name="connsiteY1" fmla="*/ 2021 h 4281998"/>
                  <a:gd name="connsiteX2" fmla="*/ 7022659 w 9682144"/>
                  <a:gd name="connsiteY2" fmla="*/ 119082 h 4281998"/>
                  <a:gd name="connsiteX3" fmla="*/ 9182764 w 9682144"/>
                  <a:gd name="connsiteY3" fmla="*/ 556404 h 4281998"/>
                  <a:gd name="connsiteX4" fmla="*/ 9646590 w 9682144"/>
                  <a:gd name="connsiteY4" fmla="*/ 1643082 h 4281998"/>
                  <a:gd name="connsiteX5" fmla="*/ 9500816 w 9682144"/>
                  <a:gd name="connsiteY5" fmla="*/ 2862282 h 4281998"/>
                  <a:gd name="connsiteX6" fmla="*/ 6108259 w 9682144"/>
                  <a:gd name="connsiteY6" fmla="*/ 4160995 h 4281998"/>
                  <a:gd name="connsiteX7" fmla="*/ 555598 w 9682144"/>
                  <a:gd name="connsiteY7" fmla="*/ 4068230 h 4281998"/>
                  <a:gd name="connsiteX8" fmla="*/ 741129 w 9682144"/>
                  <a:gd name="connsiteY8" fmla="*/ 2000891 h 4281998"/>
                  <a:gd name="connsiteX9" fmla="*/ 4464990 w 9682144"/>
                  <a:gd name="connsiteY9" fmla="*/ 1974386 h 4281998"/>
                  <a:gd name="connsiteX10" fmla="*/ 5803459 w 9682144"/>
                  <a:gd name="connsiteY10" fmla="*/ 2146665 h 4281998"/>
                  <a:gd name="connsiteX11" fmla="*/ 5432398 w 9682144"/>
                  <a:gd name="connsiteY11" fmla="*/ 3299604 h 4281998"/>
                  <a:gd name="connsiteX12" fmla="*/ 1059181 w 9682144"/>
                  <a:gd name="connsiteY12" fmla="*/ 3352612 h 4281998"/>
                  <a:gd name="connsiteX13" fmla="*/ 1072433 w 9682144"/>
                  <a:gd name="connsiteY13" fmla="*/ 2636995 h 4281998"/>
                  <a:gd name="connsiteX14" fmla="*/ 3524085 w 9682144"/>
                  <a:gd name="connsiteY14" fmla="*/ 2650247 h 4281998"/>
                  <a:gd name="connsiteX15" fmla="*/ 5140851 w 9682144"/>
                  <a:gd name="connsiteY15" fmla="*/ 2663499 h 4281998"/>
                  <a:gd name="connsiteX16" fmla="*/ 5140851 w 9682144"/>
                  <a:gd name="connsiteY16" fmla="*/ 2663499 h 4281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82144" h="4281998">
                    <a:moveTo>
                      <a:pt x="131529" y="1311778"/>
                    </a:moveTo>
                    <a:cubicBezTo>
                      <a:pt x="2022172" y="892677"/>
                      <a:pt x="4865867" y="15273"/>
                      <a:pt x="5431294" y="2021"/>
                    </a:cubicBezTo>
                    <a:cubicBezTo>
                      <a:pt x="5996721" y="-11231"/>
                      <a:pt x="6412875" y="42146"/>
                      <a:pt x="7022659" y="119082"/>
                    </a:cubicBezTo>
                    <a:cubicBezTo>
                      <a:pt x="7632443" y="196018"/>
                      <a:pt x="8745442" y="342161"/>
                      <a:pt x="9182764" y="556404"/>
                    </a:cubicBezTo>
                    <a:cubicBezTo>
                      <a:pt x="9620086" y="770647"/>
                      <a:pt x="9593581" y="1258769"/>
                      <a:pt x="9646590" y="1643082"/>
                    </a:cubicBezTo>
                    <a:cubicBezTo>
                      <a:pt x="9699599" y="2027395"/>
                      <a:pt x="9722238" y="2734730"/>
                      <a:pt x="9500816" y="2862282"/>
                    </a:cubicBezTo>
                    <a:cubicBezTo>
                      <a:pt x="9279394" y="2989834"/>
                      <a:pt x="7586429" y="3858404"/>
                      <a:pt x="6108259" y="4160995"/>
                    </a:cubicBezTo>
                    <a:cubicBezTo>
                      <a:pt x="4630089" y="4463586"/>
                      <a:pt x="1236760" y="4108207"/>
                      <a:pt x="555598" y="4068230"/>
                    </a:cubicBezTo>
                    <a:cubicBezTo>
                      <a:pt x="-125564" y="4028253"/>
                      <a:pt x="-306676" y="2045065"/>
                      <a:pt x="741129" y="2000891"/>
                    </a:cubicBezTo>
                    <a:cubicBezTo>
                      <a:pt x="1788934" y="1956717"/>
                      <a:pt x="3621268" y="1950090"/>
                      <a:pt x="4464990" y="1974386"/>
                    </a:cubicBezTo>
                    <a:cubicBezTo>
                      <a:pt x="5308712" y="1998682"/>
                      <a:pt x="5642224" y="1925795"/>
                      <a:pt x="5803459" y="2146665"/>
                    </a:cubicBezTo>
                    <a:cubicBezTo>
                      <a:pt x="5964694" y="2367535"/>
                      <a:pt x="6146911" y="3301813"/>
                      <a:pt x="5432398" y="3299604"/>
                    </a:cubicBezTo>
                    <a:cubicBezTo>
                      <a:pt x="4717885" y="3297395"/>
                      <a:pt x="1468342" y="3475747"/>
                      <a:pt x="1059181" y="3352612"/>
                    </a:cubicBezTo>
                    <a:cubicBezTo>
                      <a:pt x="650020" y="3229477"/>
                      <a:pt x="928316" y="2627056"/>
                      <a:pt x="1072433" y="2636995"/>
                    </a:cubicBezTo>
                    <a:cubicBezTo>
                      <a:pt x="1216550" y="2646934"/>
                      <a:pt x="3524085" y="2650247"/>
                      <a:pt x="3524085" y="2650247"/>
                    </a:cubicBezTo>
                    <a:lnTo>
                      <a:pt x="5140851" y="2663499"/>
                    </a:lnTo>
                    <a:lnTo>
                      <a:pt x="5140851" y="2663499"/>
                    </a:ln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Rectangle: Rounded Corners 60">
                <a:extLst>
                  <a:ext uri="{FF2B5EF4-FFF2-40B4-BE49-F238E27FC236}">
                    <a16:creationId xmlns:a16="http://schemas.microsoft.com/office/drawing/2014/main" id="{FB480C85-45FF-4ECD-8E78-72C29856947D}"/>
                  </a:ext>
                </a:extLst>
              </p:cNvPr>
              <p:cNvSpPr/>
              <p:nvPr/>
            </p:nvSpPr>
            <p:spPr>
              <a:xfrm rot="20321668">
                <a:off x="4995795" y="1746717"/>
                <a:ext cx="3310877" cy="75371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083855"/>
                  <a:gd name="connsiteY0" fmla="*/ 753719 h 786847"/>
                  <a:gd name="connsiteX1" fmla="*/ 0 w 3083855"/>
                  <a:gd name="connsiteY1" fmla="*/ 0 h 786847"/>
                  <a:gd name="connsiteX2" fmla="*/ 2197944 w 3083855"/>
                  <a:gd name="connsiteY2" fmla="*/ 286331 h 786847"/>
                  <a:gd name="connsiteX3" fmla="*/ 3083450 w 3083855"/>
                  <a:gd name="connsiteY3" fmla="*/ 786847 h 786847"/>
                  <a:gd name="connsiteX4" fmla="*/ 1604656 w 3083855"/>
                  <a:gd name="connsiteY4" fmla="*/ 753719 h 786847"/>
                  <a:gd name="connsiteX0" fmla="*/ 1604656 w 3187098"/>
                  <a:gd name="connsiteY0" fmla="*/ 753719 h 753719"/>
                  <a:gd name="connsiteX1" fmla="*/ 0 w 3187098"/>
                  <a:gd name="connsiteY1" fmla="*/ 0 h 753719"/>
                  <a:gd name="connsiteX2" fmla="*/ 2197944 w 3187098"/>
                  <a:gd name="connsiteY2" fmla="*/ 286331 h 753719"/>
                  <a:gd name="connsiteX3" fmla="*/ 3186744 w 3187098"/>
                  <a:gd name="connsiteY3" fmla="*/ 731710 h 753719"/>
                  <a:gd name="connsiteX4" fmla="*/ 1604656 w 3187098"/>
                  <a:gd name="connsiteY4" fmla="*/ 753719 h 753719"/>
                  <a:gd name="connsiteX0" fmla="*/ 1604656 w 3187103"/>
                  <a:gd name="connsiteY0" fmla="*/ 753719 h 753719"/>
                  <a:gd name="connsiteX1" fmla="*/ 0 w 3187103"/>
                  <a:gd name="connsiteY1" fmla="*/ 0 h 753719"/>
                  <a:gd name="connsiteX2" fmla="*/ 2209480 w 3187103"/>
                  <a:gd name="connsiteY2" fmla="*/ 256752 h 753719"/>
                  <a:gd name="connsiteX3" fmla="*/ 3186744 w 3187103"/>
                  <a:gd name="connsiteY3" fmla="*/ 731710 h 753719"/>
                  <a:gd name="connsiteX4" fmla="*/ 1604656 w 3187103"/>
                  <a:gd name="connsiteY4" fmla="*/ 753719 h 753719"/>
                  <a:gd name="connsiteX0" fmla="*/ 1604656 w 3187180"/>
                  <a:gd name="connsiteY0" fmla="*/ 753719 h 753719"/>
                  <a:gd name="connsiteX1" fmla="*/ 0 w 3187180"/>
                  <a:gd name="connsiteY1" fmla="*/ 0 h 753719"/>
                  <a:gd name="connsiteX2" fmla="*/ 2209480 w 3187180"/>
                  <a:gd name="connsiteY2" fmla="*/ 256752 h 753719"/>
                  <a:gd name="connsiteX3" fmla="*/ 3186744 w 3187180"/>
                  <a:gd name="connsiteY3" fmla="*/ 731710 h 753719"/>
                  <a:gd name="connsiteX4" fmla="*/ 1604656 w 3187180"/>
                  <a:gd name="connsiteY4" fmla="*/ 753719 h 753719"/>
                  <a:gd name="connsiteX0" fmla="*/ 1604656 w 3187180"/>
                  <a:gd name="connsiteY0" fmla="*/ 753719 h 753719"/>
                  <a:gd name="connsiteX1" fmla="*/ 0 w 3187180"/>
                  <a:gd name="connsiteY1" fmla="*/ 0 h 753719"/>
                  <a:gd name="connsiteX2" fmla="*/ 2209480 w 3187180"/>
                  <a:gd name="connsiteY2" fmla="*/ 256752 h 753719"/>
                  <a:gd name="connsiteX3" fmla="*/ 3186744 w 3187180"/>
                  <a:gd name="connsiteY3" fmla="*/ 731711 h 753719"/>
                  <a:gd name="connsiteX4" fmla="*/ 1604656 w 3187180"/>
                  <a:gd name="connsiteY4" fmla="*/ 753719 h 753719"/>
                  <a:gd name="connsiteX0" fmla="*/ 1604656 w 3310877"/>
                  <a:gd name="connsiteY0" fmla="*/ 753719 h 753719"/>
                  <a:gd name="connsiteX1" fmla="*/ 0 w 3310877"/>
                  <a:gd name="connsiteY1" fmla="*/ 0 h 753719"/>
                  <a:gd name="connsiteX2" fmla="*/ 2209480 w 3310877"/>
                  <a:gd name="connsiteY2" fmla="*/ 256752 h 753719"/>
                  <a:gd name="connsiteX3" fmla="*/ 3186744 w 3310877"/>
                  <a:gd name="connsiteY3" fmla="*/ 731711 h 753719"/>
                  <a:gd name="connsiteX4" fmla="*/ 1604656 w 3310877"/>
                  <a:gd name="connsiteY4" fmla="*/ 753719 h 75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877" h="753719">
                    <a:moveTo>
                      <a:pt x="1604656" y="753719"/>
                    </a:moveTo>
                    <a:cubicBezTo>
                      <a:pt x="1401476" y="600628"/>
                      <a:pt x="228215" y="130490"/>
                      <a:pt x="0" y="0"/>
                    </a:cubicBezTo>
                    <a:cubicBezTo>
                      <a:pt x="732648" y="95444"/>
                      <a:pt x="1476832" y="161308"/>
                      <a:pt x="2209480" y="256752"/>
                    </a:cubicBezTo>
                    <a:cubicBezTo>
                      <a:pt x="2557366" y="370855"/>
                      <a:pt x="3682295" y="842591"/>
                      <a:pt x="3186744" y="731711"/>
                    </a:cubicBezTo>
                    <a:lnTo>
                      <a:pt x="1604656" y="75371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: Rounded Corners 60">
                <a:extLst>
                  <a:ext uri="{FF2B5EF4-FFF2-40B4-BE49-F238E27FC236}">
                    <a16:creationId xmlns:a16="http://schemas.microsoft.com/office/drawing/2014/main" id="{C7CFB1D9-FCAD-4A6E-8909-E5E98995FCCC}"/>
                  </a:ext>
                </a:extLst>
              </p:cNvPr>
              <p:cNvSpPr/>
              <p:nvPr/>
            </p:nvSpPr>
            <p:spPr>
              <a:xfrm rot="20321668">
                <a:off x="6662799" y="1915880"/>
                <a:ext cx="3139347" cy="75371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9347" h="753719">
                    <a:moveTo>
                      <a:pt x="1604656" y="753719"/>
                    </a:moveTo>
                    <a:cubicBezTo>
                      <a:pt x="1401476" y="600628"/>
                      <a:pt x="228215" y="130490"/>
                      <a:pt x="0" y="0"/>
                    </a:cubicBezTo>
                    <a:lnTo>
                      <a:pt x="1853631" y="15735"/>
                    </a:lnTo>
                    <a:cubicBezTo>
                      <a:pt x="2056811" y="168826"/>
                      <a:pt x="3192566" y="665229"/>
                      <a:pt x="3137404" y="753362"/>
                    </a:cubicBezTo>
                    <a:lnTo>
                      <a:pt x="1604656" y="753719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: Rounded Corners 60">
                <a:extLst>
                  <a:ext uri="{FF2B5EF4-FFF2-40B4-BE49-F238E27FC236}">
                    <a16:creationId xmlns:a16="http://schemas.microsoft.com/office/drawing/2014/main" id="{987DED36-28BC-44AB-AC11-892A5299B71F}"/>
                  </a:ext>
                </a:extLst>
              </p:cNvPr>
              <p:cNvSpPr/>
              <p:nvPr/>
            </p:nvSpPr>
            <p:spPr>
              <a:xfrm rot="20321668">
                <a:off x="8536108" y="2070226"/>
                <a:ext cx="2793956" cy="1283320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  <a:gd name="connsiteX0" fmla="*/ 1604656 w 3069426"/>
                  <a:gd name="connsiteY0" fmla="*/ 753719 h 1107731"/>
                  <a:gd name="connsiteX1" fmla="*/ 0 w 3069426"/>
                  <a:gd name="connsiteY1" fmla="*/ 0 h 1107731"/>
                  <a:gd name="connsiteX2" fmla="*/ 1853631 w 3069426"/>
                  <a:gd name="connsiteY2" fmla="*/ 15735 h 1107731"/>
                  <a:gd name="connsiteX3" fmla="*/ 3067360 w 3069426"/>
                  <a:gd name="connsiteY3" fmla="*/ 1107731 h 1107731"/>
                  <a:gd name="connsiteX4" fmla="*/ 1604656 w 3069426"/>
                  <a:gd name="connsiteY4" fmla="*/ 753719 h 1107731"/>
                  <a:gd name="connsiteX0" fmla="*/ 1604656 w 2982991"/>
                  <a:gd name="connsiteY0" fmla="*/ 753719 h 910373"/>
                  <a:gd name="connsiteX1" fmla="*/ 0 w 2982991"/>
                  <a:gd name="connsiteY1" fmla="*/ 0 h 910373"/>
                  <a:gd name="connsiteX2" fmla="*/ 1853631 w 2982991"/>
                  <a:gd name="connsiteY2" fmla="*/ 15735 h 910373"/>
                  <a:gd name="connsiteX3" fmla="*/ 2980749 w 2982991"/>
                  <a:gd name="connsiteY3" fmla="*/ 910373 h 910373"/>
                  <a:gd name="connsiteX4" fmla="*/ 1604656 w 2982991"/>
                  <a:gd name="connsiteY4" fmla="*/ 753719 h 910373"/>
                  <a:gd name="connsiteX0" fmla="*/ 1604656 w 3035771"/>
                  <a:gd name="connsiteY0" fmla="*/ 753719 h 1299055"/>
                  <a:gd name="connsiteX1" fmla="*/ 0 w 3035771"/>
                  <a:gd name="connsiteY1" fmla="*/ 0 h 1299055"/>
                  <a:gd name="connsiteX2" fmla="*/ 1853631 w 3035771"/>
                  <a:gd name="connsiteY2" fmla="*/ 15735 h 1299055"/>
                  <a:gd name="connsiteX3" fmla="*/ 3033640 w 3035771"/>
                  <a:gd name="connsiteY3" fmla="*/ 1299055 h 1299055"/>
                  <a:gd name="connsiteX4" fmla="*/ 1604656 w 3035771"/>
                  <a:gd name="connsiteY4" fmla="*/ 753719 h 1299055"/>
                  <a:gd name="connsiteX0" fmla="*/ 1604656 w 3053668"/>
                  <a:gd name="connsiteY0" fmla="*/ 753719 h 1299055"/>
                  <a:gd name="connsiteX1" fmla="*/ 0 w 3053668"/>
                  <a:gd name="connsiteY1" fmla="*/ 0 h 1299055"/>
                  <a:gd name="connsiteX2" fmla="*/ 1853631 w 3053668"/>
                  <a:gd name="connsiteY2" fmla="*/ 15735 h 1299055"/>
                  <a:gd name="connsiteX3" fmla="*/ 3033640 w 3053668"/>
                  <a:gd name="connsiteY3" fmla="*/ 1299055 h 1299055"/>
                  <a:gd name="connsiteX4" fmla="*/ 1604656 w 3053668"/>
                  <a:gd name="connsiteY4" fmla="*/ 753719 h 1299055"/>
                  <a:gd name="connsiteX0" fmla="*/ 1437117 w 3053668"/>
                  <a:gd name="connsiteY0" fmla="*/ 1288171 h 1299055"/>
                  <a:gd name="connsiteX1" fmla="*/ 0 w 3053668"/>
                  <a:gd name="connsiteY1" fmla="*/ 0 h 1299055"/>
                  <a:gd name="connsiteX2" fmla="*/ 1853631 w 3053668"/>
                  <a:gd name="connsiteY2" fmla="*/ 15735 h 1299055"/>
                  <a:gd name="connsiteX3" fmla="*/ 3033640 w 3053668"/>
                  <a:gd name="connsiteY3" fmla="*/ 1299055 h 1299055"/>
                  <a:gd name="connsiteX4" fmla="*/ 1437117 w 3053668"/>
                  <a:gd name="connsiteY4" fmla="*/ 1288171 h 1299055"/>
                  <a:gd name="connsiteX0" fmla="*/ 1177405 w 2793956"/>
                  <a:gd name="connsiteY0" fmla="*/ 1272436 h 1283320"/>
                  <a:gd name="connsiteX1" fmla="*/ 0 w 2793956"/>
                  <a:gd name="connsiteY1" fmla="*/ 17393 h 1283320"/>
                  <a:gd name="connsiteX2" fmla="*/ 1593919 w 2793956"/>
                  <a:gd name="connsiteY2" fmla="*/ 0 h 1283320"/>
                  <a:gd name="connsiteX3" fmla="*/ 2773928 w 2793956"/>
                  <a:gd name="connsiteY3" fmla="*/ 1283320 h 1283320"/>
                  <a:gd name="connsiteX4" fmla="*/ 1177405 w 2793956"/>
                  <a:gd name="connsiteY4" fmla="*/ 1272436 h 128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3956" h="1283320">
                    <a:moveTo>
                      <a:pt x="1177405" y="1272436"/>
                    </a:moveTo>
                    <a:cubicBezTo>
                      <a:pt x="974225" y="1119345"/>
                      <a:pt x="228215" y="147883"/>
                      <a:pt x="0" y="17393"/>
                    </a:cubicBezTo>
                    <a:lnTo>
                      <a:pt x="1593919" y="0"/>
                    </a:lnTo>
                    <a:cubicBezTo>
                      <a:pt x="1797099" y="153091"/>
                      <a:pt x="2959713" y="755391"/>
                      <a:pt x="2773928" y="1283320"/>
                    </a:cubicBezTo>
                    <a:lnTo>
                      <a:pt x="1177405" y="1272436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: Rounded Corners 60">
                <a:extLst>
                  <a:ext uri="{FF2B5EF4-FFF2-40B4-BE49-F238E27FC236}">
                    <a16:creationId xmlns:a16="http://schemas.microsoft.com/office/drawing/2014/main" id="{FFDFBE92-672B-4D6C-AEFD-7DCEC3A733BA}"/>
                  </a:ext>
                </a:extLst>
              </p:cNvPr>
              <p:cNvSpPr/>
              <p:nvPr/>
            </p:nvSpPr>
            <p:spPr>
              <a:xfrm rot="20321668">
                <a:off x="6845423" y="2504593"/>
                <a:ext cx="2923822" cy="149726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22399 w 3821808"/>
                  <a:gd name="connsiteY0" fmla="*/ 753719 h 1031409"/>
                  <a:gd name="connsiteX1" fmla="*/ 17743 w 3821808"/>
                  <a:gd name="connsiteY1" fmla="*/ 0 h 1031409"/>
                  <a:gd name="connsiteX2" fmla="*/ 2215687 w 3821808"/>
                  <a:gd name="connsiteY2" fmla="*/ 286331 h 1031409"/>
                  <a:gd name="connsiteX3" fmla="*/ 3803897 w 3821808"/>
                  <a:gd name="connsiteY3" fmla="*/ 1031409 h 1031409"/>
                  <a:gd name="connsiteX4" fmla="*/ 1622399 w 3821808"/>
                  <a:gd name="connsiteY4" fmla="*/ 753719 h 1031409"/>
                  <a:gd name="connsiteX0" fmla="*/ 1622399 w 3822232"/>
                  <a:gd name="connsiteY0" fmla="*/ 753719 h 1031409"/>
                  <a:gd name="connsiteX1" fmla="*/ 17743 w 3822232"/>
                  <a:gd name="connsiteY1" fmla="*/ 0 h 1031409"/>
                  <a:gd name="connsiteX2" fmla="*/ 2255798 w 3822232"/>
                  <a:gd name="connsiteY2" fmla="*/ 288219 h 1031409"/>
                  <a:gd name="connsiteX3" fmla="*/ 3803897 w 3822232"/>
                  <a:gd name="connsiteY3" fmla="*/ 1031409 h 1031409"/>
                  <a:gd name="connsiteX4" fmla="*/ 1622399 w 3822232"/>
                  <a:gd name="connsiteY4" fmla="*/ 753719 h 1031409"/>
                  <a:gd name="connsiteX0" fmla="*/ 1622399 w 3804694"/>
                  <a:gd name="connsiteY0" fmla="*/ 753719 h 1031409"/>
                  <a:gd name="connsiteX1" fmla="*/ 17743 w 3804694"/>
                  <a:gd name="connsiteY1" fmla="*/ 0 h 1031409"/>
                  <a:gd name="connsiteX2" fmla="*/ 2255798 w 3804694"/>
                  <a:gd name="connsiteY2" fmla="*/ 288219 h 1031409"/>
                  <a:gd name="connsiteX3" fmla="*/ 3803897 w 3804694"/>
                  <a:gd name="connsiteY3" fmla="*/ 1031409 h 1031409"/>
                  <a:gd name="connsiteX4" fmla="*/ 1622399 w 3804694"/>
                  <a:gd name="connsiteY4" fmla="*/ 753719 h 1031409"/>
                  <a:gd name="connsiteX0" fmla="*/ 1622399 w 3846792"/>
                  <a:gd name="connsiteY0" fmla="*/ 753719 h 995630"/>
                  <a:gd name="connsiteX1" fmla="*/ 17743 w 3846792"/>
                  <a:gd name="connsiteY1" fmla="*/ 0 h 995630"/>
                  <a:gd name="connsiteX2" fmla="*/ 2255798 w 3846792"/>
                  <a:gd name="connsiteY2" fmla="*/ 288219 h 995630"/>
                  <a:gd name="connsiteX3" fmla="*/ 3846019 w 3846792"/>
                  <a:gd name="connsiteY3" fmla="*/ 995630 h 995630"/>
                  <a:gd name="connsiteX4" fmla="*/ 1622399 w 3846792"/>
                  <a:gd name="connsiteY4" fmla="*/ 753719 h 995630"/>
                  <a:gd name="connsiteX0" fmla="*/ 1622399 w 3846831"/>
                  <a:gd name="connsiteY0" fmla="*/ 753719 h 995630"/>
                  <a:gd name="connsiteX1" fmla="*/ 17743 w 3846831"/>
                  <a:gd name="connsiteY1" fmla="*/ 0 h 995630"/>
                  <a:gd name="connsiteX2" fmla="*/ 2324187 w 3846831"/>
                  <a:gd name="connsiteY2" fmla="*/ 287664 h 995630"/>
                  <a:gd name="connsiteX3" fmla="*/ 3846019 w 3846831"/>
                  <a:gd name="connsiteY3" fmla="*/ 995630 h 995630"/>
                  <a:gd name="connsiteX4" fmla="*/ 1622399 w 3846831"/>
                  <a:gd name="connsiteY4" fmla="*/ 753719 h 995630"/>
                  <a:gd name="connsiteX0" fmla="*/ 1992766 w 4217198"/>
                  <a:gd name="connsiteY0" fmla="*/ 769047 h 1010958"/>
                  <a:gd name="connsiteX1" fmla="*/ 388110 w 4217198"/>
                  <a:gd name="connsiteY1" fmla="*/ 15328 h 1010958"/>
                  <a:gd name="connsiteX2" fmla="*/ 2694554 w 4217198"/>
                  <a:gd name="connsiteY2" fmla="*/ 302992 h 1010958"/>
                  <a:gd name="connsiteX3" fmla="*/ 4216386 w 4217198"/>
                  <a:gd name="connsiteY3" fmla="*/ 1010958 h 1010958"/>
                  <a:gd name="connsiteX4" fmla="*/ 1992766 w 4217198"/>
                  <a:gd name="connsiteY4" fmla="*/ 769047 h 1010958"/>
                  <a:gd name="connsiteX0" fmla="*/ 1752886 w 3977318"/>
                  <a:gd name="connsiteY0" fmla="*/ 756320 h 998231"/>
                  <a:gd name="connsiteX1" fmla="*/ 148230 w 3977318"/>
                  <a:gd name="connsiteY1" fmla="*/ 2601 h 998231"/>
                  <a:gd name="connsiteX2" fmla="*/ 2454674 w 3977318"/>
                  <a:gd name="connsiteY2" fmla="*/ 290265 h 998231"/>
                  <a:gd name="connsiteX3" fmla="*/ 3976506 w 3977318"/>
                  <a:gd name="connsiteY3" fmla="*/ 998231 h 998231"/>
                  <a:gd name="connsiteX4" fmla="*/ 1752886 w 3977318"/>
                  <a:gd name="connsiteY4" fmla="*/ 756320 h 998231"/>
                  <a:gd name="connsiteX0" fmla="*/ 1723108 w 3947540"/>
                  <a:gd name="connsiteY0" fmla="*/ 756628 h 998539"/>
                  <a:gd name="connsiteX1" fmla="*/ 118452 w 3947540"/>
                  <a:gd name="connsiteY1" fmla="*/ 2909 h 998539"/>
                  <a:gd name="connsiteX2" fmla="*/ 2424896 w 3947540"/>
                  <a:gd name="connsiteY2" fmla="*/ 290573 h 998539"/>
                  <a:gd name="connsiteX3" fmla="*/ 3946728 w 3947540"/>
                  <a:gd name="connsiteY3" fmla="*/ 998539 h 998539"/>
                  <a:gd name="connsiteX4" fmla="*/ 1723108 w 3947540"/>
                  <a:gd name="connsiteY4" fmla="*/ 756628 h 998539"/>
                  <a:gd name="connsiteX0" fmla="*/ 1716856 w 3941288"/>
                  <a:gd name="connsiteY0" fmla="*/ 758766 h 1000677"/>
                  <a:gd name="connsiteX1" fmla="*/ 112200 w 3941288"/>
                  <a:gd name="connsiteY1" fmla="*/ 5047 h 1000677"/>
                  <a:gd name="connsiteX2" fmla="*/ 2418644 w 3941288"/>
                  <a:gd name="connsiteY2" fmla="*/ 292711 h 1000677"/>
                  <a:gd name="connsiteX3" fmla="*/ 3940476 w 3941288"/>
                  <a:gd name="connsiteY3" fmla="*/ 1000677 h 1000677"/>
                  <a:gd name="connsiteX4" fmla="*/ 1716856 w 3941288"/>
                  <a:gd name="connsiteY4" fmla="*/ 758766 h 1000677"/>
                  <a:gd name="connsiteX0" fmla="*/ 2015767 w 3928543"/>
                  <a:gd name="connsiteY0" fmla="*/ 795852 h 1000430"/>
                  <a:gd name="connsiteX1" fmla="*/ 99455 w 3928543"/>
                  <a:gd name="connsiteY1" fmla="*/ 4800 h 1000430"/>
                  <a:gd name="connsiteX2" fmla="*/ 2405899 w 3928543"/>
                  <a:gd name="connsiteY2" fmla="*/ 292464 h 1000430"/>
                  <a:gd name="connsiteX3" fmla="*/ 3927731 w 3928543"/>
                  <a:gd name="connsiteY3" fmla="*/ 1000430 h 1000430"/>
                  <a:gd name="connsiteX4" fmla="*/ 2015767 w 3928543"/>
                  <a:gd name="connsiteY4" fmla="*/ 795852 h 1000430"/>
                  <a:gd name="connsiteX0" fmla="*/ 2038580 w 3927692"/>
                  <a:gd name="connsiteY0" fmla="*/ 804465 h 1000376"/>
                  <a:gd name="connsiteX1" fmla="*/ 98604 w 3927692"/>
                  <a:gd name="connsiteY1" fmla="*/ 4746 h 1000376"/>
                  <a:gd name="connsiteX2" fmla="*/ 2405048 w 3927692"/>
                  <a:gd name="connsiteY2" fmla="*/ 292410 h 1000376"/>
                  <a:gd name="connsiteX3" fmla="*/ 3926880 w 3927692"/>
                  <a:gd name="connsiteY3" fmla="*/ 1000376 h 1000376"/>
                  <a:gd name="connsiteX4" fmla="*/ 2038580 w 3927692"/>
                  <a:gd name="connsiteY4" fmla="*/ 804465 h 1000376"/>
                  <a:gd name="connsiteX0" fmla="*/ 2043574 w 3932686"/>
                  <a:gd name="connsiteY0" fmla="*/ 804624 h 1000535"/>
                  <a:gd name="connsiteX1" fmla="*/ 103598 w 3932686"/>
                  <a:gd name="connsiteY1" fmla="*/ 4905 h 1000535"/>
                  <a:gd name="connsiteX2" fmla="*/ 2410042 w 3932686"/>
                  <a:gd name="connsiteY2" fmla="*/ 292569 h 1000535"/>
                  <a:gd name="connsiteX3" fmla="*/ 3931874 w 3932686"/>
                  <a:gd name="connsiteY3" fmla="*/ 1000535 h 1000535"/>
                  <a:gd name="connsiteX4" fmla="*/ 2043574 w 3932686"/>
                  <a:gd name="connsiteY4" fmla="*/ 804624 h 1000535"/>
                  <a:gd name="connsiteX0" fmla="*/ 2043574 w 3510995"/>
                  <a:gd name="connsiteY0" fmla="*/ 804624 h 1524443"/>
                  <a:gd name="connsiteX1" fmla="*/ 103598 w 3510995"/>
                  <a:gd name="connsiteY1" fmla="*/ 4905 h 1524443"/>
                  <a:gd name="connsiteX2" fmla="*/ 2410042 w 3510995"/>
                  <a:gd name="connsiteY2" fmla="*/ 292569 h 1524443"/>
                  <a:gd name="connsiteX3" fmla="*/ 3509828 w 3510995"/>
                  <a:gd name="connsiteY3" fmla="*/ 1524443 h 1524443"/>
                  <a:gd name="connsiteX4" fmla="*/ 2043574 w 3510995"/>
                  <a:gd name="connsiteY4" fmla="*/ 804624 h 1524443"/>
                  <a:gd name="connsiteX0" fmla="*/ 2043574 w 3510995"/>
                  <a:gd name="connsiteY0" fmla="*/ 804624 h 1524443"/>
                  <a:gd name="connsiteX1" fmla="*/ 103598 w 3510995"/>
                  <a:gd name="connsiteY1" fmla="*/ 4905 h 1524443"/>
                  <a:gd name="connsiteX2" fmla="*/ 2410042 w 3510995"/>
                  <a:gd name="connsiteY2" fmla="*/ 292569 h 1524443"/>
                  <a:gd name="connsiteX3" fmla="*/ 3509828 w 3510995"/>
                  <a:gd name="connsiteY3" fmla="*/ 1524443 h 1524443"/>
                  <a:gd name="connsiteX4" fmla="*/ 2043574 w 3510995"/>
                  <a:gd name="connsiteY4" fmla="*/ 804624 h 1524443"/>
                  <a:gd name="connsiteX0" fmla="*/ 1644887 w 3112308"/>
                  <a:gd name="connsiteY0" fmla="*/ 728851 h 1448670"/>
                  <a:gd name="connsiteX1" fmla="*/ 123055 w 3112308"/>
                  <a:gd name="connsiteY1" fmla="*/ 5466 h 1448670"/>
                  <a:gd name="connsiteX2" fmla="*/ 2011355 w 3112308"/>
                  <a:gd name="connsiteY2" fmla="*/ 216796 h 1448670"/>
                  <a:gd name="connsiteX3" fmla="*/ 3111141 w 3112308"/>
                  <a:gd name="connsiteY3" fmla="*/ 1448670 h 1448670"/>
                  <a:gd name="connsiteX4" fmla="*/ 1644887 w 3112308"/>
                  <a:gd name="connsiteY4" fmla="*/ 728851 h 1448670"/>
                  <a:gd name="connsiteX0" fmla="*/ 1569253 w 3036674"/>
                  <a:gd name="connsiteY0" fmla="*/ 725104 h 1444923"/>
                  <a:gd name="connsiteX1" fmla="*/ 127642 w 3036674"/>
                  <a:gd name="connsiteY1" fmla="*/ 5497 h 1444923"/>
                  <a:gd name="connsiteX2" fmla="*/ 1935721 w 3036674"/>
                  <a:gd name="connsiteY2" fmla="*/ 213049 h 1444923"/>
                  <a:gd name="connsiteX3" fmla="*/ 3035507 w 3036674"/>
                  <a:gd name="connsiteY3" fmla="*/ 1444923 h 1444923"/>
                  <a:gd name="connsiteX4" fmla="*/ 1569253 w 3036674"/>
                  <a:gd name="connsiteY4" fmla="*/ 725104 h 1444923"/>
                  <a:gd name="connsiteX0" fmla="*/ 1523733 w 2991154"/>
                  <a:gd name="connsiteY0" fmla="*/ 724649 h 1444468"/>
                  <a:gd name="connsiteX1" fmla="*/ 82122 w 2991154"/>
                  <a:gd name="connsiteY1" fmla="*/ 5042 h 1444468"/>
                  <a:gd name="connsiteX2" fmla="*/ 1890201 w 2991154"/>
                  <a:gd name="connsiteY2" fmla="*/ 212594 h 1444468"/>
                  <a:gd name="connsiteX3" fmla="*/ 2989987 w 2991154"/>
                  <a:gd name="connsiteY3" fmla="*/ 1444468 h 1444468"/>
                  <a:gd name="connsiteX4" fmla="*/ 1523733 w 2991154"/>
                  <a:gd name="connsiteY4" fmla="*/ 724649 h 1444468"/>
                  <a:gd name="connsiteX0" fmla="*/ 1505422 w 2972843"/>
                  <a:gd name="connsiteY0" fmla="*/ 728948 h 1448767"/>
                  <a:gd name="connsiteX1" fmla="*/ 63811 w 2972843"/>
                  <a:gd name="connsiteY1" fmla="*/ 9341 h 1448767"/>
                  <a:gd name="connsiteX2" fmla="*/ 1871890 w 2972843"/>
                  <a:gd name="connsiteY2" fmla="*/ 216893 h 1448767"/>
                  <a:gd name="connsiteX3" fmla="*/ 2971676 w 2972843"/>
                  <a:gd name="connsiteY3" fmla="*/ 1448767 h 1448767"/>
                  <a:gd name="connsiteX4" fmla="*/ 1505422 w 2972843"/>
                  <a:gd name="connsiteY4" fmla="*/ 728948 h 1448767"/>
                  <a:gd name="connsiteX0" fmla="*/ 1606475 w 2969298"/>
                  <a:gd name="connsiteY0" fmla="*/ 1326221 h 1444464"/>
                  <a:gd name="connsiteX1" fmla="*/ 60266 w 2969298"/>
                  <a:gd name="connsiteY1" fmla="*/ 5038 h 1444464"/>
                  <a:gd name="connsiteX2" fmla="*/ 1868345 w 2969298"/>
                  <a:gd name="connsiteY2" fmla="*/ 212590 h 1444464"/>
                  <a:gd name="connsiteX3" fmla="*/ 2968131 w 2969298"/>
                  <a:gd name="connsiteY3" fmla="*/ 1444464 h 1444464"/>
                  <a:gd name="connsiteX4" fmla="*/ 1606475 w 2969298"/>
                  <a:gd name="connsiteY4" fmla="*/ 1326221 h 1444464"/>
                  <a:gd name="connsiteX0" fmla="*/ 1548806 w 2911629"/>
                  <a:gd name="connsiteY0" fmla="*/ 1321183 h 1439426"/>
                  <a:gd name="connsiteX1" fmla="*/ 2597 w 2911629"/>
                  <a:gd name="connsiteY1" fmla="*/ 0 h 1439426"/>
                  <a:gd name="connsiteX2" fmla="*/ 1810676 w 2911629"/>
                  <a:gd name="connsiteY2" fmla="*/ 207552 h 1439426"/>
                  <a:gd name="connsiteX3" fmla="*/ 2910462 w 2911629"/>
                  <a:gd name="connsiteY3" fmla="*/ 1439426 h 1439426"/>
                  <a:gd name="connsiteX4" fmla="*/ 1548806 w 2911629"/>
                  <a:gd name="connsiteY4" fmla="*/ 1321183 h 1439426"/>
                  <a:gd name="connsiteX0" fmla="*/ 1548786 w 2911609"/>
                  <a:gd name="connsiteY0" fmla="*/ 1321183 h 1439426"/>
                  <a:gd name="connsiteX1" fmla="*/ 2577 w 2911609"/>
                  <a:gd name="connsiteY1" fmla="*/ 0 h 1439426"/>
                  <a:gd name="connsiteX2" fmla="*/ 1810656 w 2911609"/>
                  <a:gd name="connsiteY2" fmla="*/ 207552 h 1439426"/>
                  <a:gd name="connsiteX3" fmla="*/ 2910442 w 2911609"/>
                  <a:gd name="connsiteY3" fmla="*/ 1439426 h 1439426"/>
                  <a:gd name="connsiteX4" fmla="*/ 1548786 w 2911609"/>
                  <a:gd name="connsiteY4" fmla="*/ 1321183 h 1439426"/>
                  <a:gd name="connsiteX0" fmla="*/ 1548907 w 2911730"/>
                  <a:gd name="connsiteY0" fmla="*/ 1321183 h 1439426"/>
                  <a:gd name="connsiteX1" fmla="*/ 2698 w 2911730"/>
                  <a:gd name="connsiteY1" fmla="*/ 0 h 1439426"/>
                  <a:gd name="connsiteX2" fmla="*/ 1810777 w 2911730"/>
                  <a:gd name="connsiteY2" fmla="*/ 207552 h 1439426"/>
                  <a:gd name="connsiteX3" fmla="*/ 2910563 w 2911730"/>
                  <a:gd name="connsiteY3" fmla="*/ 1439426 h 1439426"/>
                  <a:gd name="connsiteX4" fmla="*/ 1548907 w 2911730"/>
                  <a:gd name="connsiteY4" fmla="*/ 1321183 h 1439426"/>
                  <a:gd name="connsiteX0" fmla="*/ 1549019 w 2911842"/>
                  <a:gd name="connsiteY0" fmla="*/ 1321183 h 1439426"/>
                  <a:gd name="connsiteX1" fmla="*/ 2810 w 2911842"/>
                  <a:gd name="connsiteY1" fmla="*/ 0 h 1439426"/>
                  <a:gd name="connsiteX2" fmla="*/ 1810889 w 2911842"/>
                  <a:gd name="connsiteY2" fmla="*/ 207552 h 1439426"/>
                  <a:gd name="connsiteX3" fmla="*/ 2910675 w 2911842"/>
                  <a:gd name="connsiteY3" fmla="*/ 1439426 h 1439426"/>
                  <a:gd name="connsiteX4" fmla="*/ 1549019 w 2911842"/>
                  <a:gd name="connsiteY4" fmla="*/ 1321183 h 1439426"/>
                  <a:gd name="connsiteX0" fmla="*/ 1324842 w 2912474"/>
                  <a:gd name="connsiteY0" fmla="*/ 1238848 h 1439426"/>
                  <a:gd name="connsiteX1" fmla="*/ 3442 w 2912474"/>
                  <a:gd name="connsiteY1" fmla="*/ 0 h 1439426"/>
                  <a:gd name="connsiteX2" fmla="*/ 1811521 w 2912474"/>
                  <a:gd name="connsiteY2" fmla="*/ 207552 h 1439426"/>
                  <a:gd name="connsiteX3" fmla="*/ 2911307 w 2912474"/>
                  <a:gd name="connsiteY3" fmla="*/ 1439426 h 1439426"/>
                  <a:gd name="connsiteX4" fmla="*/ 1324842 w 2912474"/>
                  <a:gd name="connsiteY4" fmla="*/ 1238848 h 1439426"/>
                  <a:gd name="connsiteX0" fmla="*/ 1324842 w 2926301"/>
                  <a:gd name="connsiteY0" fmla="*/ 1238848 h 1406092"/>
                  <a:gd name="connsiteX1" fmla="*/ 3442 w 2926301"/>
                  <a:gd name="connsiteY1" fmla="*/ 0 h 1406092"/>
                  <a:gd name="connsiteX2" fmla="*/ 1811521 w 2926301"/>
                  <a:gd name="connsiteY2" fmla="*/ 207552 h 1406092"/>
                  <a:gd name="connsiteX3" fmla="*/ 2925150 w 2926301"/>
                  <a:gd name="connsiteY3" fmla="*/ 1406092 h 1406092"/>
                  <a:gd name="connsiteX4" fmla="*/ 1324842 w 2926301"/>
                  <a:gd name="connsiteY4" fmla="*/ 1238848 h 1406092"/>
                  <a:gd name="connsiteX0" fmla="*/ 1322363 w 2923822"/>
                  <a:gd name="connsiteY0" fmla="*/ 1238848 h 1406092"/>
                  <a:gd name="connsiteX1" fmla="*/ 963 w 2923822"/>
                  <a:gd name="connsiteY1" fmla="*/ 0 h 1406092"/>
                  <a:gd name="connsiteX2" fmla="*/ 1809042 w 2923822"/>
                  <a:gd name="connsiteY2" fmla="*/ 207552 h 1406092"/>
                  <a:gd name="connsiteX3" fmla="*/ 2922671 w 2923822"/>
                  <a:gd name="connsiteY3" fmla="*/ 1406092 h 1406092"/>
                  <a:gd name="connsiteX4" fmla="*/ 1322363 w 2923822"/>
                  <a:gd name="connsiteY4" fmla="*/ 1238848 h 1406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822" h="1406092">
                    <a:moveTo>
                      <a:pt x="1322363" y="1238848"/>
                    </a:moveTo>
                    <a:cubicBezTo>
                      <a:pt x="878045" y="254951"/>
                      <a:pt x="-33729" y="9978"/>
                      <a:pt x="963" y="0"/>
                    </a:cubicBezTo>
                    <a:lnTo>
                      <a:pt x="1809042" y="207552"/>
                    </a:lnTo>
                    <a:cubicBezTo>
                      <a:pt x="2012222" y="360643"/>
                      <a:pt x="2961386" y="1320782"/>
                      <a:pt x="2922671" y="1406092"/>
                    </a:cubicBezTo>
                    <a:lnTo>
                      <a:pt x="1322363" y="1238848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: Rounded Corners 60">
                <a:extLst>
                  <a:ext uri="{FF2B5EF4-FFF2-40B4-BE49-F238E27FC236}">
                    <a16:creationId xmlns:a16="http://schemas.microsoft.com/office/drawing/2014/main" id="{F0CCB6C8-F2B1-4B3E-A8E8-98946A933A87}"/>
                  </a:ext>
                </a:extLst>
              </p:cNvPr>
              <p:cNvSpPr/>
              <p:nvPr/>
            </p:nvSpPr>
            <p:spPr>
              <a:xfrm rot="20321668">
                <a:off x="9824193" y="3045537"/>
                <a:ext cx="1998558" cy="1867073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  <a:gd name="connsiteX0" fmla="*/ 1604656 w 1888356"/>
                  <a:gd name="connsiteY0" fmla="*/ 753719 h 1680053"/>
                  <a:gd name="connsiteX1" fmla="*/ 0 w 1888356"/>
                  <a:gd name="connsiteY1" fmla="*/ 0 h 1680053"/>
                  <a:gd name="connsiteX2" fmla="*/ 1853631 w 1888356"/>
                  <a:gd name="connsiteY2" fmla="*/ 15735 h 1680053"/>
                  <a:gd name="connsiteX3" fmla="*/ 1249255 w 1888356"/>
                  <a:gd name="connsiteY3" fmla="*/ 1680053 h 1680053"/>
                  <a:gd name="connsiteX4" fmla="*/ 1604656 w 1888356"/>
                  <a:gd name="connsiteY4" fmla="*/ 753719 h 1680053"/>
                  <a:gd name="connsiteX0" fmla="*/ 252971 w 1888356"/>
                  <a:gd name="connsiteY0" fmla="*/ 1807839 h 1807839"/>
                  <a:gd name="connsiteX1" fmla="*/ 0 w 1888356"/>
                  <a:gd name="connsiteY1" fmla="*/ 0 h 1807839"/>
                  <a:gd name="connsiteX2" fmla="*/ 1853631 w 1888356"/>
                  <a:gd name="connsiteY2" fmla="*/ 15735 h 1807839"/>
                  <a:gd name="connsiteX3" fmla="*/ 1249255 w 1888356"/>
                  <a:gd name="connsiteY3" fmla="*/ 1680053 h 1807839"/>
                  <a:gd name="connsiteX4" fmla="*/ 252971 w 1888356"/>
                  <a:gd name="connsiteY4" fmla="*/ 1807839 h 1807839"/>
                  <a:gd name="connsiteX0" fmla="*/ 59330 w 1694715"/>
                  <a:gd name="connsiteY0" fmla="*/ 1792104 h 1792104"/>
                  <a:gd name="connsiteX1" fmla="*/ 30576 w 1694715"/>
                  <a:gd name="connsiteY1" fmla="*/ 3550 h 1792104"/>
                  <a:gd name="connsiteX2" fmla="*/ 1659990 w 1694715"/>
                  <a:gd name="connsiteY2" fmla="*/ 0 h 1792104"/>
                  <a:gd name="connsiteX3" fmla="*/ 1055614 w 1694715"/>
                  <a:gd name="connsiteY3" fmla="*/ 1664318 h 1792104"/>
                  <a:gd name="connsiteX4" fmla="*/ 59330 w 1694715"/>
                  <a:gd name="connsiteY4" fmla="*/ 1792104 h 1792104"/>
                  <a:gd name="connsiteX0" fmla="*/ 62627 w 1698012"/>
                  <a:gd name="connsiteY0" fmla="*/ 1826061 h 1826061"/>
                  <a:gd name="connsiteX1" fmla="*/ 7606 w 1698012"/>
                  <a:gd name="connsiteY1" fmla="*/ 0 h 1826061"/>
                  <a:gd name="connsiteX2" fmla="*/ 1663287 w 1698012"/>
                  <a:gd name="connsiteY2" fmla="*/ 33957 h 1826061"/>
                  <a:gd name="connsiteX3" fmla="*/ 1058911 w 1698012"/>
                  <a:gd name="connsiteY3" fmla="*/ 1698275 h 1826061"/>
                  <a:gd name="connsiteX4" fmla="*/ 62627 w 1698012"/>
                  <a:gd name="connsiteY4" fmla="*/ 1826061 h 1826061"/>
                  <a:gd name="connsiteX0" fmla="*/ 53583 w 1769189"/>
                  <a:gd name="connsiteY0" fmla="*/ 1822039 h 1822039"/>
                  <a:gd name="connsiteX1" fmla="*/ 78783 w 1769189"/>
                  <a:gd name="connsiteY1" fmla="*/ 0 h 1822039"/>
                  <a:gd name="connsiteX2" fmla="*/ 1734464 w 1769189"/>
                  <a:gd name="connsiteY2" fmla="*/ 33957 h 1822039"/>
                  <a:gd name="connsiteX3" fmla="*/ 1130088 w 1769189"/>
                  <a:gd name="connsiteY3" fmla="*/ 1698275 h 1822039"/>
                  <a:gd name="connsiteX4" fmla="*/ 53583 w 1769189"/>
                  <a:gd name="connsiteY4" fmla="*/ 1822039 h 1822039"/>
                  <a:gd name="connsiteX0" fmla="*/ 21276 w 1736882"/>
                  <a:gd name="connsiteY0" fmla="*/ 1822039 h 1822039"/>
                  <a:gd name="connsiteX1" fmla="*/ 46476 w 1736882"/>
                  <a:gd name="connsiteY1" fmla="*/ 0 h 1822039"/>
                  <a:gd name="connsiteX2" fmla="*/ 1702157 w 1736882"/>
                  <a:gd name="connsiteY2" fmla="*/ 33957 h 1822039"/>
                  <a:gd name="connsiteX3" fmla="*/ 1097781 w 1736882"/>
                  <a:gd name="connsiteY3" fmla="*/ 1698275 h 1822039"/>
                  <a:gd name="connsiteX4" fmla="*/ 21276 w 1736882"/>
                  <a:gd name="connsiteY4" fmla="*/ 1822039 h 1822039"/>
                  <a:gd name="connsiteX0" fmla="*/ 14706 w 1917022"/>
                  <a:gd name="connsiteY0" fmla="*/ 1776487 h 1776487"/>
                  <a:gd name="connsiteX1" fmla="*/ 226616 w 1917022"/>
                  <a:gd name="connsiteY1" fmla="*/ 0 h 1776487"/>
                  <a:gd name="connsiteX2" fmla="*/ 1882297 w 1917022"/>
                  <a:gd name="connsiteY2" fmla="*/ 33957 h 1776487"/>
                  <a:gd name="connsiteX3" fmla="*/ 1277921 w 1917022"/>
                  <a:gd name="connsiteY3" fmla="*/ 1698275 h 1776487"/>
                  <a:gd name="connsiteX4" fmla="*/ 14706 w 1917022"/>
                  <a:gd name="connsiteY4" fmla="*/ 1776487 h 1776487"/>
                  <a:gd name="connsiteX0" fmla="*/ 14706 w 1920102"/>
                  <a:gd name="connsiteY0" fmla="*/ 1776487 h 1776487"/>
                  <a:gd name="connsiteX1" fmla="*/ 226616 w 1920102"/>
                  <a:gd name="connsiteY1" fmla="*/ 0 h 1776487"/>
                  <a:gd name="connsiteX2" fmla="*/ 1882297 w 1920102"/>
                  <a:gd name="connsiteY2" fmla="*/ 33957 h 1776487"/>
                  <a:gd name="connsiteX3" fmla="*/ 1350924 w 1920102"/>
                  <a:gd name="connsiteY3" fmla="*/ 1685851 h 1776487"/>
                  <a:gd name="connsiteX4" fmla="*/ 14706 w 1920102"/>
                  <a:gd name="connsiteY4" fmla="*/ 1776487 h 1776487"/>
                  <a:gd name="connsiteX0" fmla="*/ 14547 w 1926569"/>
                  <a:gd name="connsiteY0" fmla="*/ 1827006 h 1827006"/>
                  <a:gd name="connsiteX1" fmla="*/ 233083 w 1926569"/>
                  <a:gd name="connsiteY1" fmla="*/ 0 h 1827006"/>
                  <a:gd name="connsiteX2" fmla="*/ 1888764 w 1926569"/>
                  <a:gd name="connsiteY2" fmla="*/ 33957 h 1827006"/>
                  <a:gd name="connsiteX3" fmla="*/ 1357391 w 1926569"/>
                  <a:gd name="connsiteY3" fmla="*/ 1685851 h 1827006"/>
                  <a:gd name="connsiteX4" fmla="*/ 14547 w 1926569"/>
                  <a:gd name="connsiteY4" fmla="*/ 1827006 h 1827006"/>
                  <a:gd name="connsiteX0" fmla="*/ 14547 w 1924729"/>
                  <a:gd name="connsiteY0" fmla="*/ 1827006 h 1827006"/>
                  <a:gd name="connsiteX1" fmla="*/ 233083 w 1924729"/>
                  <a:gd name="connsiteY1" fmla="*/ 0 h 1827006"/>
                  <a:gd name="connsiteX2" fmla="*/ 1888764 w 1924729"/>
                  <a:gd name="connsiteY2" fmla="*/ 33957 h 1827006"/>
                  <a:gd name="connsiteX3" fmla="*/ 1315269 w 1924729"/>
                  <a:gd name="connsiteY3" fmla="*/ 1722906 h 1827006"/>
                  <a:gd name="connsiteX4" fmla="*/ 14547 w 1924729"/>
                  <a:gd name="connsiteY4" fmla="*/ 1827006 h 1827006"/>
                  <a:gd name="connsiteX0" fmla="*/ 14547 w 1929681"/>
                  <a:gd name="connsiteY0" fmla="*/ 1827006 h 1827006"/>
                  <a:gd name="connsiteX1" fmla="*/ 233083 w 1929681"/>
                  <a:gd name="connsiteY1" fmla="*/ 0 h 1827006"/>
                  <a:gd name="connsiteX2" fmla="*/ 1888764 w 1929681"/>
                  <a:gd name="connsiteY2" fmla="*/ 33957 h 1827006"/>
                  <a:gd name="connsiteX3" fmla="*/ 1315269 w 1929681"/>
                  <a:gd name="connsiteY3" fmla="*/ 1722906 h 1827006"/>
                  <a:gd name="connsiteX4" fmla="*/ 14547 w 1929681"/>
                  <a:gd name="connsiteY4" fmla="*/ 1827006 h 1827006"/>
                  <a:gd name="connsiteX0" fmla="*/ 13016 w 2000651"/>
                  <a:gd name="connsiteY0" fmla="*/ 1829336 h 1829336"/>
                  <a:gd name="connsiteX1" fmla="*/ 304053 w 2000651"/>
                  <a:gd name="connsiteY1" fmla="*/ 0 h 1829336"/>
                  <a:gd name="connsiteX2" fmla="*/ 1959734 w 2000651"/>
                  <a:gd name="connsiteY2" fmla="*/ 33957 h 1829336"/>
                  <a:gd name="connsiteX3" fmla="*/ 1386239 w 2000651"/>
                  <a:gd name="connsiteY3" fmla="*/ 1722906 h 1829336"/>
                  <a:gd name="connsiteX4" fmla="*/ 13016 w 2000651"/>
                  <a:gd name="connsiteY4" fmla="*/ 1829336 h 1829336"/>
                  <a:gd name="connsiteX0" fmla="*/ 12380 w 2035511"/>
                  <a:gd name="connsiteY0" fmla="*/ 1815872 h 1815872"/>
                  <a:gd name="connsiteX1" fmla="*/ 338913 w 2035511"/>
                  <a:gd name="connsiteY1" fmla="*/ 0 h 1815872"/>
                  <a:gd name="connsiteX2" fmla="*/ 1994594 w 2035511"/>
                  <a:gd name="connsiteY2" fmla="*/ 33957 h 1815872"/>
                  <a:gd name="connsiteX3" fmla="*/ 1421099 w 2035511"/>
                  <a:gd name="connsiteY3" fmla="*/ 1722906 h 1815872"/>
                  <a:gd name="connsiteX4" fmla="*/ 12380 w 2035511"/>
                  <a:gd name="connsiteY4" fmla="*/ 1815872 h 1815872"/>
                  <a:gd name="connsiteX0" fmla="*/ 5155 w 2028286"/>
                  <a:gd name="connsiteY0" fmla="*/ 1815872 h 1815872"/>
                  <a:gd name="connsiteX1" fmla="*/ 331688 w 2028286"/>
                  <a:gd name="connsiteY1" fmla="*/ 0 h 1815872"/>
                  <a:gd name="connsiteX2" fmla="*/ 1987369 w 2028286"/>
                  <a:gd name="connsiteY2" fmla="*/ 33957 h 1815872"/>
                  <a:gd name="connsiteX3" fmla="*/ 1413874 w 2028286"/>
                  <a:gd name="connsiteY3" fmla="*/ 1722906 h 1815872"/>
                  <a:gd name="connsiteX4" fmla="*/ 5155 w 2028286"/>
                  <a:gd name="connsiteY4" fmla="*/ 1815872 h 1815872"/>
                  <a:gd name="connsiteX0" fmla="*/ 5155 w 2007722"/>
                  <a:gd name="connsiteY0" fmla="*/ 1815872 h 1815872"/>
                  <a:gd name="connsiteX1" fmla="*/ 331688 w 2007722"/>
                  <a:gd name="connsiteY1" fmla="*/ 0 h 1815872"/>
                  <a:gd name="connsiteX2" fmla="*/ 1987369 w 2007722"/>
                  <a:gd name="connsiteY2" fmla="*/ 33957 h 1815872"/>
                  <a:gd name="connsiteX3" fmla="*/ 1413874 w 2007722"/>
                  <a:gd name="connsiteY3" fmla="*/ 1722906 h 1815872"/>
                  <a:gd name="connsiteX4" fmla="*/ 5155 w 2007722"/>
                  <a:gd name="connsiteY4" fmla="*/ 1815872 h 1815872"/>
                  <a:gd name="connsiteX0" fmla="*/ 5155 w 1998294"/>
                  <a:gd name="connsiteY0" fmla="*/ 1815872 h 1815872"/>
                  <a:gd name="connsiteX1" fmla="*/ 331688 w 1998294"/>
                  <a:gd name="connsiteY1" fmla="*/ 0 h 1815872"/>
                  <a:gd name="connsiteX2" fmla="*/ 1987369 w 1998294"/>
                  <a:gd name="connsiteY2" fmla="*/ 33957 h 1815872"/>
                  <a:gd name="connsiteX3" fmla="*/ 1413874 w 1998294"/>
                  <a:gd name="connsiteY3" fmla="*/ 1722906 h 1815872"/>
                  <a:gd name="connsiteX4" fmla="*/ 5155 w 1998294"/>
                  <a:gd name="connsiteY4" fmla="*/ 1815872 h 1815872"/>
                  <a:gd name="connsiteX0" fmla="*/ 5155 w 1998558"/>
                  <a:gd name="connsiteY0" fmla="*/ 1815872 h 1815872"/>
                  <a:gd name="connsiteX1" fmla="*/ 331688 w 1998558"/>
                  <a:gd name="connsiteY1" fmla="*/ 0 h 1815872"/>
                  <a:gd name="connsiteX2" fmla="*/ 1987369 w 1998558"/>
                  <a:gd name="connsiteY2" fmla="*/ 33957 h 1815872"/>
                  <a:gd name="connsiteX3" fmla="*/ 1413874 w 1998558"/>
                  <a:gd name="connsiteY3" fmla="*/ 1722906 h 1815872"/>
                  <a:gd name="connsiteX4" fmla="*/ 5155 w 1998558"/>
                  <a:gd name="connsiteY4" fmla="*/ 1815872 h 1815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8558" h="1815872">
                    <a:moveTo>
                      <a:pt x="5155" y="1815872"/>
                    </a:moveTo>
                    <a:cubicBezTo>
                      <a:pt x="-62371" y="1804398"/>
                      <a:pt x="559903" y="130490"/>
                      <a:pt x="331688" y="0"/>
                    </a:cubicBezTo>
                    <a:lnTo>
                      <a:pt x="1987369" y="33957"/>
                    </a:lnTo>
                    <a:cubicBezTo>
                      <a:pt x="2078026" y="263690"/>
                      <a:pt x="1593391" y="1562620"/>
                      <a:pt x="1413874" y="1722906"/>
                    </a:cubicBezTo>
                    <a:lnTo>
                      <a:pt x="5155" y="1815872"/>
                    </a:lnTo>
                    <a:close/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: Rounded Corners 60">
                <a:extLst>
                  <a:ext uri="{FF2B5EF4-FFF2-40B4-BE49-F238E27FC236}">
                    <a16:creationId xmlns:a16="http://schemas.microsoft.com/office/drawing/2014/main" id="{0C0880C2-78CE-45C6-829D-230A25412CB5}"/>
                  </a:ext>
                </a:extLst>
              </p:cNvPr>
              <p:cNvSpPr/>
              <p:nvPr/>
            </p:nvSpPr>
            <p:spPr>
              <a:xfrm rot="20321668">
                <a:off x="7980527" y="3567557"/>
                <a:ext cx="2329217" cy="1987655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  <a:gd name="connsiteX0" fmla="*/ 1604656 w 1888356"/>
                  <a:gd name="connsiteY0" fmla="*/ 753719 h 1680053"/>
                  <a:gd name="connsiteX1" fmla="*/ 0 w 1888356"/>
                  <a:gd name="connsiteY1" fmla="*/ 0 h 1680053"/>
                  <a:gd name="connsiteX2" fmla="*/ 1853631 w 1888356"/>
                  <a:gd name="connsiteY2" fmla="*/ 15735 h 1680053"/>
                  <a:gd name="connsiteX3" fmla="*/ 1249255 w 1888356"/>
                  <a:gd name="connsiteY3" fmla="*/ 1680053 h 1680053"/>
                  <a:gd name="connsiteX4" fmla="*/ 1604656 w 1888356"/>
                  <a:gd name="connsiteY4" fmla="*/ 753719 h 1680053"/>
                  <a:gd name="connsiteX0" fmla="*/ 252971 w 1888356"/>
                  <a:gd name="connsiteY0" fmla="*/ 1807839 h 1807839"/>
                  <a:gd name="connsiteX1" fmla="*/ 0 w 1888356"/>
                  <a:gd name="connsiteY1" fmla="*/ 0 h 1807839"/>
                  <a:gd name="connsiteX2" fmla="*/ 1853631 w 1888356"/>
                  <a:gd name="connsiteY2" fmla="*/ 15735 h 1807839"/>
                  <a:gd name="connsiteX3" fmla="*/ 1249255 w 1888356"/>
                  <a:gd name="connsiteY3" fmla="*/ 1680053 h 1807839"/>
                  <a:gd name="connsiteX4" fmla="*/ 252971 w 1888356"/>
                  <a:gd name="connsiteY4" fmla="*/ 1807839 h 1807839"/>
                  <a:gd name="connsiteX0" fmla="*/ 59330 w 1694715"/>
                  <a:gd name="connsiteY0" fmla="*/ 1792104 h 1792104"/>
                  <a:gd name="connsiteX1" fmla="*/ 30576 w 1694715"/>
                  <a:gd name="connsiteY1" fmla="*/ 3550 h 1792104"/>
                  <a:gd name="connsiteX2" fmla="*/ 1659990 w 1694715"/>
                  <a:gd name="connsiteY2" fmla="*/ 0 h 1792104"/>
                  <a:gd name="connsiteX3" fmla="*/ 1055614 w 1694715"/>
                  <a:gd name="connsiteY3" fmla="*/ 1664318 h 1792104"/>
                  <a:gd name="connsiteX4" fmla="*/ 59330 w 1694715"/>
                  <a:gd name="connsiteY4" fmla="*/ 1792104 h 1792104"/>
                  <a:gd name="connsiteX0" fmla="*/ 62627 w 1698012"/>
                  <a:gd name="connsiteY0" fmla="*/ 1826061 h 1826061"/>
                  <a:gd name="connsiteX1" fmla="*/ 7606 w 1698012"/>
                  <a:gd name="connsiteY1" fmla="*/ 0 h 1826061"/>
                  <a:gd name="connsiteX2" fmla="*/ 1663287 w 1698012"/>
                  <a:gd name="connsiteY2" fmla="*/ 33957 h 1826061"/>
                  <a:gd name="connsiteX3" fmla="*/ 1058911 w 1698012"/>
                  <a:gd name="connsiteY3" fmla="*/ 1698275 h 1826061"/>
                  <a:gd name="connsiteX4" fmla="*/ 62627 w 1698012"/>
                  <a:gd name="connsiteY4" fmla="*/ 1826061 h 1826061"/>
                  <a:gd name="connsiteX0" fmla="*/ 53583 w 1769189"/>
                  <a:gd name="connsiteY0" fmla="*/ 1822039 h 1822039"/>
                  <a:gd name="connsiteX1" fmla="*/ 78783 w 1769189"/>
                  <a:gd name="connsiteY1" fmla="*/ 0 h 1822039"/>
                  <a:gd name="connsiteX2" fmla="*/ 1734464 w 1769189"/>
                  <a:gd name="connsiteY2" fmla="*/ 33957 h 1822039"/>
                  <a:gd name="connsiteX3" fmla="*/ 1130088 w 1769189"/>
                  <a:gd name="connsiteY3" fmla="*/ 1698275 h 1822039"/>
                  <a:gd name="connsiteX4" fmla="*/ 53583 w 1769189"/>
                  <a:gd name="connsiteY4" fmla="*/ 1822039 h 1822039"/>
                  <a:gd name="connsiteX0" fmla="*/ 21276 w 1736882"/>
                  <a:gd name="connsiteY0" fmla="*/ 1822039 h 1822039"/>
                  <a:gd name="connsiteX1" fmla="*/ 46476 w 1736882"/>
                  <a:gd name="connsiteY1" fmla="*/ 0 h 1822039"/>
                  <a:gd name="connsiteX2" fmla="*/ 1702157 w 1736882"/>
                  <a:gd name="connsiteY2" fmla="*/ 33957 h 1822039"/>
                  <a:gd name="connsiteX3" fmla="*/ 1097781 w 1736882"/>
                  <a:gd name="connsiteY3" fmla="*/ 1698275 h 1822039"/>
                  <a:gd name="connsiteX4" fmla="*/ 21276 w 1736882"/>
                  <a:gd name="connsiteY4" fmla="*/ 1822039 h 1822039"/>
                  <a:gd name="connsiteX0" fmla="*/ 14706 w 1917022"/>
                  <a:gd name="connsiteY0" fmla="*/ 1776487 h 1776487"/>
                  <a:gd name="connsiteX1" fmla="*/ 226616 w 1917022"/>
                  <a:gd name="connsiteY1" fmla="*/ 0 h 1776487"/>
                  <a:gd name="connsiteX2" fmla="*/ 1882297 w 1917022"/>
                  <a:gd name="connsiteY2" fmla="*/ 33957 h 1776487"/>
                  <a:gd name="connsiteX3" fmla="*/ 1277921 w 1917022"/>
                  <a:gd name="connsiteY3" fmla="*/ 1698275 h 1776487"/>
                  <a:gd name="connsiteX4" fmla="*/ 14706 w 1917022"/>
                  <a:gd name="connsiteY4" fmla="*/ 1776487 h 1776487"/>
                  <a:gd name="connsiteX0" fmla="*/ 14706 w 1920102"/>
                  <a:gd name="connsiteY0" fmla="*/ 1776487 h 1776487"/>
                  <a:gd name="connsiteX1" fmla="*/ 226616 w 1920102"/>
                  <a:gd name="connsiteY1" fmla="*/ 0 h 1776487"/>
                  <a:gd name="connsiteX2" fmla="*/ 1882297 w 1920102"/>
                  <a:gd name="connsiteY2" fmla="*/ 33957 h 1776487"/>
                  <a:gd name="connsiteX3" fmla="*/ 1350924 w 1920102"/>
                  <a:gd name="connsiteY3" fmla="*/ 1685851 h 1776487"/>
                  <a:gd name="connsiteX4" fmla="*/ 14706 w 1920102"/>
                  <a:gd name="connsiteY4" fmla="*/ 1776487 h 1776487"/>
                  <a:gd name="connsiteX0" fmla="*/ 8297 w 2386618"/>
                  <a:gd name="connsiteY0" fmla="*/ 1902036 h 1902036"/>
                  <a:gd name="connsiteX1" fmla="*/ 693132 w 2386618"/>
                  <a:gd name="connsiteY1" fmla="*/ 0 h 1902036"/>
                  <a:gd name="connsiteX2" fmla="*/ 2348813 w 2386618"/>
                  <a:gd name="connsiteY2" fmla="*/ 33957 h 1902036"/>
                  <a:gd name="connsiteX3" fmla="*/ 1817440 w 2386618"/>
                  <a:gd name="connsiteY3" fmla="*/ 1685851 h 1902036"/>
                  <a:gd name="connsiteX4" fmla="*/ 8297 w 2386618"/>
                  <a:gd name="connsiteY4" fmla="*/ 1902036 h 1902036"/>
                  <a:gd name="connsiteX0" fmla="*/ 8297 w 2397654"/>
                  <a:gd name="connsiteY0" fmla="*/ 1902036 h 1968705"/>
                  <a:gd name="connsiteX1" fmla="*/ 693132 w 2397654"/>
                  <a:gd name="connsiteY1" fmla="*/ 0 h 1968705"/>
                  <a:gd name="connsiteX2" fmla="*/ 2348813 w 2397654"/>
                  <a:gd name="connsiteY2" fmla="*/ 33957 h 1968705"/>
                  <a:gd name="connsiteX3" fmla="*/ 2003913 w 2397654"/>
                  <a:gd name="connsiteY3" fmla="*/ 1968705 h 1968705"/>
                  <a:gd name="connsiteX4" fmla="*/ 8297 w 2397654"/>
                  <a:gd name="connsiteY4" fmla="*/ 1902036 h 1968705"/>
                  <a:gd name="connsiteX0" fmla="*/ 8297 w 2422547"/>
                  <a:gd name="connsiteY0" fmla="*/ 1902036 h 1968705"/>
                  <a:gd name="connsiteX1" fmla="*/ 693132 w 2422547"/>
                  <a:gd name="connsiteY1" fmla="*/ 0 h 1968705"/>
                  <a:gd name="connsiteX2" fmla="*/ 2375673 w 2422547"/>
                  <a:gd name="connsiteY2" fmla="*/ 136948 h 1968705"/>
                  <a:gd name="connsiteX3" fmla="*/ 2003913 w 2422547"/>
                  <a:gd name="connsiteY3" fmla="*/ 1968705 h 1968705"/>
                  <a:gd name="connsiteX4" fmla="*/ 8297 w 2422547"/>
                  <a:gd name="connsiteY4" fmla="*/ 1902036 h 1968705"/>
                  <a:gd name="connsiteX0" fmla="*/ 8297 w 2423541"/>
                  <a:gd name="connsiteY0" fmla="*/ 1902036 h 1934182"/>
                  <a:gd name="connsiteX1" fmla="*/ 693132 w 2423541"/>
                  <a:gd name="connsiteY1" fmla="*/ 0 h 1934182"/>
                  <a:gd name="connsiteX2" fmla="*/ 2375673 w 2423541"/>
                  <a:gd name="connsiteY2" fmla="*/ 136948 h 1934182"/>
                  <a:gd name="connsiteX3" fmla="*/ 2017757 w 2423541"/>
                  <a:gd name="connsiteY3" fmla="*/ 1934182 h 1934182"/>
                  <a:gd name="connsiteX4" fmla="*/ 8297 w 2423541"/>
                  <a:gd name="connsiteY4" fmla="*/ 1902036 h 1934182"/>
                  <a:gd name="connsiteX0" fmla="*/ 8193 w 2423437"/>
                  <a:gd name="connsiteY0" fmla="*/ 1902036 h 1934182"/>
                  <a:gd name="connsiteX1" fmla="*/ 693028 w 2423437"/>
                  <a:gd name="connsiteY1" fmla="*/ 0 h 1934182"/>
                  <a:gd name="connsiteX2" fmla="*/ 2375569 w 2423437"/>
                  <a:gd name="connsiteY2" fmla="*/ 136948 h 1934182"/>
                  <a:gd name="connsiteX3" fmla="*/ 2017653 w 2423437"/>
                  <a:gd name="connsiteY3" fmla="*/ 1934182 h 1934182"/>
                  <a:gd name="connsiteX4" fmla="*/ 8193 w 2423437"/>
                  <a:gd name="connsiteY4" fmla="*/ 1902036 h 1934182"/>
                  <a:gd name="connsiteX0" fmla="*/ 8193 w 2344322"/>
                  <a:gd name="connsiteY0" fmla="*/ 1902036 h 1934182"/>
                  <a:gd name="connsiteX1" fmla="*/ 693028 w 2344322"/>
                  <a:gd name="connsiteY1" fmla="*/ 0 h 1934182"/>
                  <a:gd name="connsiteX2" fmla="*/ 2289171 w 2344322"/>
                  <a:gd name="connsiteY2" fmla="*/ 128042 h 1934182"/>
                  <a:gd name="connsiteX3" fmla="*/ 2017653 w 2344322"/>
                  <a:gd name="connsiteY3" fmla="*/ 1934182 h 1934182"/>
                  <a:gd name="connsiteX4" fmla="*/ 8193 w 2344322"/>
                  <a:gd name="connsiteY4" fmla="*/ 1902036 h 1934182"/>
                  <a:gd name="connsiteX0" fmla="*/ 8193 w 2337410"/>
                  <a:gd name="connsiteY0" fmla="*/ 1902036 h 1933146"/>
                  <a:gd name="connsiteX1" fmla="*/ 693028 w 2337410"/>
                  <a:gd name="connsiteY1" fmla="*/ 0 h 1933146"/>
                  <a:gd name="connsiteX2" fmla="*/ 2289171 w 2337410"/>
                  <a:gd name="connsiteY2" fmla="*/ 128042 h 1933146"/>
                  <a:gd name="connsiteX3" fmla="*/ 1936279 w 2337410"/>
                  <a:gd name="connsiteY3" fmla="*/ 1933146 h 1933146"/>
                  <a:gd name="connsiteX4" fmla="*/ 8193 w 2337410"/>
                  <a:gd name="connsiteY4" fmla="*/ 1902036 h 1933146"/>
                  <a:gd name="connsiteX0" fmla="*/ 0 w 2329217"/>
                  <a:gd name="connsiteY0" fmla="*/ 1902036 h 1933146"/>
                  <a:gd name="connsiteX1" fmla="*/ 684835 w 2329217"/>
                  <a:gd name="connsiteY1" fmla="*/ 0 h 1933146"/>
                  <a:gd name="connsiteX2" fmla="*/ 2280978 w 2329217"/>
                  <a:gd name="connsiteY2" fmla="*/ 128042 h 1933146"/>
                  <a:gd name="connsiteX3" fmla="*/ 1928086 w 2329217"/>
                  <a:gd name="connsiteY3" fmla="*/ 1933146 h 1933146"/>
                  <a:gd name="connsiteX4" fmla="*/ 0 w 2329217"/>
                  <a:gd name="connsiteY4" fmla="*/ 1902036 h 1933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217" h="1933146">
                    <a:moveTo>
                      <a:pt x="0" y="1902036"/>
                    </a:moveTo>
                    <a:cubicBezTo>
                      <a:pt x="189844" y="1962614"/>
                      <a:pt x="927249" y="135875"/>
                      <a:pt x="684835" y="0"/>
                    </a:cubicBezTo>
                    <a:lnTo>
                      <a:pt x="2280978" y="128042"/>
                    </a:lnTo>
                    <a:cubicBezTo>
                      <a:pt x="2484158" y="281133"/>
                      <a:pt x="1983248" y="1845013"/>
                      <a:pt x="1928086" y="1933146"/>
                    </a:cubicBezTo>
                    <a:lnTo>
                      <a:pt x="0" y="1902036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: Rounded Corners 60">
                <a:extLst>
                  <a:ext uri="{FF2B5EF4-FFF2-40B4-BE49-F238E27FC236}">
                    <a16:creationId xmlns:a16="http://schemas.microsoft.com/office/drawing/2014/main" id="{35A7D736-CE6A-4342-A898-774ADDCA7544}"/>
                  </a:ext>
                </a:extLst>
              </p:cNvPr>
              <p:cNvSpPr/>
              <p:nvPr/>
            </p:nvSpPr>
            <p:spPr>
              <a:xfrm rot="20321668">
                <a:off x="2136489" y="2245775"/>
                <a:ext cx="4552323" cy="106943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22399 w 3821808"/>
                  <a:gd name="connsiteY0" fmla="*/ 753719 h 1031409"/>
                  <a:gd name="connsiteX1" fmla="*/ 17743 w 3821808"/>
                  <a:gd name="connsiteY1" fmla="*/ 0 h 1031409"/>
                  <a:gd name="connsiteX2" fmla="*/ 2215687 w 3821808"/>
                  <a:gd name="connsiteY2" fmla="*/ 286331 h 1031409"/>
                  <a:gd name="connsiteX3" fmla="*/ 3803897 w 3821808"/>
                  <a:gd name="connsiteY3" fmla="*/ 1031409 h 1031409"/>
                  <a:gd name="connsiteX4" fmla="*/ 1622399 w 3821808"/>
                  <a:gd name="connsiteY4" fmla="*/ 753719 h 1031409"/>
                  <a:gd name="connsiteX0" fmla="*/ 1622399 w 3822232"/>
                  <a:gd name="connsiteY0" fmla="*/ 753719 h 1031409"/>
                  <a:gd name="connsiteX1" fmla="*/ 17743 w 3822232"/>
                  <a:gd name="connsiteY1" fmla="*/ 0 h 1031409"/>
                  <a:gd name="connsiteX2" fmla="*/ 2255798 w 3822232"/>
                  <a:gd name="connsiteY2" fmla="*/ 288219 h 1031409"/>
                  <a:gd name="connsiteX3" fmla="*/ 3803897 w 3822232"/>
                  <a:gd name="connsiteY3" fmla="*/ 1031409 h 1031409"/>
                  <a:gd name="connsiteX4" fmla="*/ 1622399 w 3822232"/>
                  <a:gd name="connsiteY4" fmla="*/ 753719 h 1031409"/>
                  <a:gd name="connsiteX0" fmla="*/ 1622399 w 3804694"/>
                  <a:gd name="connsiteY0" fmla="*/ 753719 h 1031409"/>
                  <a:gd name="connsiteX1" fmla="*/ 17743 w 3804694"/>
                  <a:gd name="connsiteY1" fmla="*/ 0 h 1031409"/>
                  <a:gd name="connsiteX2" fmla="*/ 2255798 w 3804694"/>
                  <a:gd name="connsiteY2" fmla="*/ 288219 h 1031409"/>
                  <a:gd name="connsiteX3" fmla="*/ 3803897 w 3804694"/>
                  <a:gd name="connsiteY3" fmla="*/ 1031409 h 1031409"/>
                  <a:gd name="connsiteX4" fmla="*/ 1622399 w 3804694"/>
                  <a:gd name="connsiteY4" fmla="*/ 753719 h 1031409"/>
                  <a:gd name="connsiteX0" fmla="*/ 1622399 w 3846792"/>
                  <a:gd name="connsiteY0" fmla="*/ 753719 h 995630"/>
                  <a:gd name="connsiteX1" fmla="*/ 17743 w 3846792"/>
                  <a:gd name="connsiteY1" fmla="*/ 0 h 995630"/>
                  <a:gd name="connsiteX2" fmla="*/ 2255798 w 3846792"/>
                  <a:gd name="connsiteY2" fmla="*/ 288219 h 995630"/>
                  <a:gd name="connsiteX3" fmla="*/ 3846019 w 3846792"/>
                  <a:gd name="connsiteY3" fmla="*/ 995630 h 995630"/>
                  <a:gd name="connsiteX4" fmla="*/ 1622399 w 3846792"/>
                  <a:gd name="connsiteY4" fmla="*/ 753719 h 995630"/>
                  <a:gd name="connsiteX0" fmla="*/ 1622399 w 3846831"/>
                  <a:gd name="connsiteY0" fmla="*/ 753719 h 995630"/>
                  <a:gd name="connsiteX1" fmla="*/ 17743 w 3846831"/>
                  <a:gd name="connsiteY1" fmla="*/ 0 h 995630"/>
                  <a:gd name="connsiteX2" fmla="*/ 2324187 w 3846831"/>
                  <a:gd name="connsiteY2" fmla="*/ 287664 h 995630"/>
                  <a:gd name="connsiteX3" fmla="*/ 3846019 w 3846831"/>
                  <a:gd name="connsiteY3" fmla="*/ 995630 h 995630"/>
                  <a:gd name="connsiteX4" fmla="*/ 1622399 w 3846831"/>
                  <a:gd name="connsiteY4" fmla="*/ 753719 h 995630"/>
                  <a:gd name="connsiteX0" fmla="*/ 1992766 w 4217198"/>
                  <a:gd name="connsiteY0" fmla="*/ 769047 h 1010958"/>
                  <a:gd name="connsiteX1" fmla="*/ 388110 w 4217198"/>
                  <a:gd name="connsiteY1" fmla="*/ 15328 h 1010958"/>
                  <a:gd name="connsiteX2" fmla="*/ 2694554 w 4217198"/>
                  <a:gd name="connsiteY2" fmla="*/ 302992 h 1010958"/>
                  <a:gd name="connsiteX3" fmla="*/ 4216386 w 4217198"/>
                  <a:gd name="connsiteY3" fmla="*/ 1010958 h 1010958"/>
                  <a:gd name="connsiteX4" fmla="*/ 1992766 w 4217198"/>
                  <a:gd name="connsiteY4" fmla="*/ 769047 h 1010958"/>
                  <a:gd name="connsiteX0" fmla="*/ 2331713 w 4556145"/>
                  <a:gd name="connsiteY0" fmla="*/ 828092 h 1070003"/>
                  <a:gd name="connsiteX1" fmla="*/ 353283 w 4556145"/>
                  <a:gd name="connsiteY1" fmla="*/ 14289 h 1070003"/>
                  <a:gd name="connsiteX2" fmla="*/ 3033501 w 4556145"/>
                  <a:gd name="connsiteY2" fmla="*/ 362037 h 1070003"/>
                  <a:gd name="connsiteX3" fmla="*/ 4555333 w 4556145"/>
                  <a:gd name="connsiteY3" fmla="*/ 1070003 h 1070003"/>
                  <a:gd name="connsiteX4" fmla="*/ 2331713 w 4556145"/>
                  <a:gd name="connsiteY4" fmla="*/ 828092 h 1070003"/>
                  <a:gd name="connsiteX0" fmla="*/ 2352717 w 4554210"/>
                  <a:gd name="connsiteY0" fmla="*/ 822189 h 1070101"/>
                  <a:gd name="connsiteX1" fmla="*/ 351348 w 4554210"/>
                  <a:gd name="connsiteY1" fmla="*/ 14387 h 1070101"/>
                  <a:gd name="connsiteX2" fmla="*/ 3031566 w 4554210"/>
                  <a:gd name="connsiteY2" fmla="*/ 362135 h 1070101"/>
                  <a:gd name="connsiteX3" fmla="*/ 4553398 w 4554210"/>
                  <a:gd name="connsiteY3" fmla="*/ 1070101 h 1070101"/>
                  <a:gd name="connsiteX4" fmla="*/ 2352717 w 4554210"/>
                  <a:gd name="connsiteY4" fmla="*/ 822189 h 1070101"/>
                  <a:gd name="connsiteX0" fmla="*/ 2353726 w 4555219"/>
                  <a:gd name="connsiteY0" fmla="*/ 821531 h 1069443"/>
                  <a:gd name="connsiteX1" fmla="*/ 352357 w 4555219"/>
                  <a:gd name="connsiteY1" fmla="*/ 13729 h 1069443"/>
                  <a:gd name="connsiteX2" fmla="*/ 3032575 w 4555219"/>
                  <a:gd name="connsiteY2" fmla="*/ 361477 h 1069443"/>
                  <a:gd name="connsiteX3" fmla="*/ 4554407 w 4555219"/>
                  <a:gd name="connsiteY3" fmla="*/ 1069443 h 1069443"/>
                  <a:gd name="connsiteX4" fmla="*/ 2353726 w 4555219"/>
                  <a:gd name="connsiteY4" fmla="*/ 821531 h 1069443"/>
                  <a:gd name="connsiteX0" fmla="*/ 2353726 w 4580994"/>
                  <a:gd name="connsiteY0" fmla="*/ 821531 h 1011092"/>
                  <a:gd name="connsiteX1" fmla="*/ 352357 w 4580994"/>
                  <a:gd name="connsiteY1" fmla="*/ 13729 h 1011092"/>
                  <a:gd name="connsiteX2" fmla="*/ 3032575 w 4580994"/>
                  <a:gd name="connsiteY2" fmla="*/ 361477 h 1011092"/>
                  <a:gd name="connsiteX3" fmla="*/ 4580197 w 4580994"/>
                  <a:gd name="connsiteY3" fmla="*/ 1011091 h 1011092"/>
                  <a:gd name="connsiteX4" fmla="*/ 2353726 w 4580994"/>
                  <a:gd name="connsiteY4" fmla="*/ 821531 h 1011092"/>
                  <a:gd name="connsiteX0" fmla="*/ 2353726 w 4580975"/>
                  <a:gd name="connsiteY0" fmla="*/ 821531 h 1011090"/>
                  <a:gd name="connsiteX1" fmla="*/ 352357 w 4580975"/>
                  <a:gd name="connsiteY1" fmla="*/ 13729 h 1011090"/>
                  <a:gd name="connsiteX2" fmla="*/ 2999098 w 4580975"/>
                  <a:gd name="connsiteY2" fmla="*/ 307941 h 1011090"/>
                  <a:gd name="connsiteX3" fmla="*/ 4580197 w 4580975"/>
                  <a:gd name="connsiteY3" fmla="*/ 1011091 h 1011090"/>
                  <a:gd name="connsiteX4" fmla="*/ 2353726 w 4580975"/>
                  <a:gd name="connsiteY4" fmla="*/ 821531 h 1011090"/>
                  <a:gd name="connsiteX0" fmla="*/ 2368491 w 4579621"/>
                  <a:gd name="connsiteY0" fmla="*/ 785628 h 1011657"/>
                  <a:gd name="connsiteX1" fmla="*/ 351003 w 4579621"/>
                  <a:gd name="connsiteY1" fmla="*/ 14294 h 1011657"/>
                  <a:gd name="connsiteX2" fmla="*/ 2997744 w 4579621"/>
                  <a:gd name="connsiteY2" fmla="*/ 308506 h 1011657"/>
                  <a:gd name="connsiteX3" fmla="*/ 4578843 w 4579621"/>
                  <a:gd name="connsiteY3" fmla="*/ 1011656 h 1011657"/>
                  <a:gd name="connsiteX4" fmla="*/ 2368491 w 4579621"/>
                  <a:gd name="connsiteY4" fmla="*/ 785628 h 1011657"/>
                  <a:gd name="connsiteX0" fmla="*/ 2338758 w 4549888"/>
                  <a:gd name="connsiteY0" fmla="*/ 774761 h 1000788"/>
                  <a:gd name="connsiteX1" fmla="*/ 321270 w 4549888"/>
                  <a:gd name="connsiteY1" fmla="*/ 3427 h 1000788"/>
                  <a:gd name="connsiteX2" fmla="*/ 2968011 w 4549888"/>
                  <a:gd name="connsiteY2" fmla="*/ 297639 h 1000788"/>
                  <a:gd name="connsiteX3" fmla="*/ 4549110 w 4549888"/>
                  <a:gd name="connsiteY3" fmla="*/ 1000789 h 1000788"/>
                  <a:gd name="connsiteX4" fmla="*/ 2338758 w 4549888"/>
                  <a:gd name="connsiteY4" fmla="*/ 774761 h 1000788"/>
                  <a:gd name="connsiteX0" fmla="*/ 2341195 w 4552325"/>
                  <a:gd name="connsiteY0" fmla="*/ 778285 h 1004314"/>
                  <a:gd name="connsiteX1" fmla="*/ 323707 w 4552325"/>
                  <a:gd name="connsiteY1" fmla="*/ 6951 h 1004314"/>
                  <a:gd name="connsiteX2" fmla="*/ 2970448 w 4552325"/>
                  <a:gd name="connsiteY2" fmla="*/ 301163 h 1004314"/>
                  <a:gd name="connsiteX3" fmla="*/ 4551547 w 4552325"/>
                  <a:gd name="connsiteY3" fmla="*/ 1004313 h 1004314"/>
                  <a:gd name="connsiteX4" fmla="*/ 2341195 w 4552325"/>
                  <a:gd name="connsiteY4" fmla="*/ 778285 h 1004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2325" h="1004314">
                    <a:moveTo>
                      <a:pt x="2341195" y="778285"/>
                    </a:moveTo>
                    <a:cubicBezTo>
                      <a:pt x="2125148" y="668487"/>
                      <a:pt x="-994514" y="-79595"/>
                      <a:pt x="323707" y="6951"/>
                    </a:cubicBezTo>
                    <a:lnTo>
                      <a:pt x="2970448" y="301163"/>
                    </a:lnTo>
                    <a:cubicBezTo>
                      <a:pt x="3173628" y="454254"/>
                      <a:pt x="4590262" y="919003"/>
                      <a:pt x="4551547" y="1004313"/>
                    </a:cubicBezTo>
                    <a:lnTo>
                      <a:pt x="2341195" y="778285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: Rounded Corners 60">
                <a:extLst>
                  <a:ext uri="{FF2B5EF4-FFF2-40B4-BE49-F238E27FC236}">
                    <a16:creationId xmlns:a16="http://schemas.microsoft.com/office/drawing/2014/main" id="{A14756B0-BB2A-4175-B9D2-F6001C6770AE}"/>
                  </a:ext>
                </a:extLst>
              </p:cNvPr>
              <p:cNvSpPr/>
              <p:nvPr/>
            </p:nvSpPr>
            <p:spPr>
              <a:xfrm rot="20321668">
                <a:off x="4599851" y="2340267"/>
                <a:ext cx="3780570" cy="1019372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22399 w 3821808"/>
                  <a:gd name="connsiteY0" fmla="*/ 753719 h 1031409"/>
                  <a:gd name="connsiteX1" fmla="*/ 17743 w 3821808"/>
                  <a:gd name="connsiteY1" fmla="*/ 0 h 1031409"/>
                  <a:gd name="connsiteX2" fmla="*/ 2215687 w 3821808"/>
                  <a:gd name="connsiteY2" fmla="*/ 286331 h 1031409"/>
                  <a:gd name="connsiteX3" fmla="*/ 3803897 w 3821808"/>
                  <a:gd name="connsiteY3" fmla="*/ 1031409 h 1031409"/>
                  <a:gd name="connsiteX4" fmla="*/ 1622399 w 3821808"/>
                  <a:gd name="connsiteY4" fmla="*/ 753719 h 1031409"/>
                  <a:gd name="connsiteX0" fmla="*/ 1622399 w 3822232"/>
                  <a:gd name="connsiteY0" fmla="*/ 753719 h 1031409"/>
                  <a:gd name="connsiteX1" fmla="*/ 17743 w 3822232"/>
                  <a:gd name="connsiteY1" fmla="*/ 0 h 1031409"/>
                  <a:gd name="connsiteX2" fmla="*/ 2255798 w 3822232"/>
                  <a:gd name="connsiteY2" fmla="*/ 288219 h 1031409"/>
                  <a:gd name="connsiteX3" fmla="*/ 3803897 w 3822232"/>
                  <a:gd name="connsiteY3" fmla="*/ 1031409 h 1031409"/>
                  <a:gd name="connsiteX4" fmla="*/ 1622399 w 3822232"/>
                  <a:gd name="connsiteY4" fmla="*/ 753719 h 1031409"/>
                  <a:gd name="connsiteX0" fmla="*/ 1622399 w 3804694"/>
                  <a:gd name="connsiteY0" fmla="*/ 753719 h 1031409"/>
                  <a:gd name="connsiteX1" fmla="*/ 17743 w 3804694"/>
                  <a:gd name="connsiteY1" fmla="*/ 0 h 1031409"/>
                  <a:gd name="connsiteX2" fmla="*/ 2255798 w 3804694"/>
                  <a:gd name="connsiteY2" fmla="*/ 288219 h 1031409"/>
                  <a:gd name="connsiteX3" fmla="*/ 3803897 w 3804694"/>
                  <a:gd name="connsiteY3" fmla="*/ 1031409 h 1031409"/>
                  <a:gd name="connsiteX4" fmla="*/ 1622399 w 3804694"/>
                  <a:gd name="connsiteY4" fmla="*/ 753719 h 1031409"/>
                  <a:gd name="connsiteX0" fmla="*/ 1622399 w 3846792"/>
                  <a:gd name="connsiteY0" fmla="*/ 753719 h 995630"/>
                  <a:gd name="connsiteX1" fmla="*/ 17743 w 3846792"/>
                  <a:gd name="connsiteY1" fmla="*/ 0 h 995630"/>
                  <a:gd name="connsiteX2" fmla="*/ 2255798 w 3846792"/>
                  <a:gd name="connsiteY2" fmla="*/ 288219 h 995630"/>
                  <a:gd name="connsiteX3" fmla="*/ 3846019 w 3846792"/>
                  <a:gd name="connsiteY3" fmla="*/ 995630 h 995630"/>
                  <a:gd name="connsiteX4" fmla="*/ 1622399 w 3846792"/>
                  <a:gd name="connsiteY4" fmla="*/ 753719 h 995630"/>
                  <a:gd name="connsiteX0" fmla="*/ 1622399 w 3846831"/>
                  <a:gd name="connsiteY0" fmla="*/ 753719 h 995630"/>
                  <a:gd name="connsiteX1" fmla="*/ 17743 w 3846831"/>
                  <a:gd name="connsiteY1" fmla="*/ 0 h 995630"/>
                  <a:gd name="connsiteX2" fmla="*/ 2324187 w 3846831"/>
                  <a:gd name="connsiteY2" fmla="*/ 287664 h 995630"/>
                  <a:gd name="connsiteX3" fmla="*/ 3846019 w 3846831"/>
                  <a:gd name="connsiteY3" fmla="*/ 995630 h 995630"/>
                  <a:gd name="connsiteX4" fmla="*/ 1622399 w 3846831"/>
                  <a:gd name="connsiteY4" fmla="*/ 753719 h 995630"/>
                  <a:gd name="connsiteX0" fmla="*/ 1992766 w 4217198"/>
                  <a:gd name="connsiteY0" fmla="*/ 769047 h 1010958"/>
                  <a:gd name="connsiteX1" fmla="*/ 388110 w 4217198"/>
                  <a:gd name="connsiteY1" fmla="*/ 15328 h 1010958"/>
                  <a:gd name="connsiteX2" fmla="*/ 2694554 w 4217198"/>
                  <a:gd name="connsiteY2" fmla="*/ 302992 h 1010958"/>
                  <a:gd name="connsiteX3" fmla="*/ 4216386 w 4217198"/>
                  <a:gd name="connsiteY3" fmla="*/ 1010958 h 1010958"/>
                  <a:gd name="connsiteX4" fmla="*/ 1992766 w 4217198"/>
                  <a:gd name="connsiteY4" fmla="*/ 769047 h 1010958"/>
                  <a:gd name="connsiteX0" fmla="*/ 1752886 w 3977318"/>
                  <a:gd name="connsiteY0" fmla="*/ 756320 h 998231"/>
                  <a:gd name="connsiteX1" fmla="*/ 148230 w 3977318"/>
                  <a:gd name="connsiteY1" fmla="*/ 2601 h 998231"/>
                  <a:gd name="connsiteX2" fmla="*/ 2454674 w 3977318"/>
                  <a:gd name="connsiteY2" fmla="*/ 290265 h 998231"/>
                  <a:gd name="connsiteX3" fmla="*/ 3976506 w 3977318"/>
                  <a:gd name="connsiteY3" fmla="*/ 998231 h 998231"/>
                  <a:gd name="connsiteX4" fmla="*/ 1752886 w 3977318"/>
                  <a:gd name="connsiteY4" fmla="*/ 756320 h 998231"/>
                  <a:gd name="connsiteX0" fmla="*/ 1723108 w 3947540"/>
                  <a:gd name="connsiteY0" fmla="*/ 756628 h 998539"/>
                  <a:gd name="connsiteX1" fmla="*/ 118452 w 3947540"/>
                  <a:gd name="connsiteY1" fmla="*/ 2909 h 998539"/>
                  <a:gd name="connsiteX2" fmla="*/ 2424896 w 3947540"/>
                  <a:gd name="connsiteY2" fmla="*/ 290573 h 998539"/>
                  <a:gd name="connsiteX3" fmla="*/ 3946728 w 3947540"/>
                  <a:gd name="connsiteY3" fmla="*/ 998539 h 998539"/>
                  <a:gd name="connsiteX4" fmla="*/ 1723108 w 3947540"/>
                  <a:gd name="connsiteY4" fmla="*/ 756628 h 998539"/>
                  <a:gd name="connsiteX0" fmla="*/ 1716856 w 3941288"/>
                  <a:gd name="connsiteY0" fmla="*/ 758766 h 1000677"/>
                  <a:gd name="connsiteX1" fmla="*/ 112200 w 3941288"/>
                  <a:gd name="connsiteY1" fmla="*/ 5047 h 1000677"/>
                  <a:gd name="connsiteX2" fmla="*/ 2418644 w 3941288"/>
                  <a:gd name="connsiteY2" fmla="*/ 292711 h 1000677"/>
                  <a:gd name="connsiteX3" fmla="*/ 3940476 w 3941288"/>
                  <a:gd name="connsiteY3" fmla="*/ 1000677 h 1000677"/>
                  <a:gd name="connsiteX4" fmla="*/ 1716856 w 3941288"/>
                  <a:gd name="connsiteY4" fmla="*/ 758766 h 1000677"/>
                  <a:gd name="connsiteX0" fmla="*/ 2015767 w 3928543"/>
                  <a:gd name="connsiteY0" fmla="*/ 795852 h 1000430"/>
                  <a:gd name="connsiteX1" fmla="*/ 99455 w 3928543"/>
                  <a:gd name="connsiteY1" fmla="*/ 4800 h 1000430"/>
                  <a:gd name="connsiteX2" fmla="*/ 2405899 w 3928543"/>
                  <a:gd name="connsiteY2" fmla="*/ 292464 h 1000430"/>
                  <a:gd name="connsiteX3" fmla="*/ 3927731 w 3928543"/>
                  <a:gd name="connsiteY3" fmla="*/ 1000430 h 1000430"/>
                  <a:gd name="connsiteX4" fmla="*/ 2015767 w 3928543"/>
                  <a:gd name="connsiteY4" fmla="*/ 795852 h 1000430"/>
                  <a:gd name="connsiteX0" fmla="*/ 2038580 w 3927692"/>
                  <a:gd name="connsiteY0" fmla="*/ 804465 h 1000376"/>
                  <a:gd name="connsiteX1" fmla="*/ 98604 w 3927692"/>
                  <a:gd name="connsiteY1" fmla="*/ 4746 h 1000376"/>
                  <a:gd name="connsiteX2" fmla="*/ 2405048 w 3927692"/>
                  <a:gd name="connsiteY2" fmla="*/ 292410 h 1000376"/>
                  <a:gd name="connsiteX3" fmla="*/ 3926880 w 3927692"/>
                  <a:gd name="connsiteY3" fmla="*/ 1000376 h 1000376"/>
                  <a:gd name="connsiteX4" fmla="*/ 2038580 w 3927692"/>
                  <a:gd name="connsiteY4" fmla="*/ 804465 h 1000376"/>
                  <a:gd name="connsiteX0" fmla="*/ 2043574 w 3932686"/>
                  <a:gd name="connsiteY0" fmla="*/ 804624 h 1000535"/>
                  <a:gd name="connsiteX1" fmla="*/ 103598 w 3932686"/>
                  <a:gd name="connsiteY1" fmla="*/ 4905 h 1000535"/>
                  <a:gd name="connsiteX2" fmla="*/ 2410042 w 3932686"/>
                  <a:gd name="connsiteY2" fmla="*/ 292569 h 1000535"/>
                  <a:gd name="connsiteX3" fmla="*/ 3931874 w 3932686"/>
                  <a:gd name="connsiteY3" fmla="*/ 1000535 h 1000535"/>
                  <a:gd name="connsiteX4" fmla="*/ 2043574 w 3932686"/>
                  <a:gd name="connsiteY4" fmla="*/ 804624 h 1000535"/>
                  <a:gd name="connsiteX0" fmla="*/ 2067285 w 3931728"/>
                  <a:gd name="connsiteY0" fmla="*/ 794524 h 1000603"/>
                  <a:gd name="connsiteX1" fmla="*/ 102640 w 3931728"/>
                  <a:gd name="connsiteY1" fmla="*/ 4973 h 1000603"/>
                  <a:gd name="connsiteX2" fmla="*/ 2409084 w 3931728"/>
                  <a:gd name="connsiteY2" fmla="*/ 292637 h 1000603"/>
                  <a:gd name="connsiteX3" fmla="*/ 3930916 w 3931728"/>
                  <a:gd name="connsiteY3" fmla="*/ 1000603 h 1000603"/>
                  <a:gd name="connsiteX4" fmla="*/ 2067285 w 3931728"/>
                  <a:gd name="connsiteY4" fmla="*/ 794524 h 1000603"/>
                  <a:gd name="connsiteX0" fmla="*/ 2002043 w 3866486"/>
                  <a:gd name="connsiteY0" fmla="*/ 790857 h 996936"/>
                  <a:gd name="connsiteX1" fmla="*/ 37398 w 3866486"/>
                  <a:gd name="connsiteY1" fmla="*/ 1306 h 996936"/>
                  <a:gd name="connsiteX2" fmla="*/ 2343842 w 3866486"/>
                  <a:gd name="connsiteY2" fmla="*/ 288970 h 996936"/>
                  <a:gd name="connsiteX3" fmla="*/ 3865674 w 3866486"/>
                  <a:gd name="connsiteY3" fmla="*/ 996936 h 996936"/>
                  <a:gd name="connsiteX4" fmla="*/ 2002043 w 3866486"/>
                  <a:gd name="connsiteY4" fmla="*/ 790857 h 996936"/>
                  <a:gd name="connsiteX0" fmla="*/ 1993960 w 3858403"/>
                  <a:gd name="connsiteY0" fmla="*/ 794238 h 1000317"/>
                  <a:gd name="connsiteX1" fmla="*/ 37538 w 3858403"/>
                  <a:gd name="connsiteY1" fmla="*/ 1298 h 1000317"/>
                  <a:gd name="connsiteX2" fmla="*/ 2335759 w 3858403"/>
                  <a:gd name="connsiteY2" fmla="*/ 292351 h 1000317"/>
                  <a:gd name="connsiteX3" fmla="*/ 3857591 w 3858403"/>
                  <a:gd name="connsiteY3" fmla="*/ 1000317 h 1000317"/>
                  <a:gd name="connsiteX4" fmla="*/ 1993960 w 3858403"/>
                  <a:gd name="connsiteY4" fmla="*/ 794238 h 1000317"/>
                  <a:gd name="connsiteX0" fmla="*/ 2005298 w 3869741"/>
                  <a:gd name="connsiteY0" fmla="*/ 766516 h 972595"/>
                  <a:gd name="connsiteX1" fmla="*/ 37340 w 3869741"/>
                  <a:gd name="connsiteY1" fmla="*/ 1355 h 972595"/>
                  <a:gd name="connsiteX2" fmla="*/ 2347097 w 3869741"/>
                  <a:gd name="connsiteY2" fmla="*/ 264629 h 972595"/>
                  <a:gd name="connsiteX3" fmla="*/ 3868929 w 3869741"/>
                  <a:gd name="connsiteY3" fmla="*/ 972595 h 972595"/>
                  <a:gd name="connsiteX4" fmla="*/ 2005298 w 3869741"/>
                  <a:gd name="connsiteY4" fmla="*/ 766516 h 972595"/>
                  <a:gd name="connsiteX0" fmla="*/ 2005298 w 3869684"/>
                  <a:gd name="connsiteY0" fmla="*/ 766516 h 972595"/>
                  <a:gd name="connsiteX1" fmla="*/ 37340 w 3869684"/>
                  <a:gd name="connsiteY1" fmla="*/ 1355 h 972595"/>
                  <a:gd name="connsiteX2" fmla="*/ 2242562 w 3869684"/>
                  <a:gd name="connsiteY2" fmla="*/ 245546 h 972595"/>
                  <a:gd name="connsiteX3" fmla="*/ 3868929 w 3869684"/>
                  <a:gd name="connsiteY3" fmla="*/ 972595 h 972595"/>
                  <a:gd name="connsiteX4" fmla="*/ 2005298 w 3869684"/>
                  <a:gd name="connsiteY4" fmla="*/ 766516 h 972595"/>
                  <a:gd name="connsiteX0" fmla="*/ 2005298 w 3809550"/>
                  <a:gd name="connsiteY0" fmla="*/ 766516 h 969762"/>
                  <a:gd name="connsiteX1" fmla="*/ 37340 w 3809550"/>
                  <a:gd name="connsiteY1" fmla="*/ 1355 h 969762"/>
                  <a:gd name="connsiteX2" fmla="*/ 2242562 w 3809550"/>
                  <a:gd name="connsiteY2" fmla="*/ 245546 h 969762"/>
                  <a:gd name="connsiteX3" fmla="*/ 3808764 w 3809550"/>
                  <a:gd name="connsiteY3" fmla="*/ 969762 h 969762"/>
                  <a:gd name="connsiteX4" fmla="*/ 2005298 w 3809550"/>
                  <a:gd name="connsiteY4" fmla="*/ 766516 h 969762"/>
                  <a:gd name="connsiteX0" fmla="*/ 2005298 w 3808799"/>
                  <a:gd name="connsiteY0" fmla="*/ 766516 h 969762"/>
                  <a:gd name="connsiteX1" fmla="*/ 37340 w 3808799"/>
                  <a:gd name="connsiteY1" fmla="*/ 1355 h 969762"/>
                  <a:gd name="connsiteX2" fmla="*/ 2242562 w 3808799"/>
                  <a:gd name="connsiteY2" fmla="*/ 245546 h 969762"/>
                  <a:gd name="connsiteX3" fmla="*/ 3808764 w 3808799"/>
                  <a:gd name="connsiteY3" fmla="*/ 969762 h 969762"/>
                  <a:gd name="connsiteX4" fmla="*/ 2005298 w 3808799"/>
                  <a:gd name="connsiteY4" fmla="*/ 766516 h 969762"/>
                  <a:gd name="connsiteX0" fmla="*/ 2005298 w 3808795"/>
                  <a:gd name="connsiteY0" fmla="*/ 766516 h 969762"/>
                  <a:gd name="connsiteX1" fmla="*/ 37340 w 3808795"/>
                  <a:gd name="connsiteY1" fmla="*/ 1355 h 969762"/>
                  <a:gd name="connsiteX2" fmla="*/ 2242562 w 3808795"/>
                  <a:gd name="connsiteY2" fmla="*/ 245546 h 969762"/>
                  <a:gd name="connsiteX3" fmla="*/ 3808764 w 3808795"/>
                  <a:gd name="connsiteY3" fmla="*/ 969762 h 969762"/>
                  <a:gd name="connsiteX4" fmla="*/ 2005298 w 3808795"/>
                  <a:gd name="connsiteY4" fmla="*/ 766516 h 969762"/>
                  <a:gd name="connsiteX0" fmla="*/ 2020087 w 3808542"/>
                  <a:gd name="connsiteY0" fmla="*/ 767224 h 969761"/>
                  <a:gd name="connsiteX1" fmla="*/ 37087 w 3808542"/>
                  <a:gd name="connsiteY1" fmla="*/ 1354 h 969761"/>
                  <a:gd name="connsiteX2" fmla="*/ 2242309 w 3808542"/>
                  <a:gd name="connsiteY2" fmla="*/ 245545 h 969761"/>
                  <a:gd name="connsiteX3" fmla="*/ 3808511 w 3808542"/>
                  <a:gd name="connsiteY3" fmla="*/ 969761 h 969761"/>
                  <a:gd name="connsiteX4" fmla="*/ 2020087 w 3808542"/>
                  <a:gd name="connsiteY4" fmla="*/ 767224 h 969761"/>
                  <a:gd name="connsiteX0" fmla="*/ 1987617 w 3776072"/>
                  <a:gd name="connsiteY0" fmla="*/ 765870 h 968407"/>
                  <a:gd name="connsiteX1" fmla="*/ 4617 w 3776072"/>
                  <a:gd name="connsiteY1" fmla="*/ 0 h 968407"/>
                  <a:gd name="connsiteX2" fmla="*/ 2209839 w 3776072"/>
                  <a:gd name="connsiteY2" fmla="*/ 244191 h 968407"/>
                  <a:gd name="connsiteX3" fmla="*/ 3776041 w 3776072"/>
                  <a:gd name="connsiteY3" fmla="*/ 968407 h 968407"/>
                  <a:gd name="connsiteX4" fmla="*/ 1987617 w 3776072"/>
                  <a:gd name="connsiteY4" fmla="*/ 765870 h 968407"/>
                  <a:gd name="connsiteX0" fmla="*/ 1992219 w 3780674"/>
                  <a:gd name="connsiteY0" fmla="*/ 754759 h 957296"/>
                  <a:gd name="connsiteX1" fmla="*/ 4604 w 3780674"/>
                  <a:gd name="connsiteY1" fmla="*/ 0 h 957296"/>
                  <a:gd name="connsiteX2" fmla="*/ 2214441 w 3780674"/>
                  <a:gd name="connsiteY2" fmla="*/ 233080 h 957296"/>
                  <a:gd name="connsiteX3" fmla="*/ 3780643 w 3780674"/>
                  <a:gd name="connsiteY3" fmla="*/ 957296 h 957296"/>
                  <a:gd name="connsiteX4" fmla="*/ 1992219 w 3780674"/>
                  <a:gd name="connsiteY4" fmla="*/ 754759 h 957296"/>
                  <a:gd name="connsiteX0" fmla="*/ 2034850 w 3780570"/>
                  <a:gd name="connsiteY0" fmla="*/ 744255 h 957296"/>
                  <a:gd name="connsiteX1" fmla="*/ 4500 w 3780570"/>
                  <a:gd name="connsiteY1" fmla="*/ 0 h 957296"/>
                  <a:gd name="connsiteX2" fmla="*/ 2214337 w 3780570"/>
                  <a:gd name="connsiteY2" fmla="*/ 233080 h 957296"/>
                  <a:gd name="connsiteX3" fmla="*/ 3780539 w 3780570"/>
                  <a:gd name="connsiteY3" fmla="*/ 957296 h 957296"/>
                  <a:gd name="connsiteX4" fmla="*/ 2034850 w 3780570"/>
                  <a:gd name="connsiteY4" fmla="*/ 744255 h 957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0570" h="957296">
                    <a:moveTo>
                      <a:pt x="2034850" y="744255"/>
                    </a:moveTo>
                    <a:cubicBezTo>
                      <a:pt x="1692289" y="565720"/>
                      <a:pt x="-101352" y="17199"/>
                      <a:pt x="4500" y="0"/>
                    </a:cubicBezTo>
                    <a:lnTo>
                      <a:pt x="2214337" y="233080"/>
                    </a:lnTo>
                    <a:cubicBezTo>
                      <a:pt x="2253659" y="263750"/>
                      <a:pt x="3788638" y="908779"/>
                      <a:pt x="3780539" y="957296"/>
                    </a:cubicBezTo>
                    <a:lnTo>
                      <a:pt x="2034850" y="744255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19F9C-3B8C-4C97-AD53-CF2E9252107E}"/>
              </a:ext>
            </a:extLst>
          </p:cNvPr>
          <p:cNvGrpSpPr/>
          <p:nvPr/>
        </p:nvGrpSpPr>
        <p:grpSpPr>
          <a:xfrm rot="10415815" flipV="1">
            <a:off x="2124637" y="3242254"/>
            <a:ext cx="1025771" cy="1222731"/>
            <a:chOff x="936607" y="3777928"/>
            <a:chExt cx="1025771" cy="1222731"/>
          </a:xfrm>
        </p:grpSpPr>
        <p:sp>
          <p:nvSpPr>
            <p:cNvPr id="166" name="Rectangle 24">
              <a:extLst>
                <a:ext uri="{FF2B5EF4-FFF2-40B4-BE49-F238E27FC236}">
                  <a16:creationId xmlns:a16="http://schemas.microsoft.com/office/drawing/2014/main" id="{0275D91B-12E2-4DF6-9BAB-3159B716CC55}"/>
                </a:ext>
              </a:extLst>
            </p:cNvPr>
            <p:cNvSpPr/>
            <p:nvPr/>
          </p:nvSpPr>
          <p:spPr>
            <a:xfrm flipH="1">
              <a:off x="936607" y="3777928"/>
              <a:ext cx="1025771" cy="1222731"/>
            </a:xfrm>
            <a:custGeom>
              <a:avLst/>
              <a:gdLst>
                <a:gd name="connsiteX0" fmla="*/ 0 w 1347785"/>
                <a:gd name="connsiteY0" fmla="*/ 0 h 1453391"/>
                <a:gd name="connsiteX1" fmla="*/ 1347785 w 1347785"/>
                <a:gd name="connsiteY1" fmla="*/ 0 h 1453391"/>
                <a:gd name="connsiteX2" fmla="*/ 1347785 w 1347785"/>
                <a:gd name="connsiteY2" fmla="*/ 1453391 h 1453391"/>
                <a:gd name="connsiteX3" fmla="*/ 0 w 1347785"/>
                <a:gd name="connsiteY3" fmla="*/ 1453391 h 1453391"/>
                <a:gd name="connsiteX4" fmla="*/ 0 w 1347785"/>
                <a:gd name="connsiteY4" fmla="*/ 0 h 1453391"/>
                <a:gd name="connsiteX0" fmla="*/ 38100 w 1347785"/>
                <a:gd name="connsiteY0" fmla="*/ 0 h 1986791"/>
                <a:gd name="connsiteX1" fmla="*/ 1347785 w 1347785"/>
                <a:gd name="connsiteY1" fmla="*/ 533400 h 1986791"/>
                <a:gd name="connsiteX2" fmla="*/ 1347785 w 1347785"/>
                <a:gd name="connsiteY2" fmla="*/ 1986791 h 1986791"/>
                <a:gd name="connsiteX3" fmla="*/ 0 w 1347785"/>
                <a:gd name="connsiteY3" fmla="*/ 1986791 h 1986791"/>
                <a:gd name="connsiteX4" fmla="*/ 38100 w 1347785"/>
                <a:gd name="connsiteY4" fmla="*/ 0 h 1986791"/>
                <a:gd name="connsiteX0" fmla="*/ 244357 w 1554042"/>
                <a:gd name="connsiteY0" fmla="*/ 0 h 1986791"/>
                <a:gd name="connsiteX1" fmla="*/ 1554042 w 1554042"/>
                <a:gd name="connsiteY1" fmla="*/ 533400 h 1986791"/>
                <a:gd name="connsiteX2" fmla="*/ 1554042 w 1554042"/>
                <a:gd name="connsiteY2" fmla="*/ 1986791 h 1986791"/>
                <a:gd name="connsiteX3" fmla="*/ 206257 w 1554042"/>
                <a:gd name="connsiteY3" fmla="*/ 1986791 h 1986791"/>
                <a:gd name="connsiteX4" fmla="*/ 244357 w 1554042"/>
                <a:gd name="connsiteY4" fmla="*/ 0 h 1986791"/>
                <a:gd name="connsiteX0" fmla="*/ 110322 w 1420007"/>
                <a:gd name="connsiteY0" fmla="*/ 0 h 2697991"/>
                <a:gd name="connsiteX1" fmla="*/ 1420007 w 1420007"/>
                <a:gd name="connsiteY1" fmla="*/ 533400 h 2697991"/>
                <a:gd name="connsiteX2" fmla="*/ 1420007 w 1420007"/>
                <a:gd name="connsiteY2" fmla="*/ 1986791 h 2697991"/>
                <a:gd name="connsiteX3" fmla="*/ 1139022 w 1420007"/>
                <a:gd name="connsiteY3" fmla="*/ 2697991 h 2697991"/>
                <a:gd name="connsiteX4" fmla="*/ 110322 w 1420007"/>
                <a:gd name="connsiteY4" fmla="*/ 0 h 2697991"/>
                <a:gd name="connsiteX0" fmla="*/ 204053 w 1513738"/>
                <a:gd name="connsiteY0" fmla="*/ 0 h 2697991"/>
                <a:gd name="connsiteX1" fmla="*/ 1513738 w 1513738"/>
                <a:gd name="connsiteY1" fmla="*/ 533400 h 2697991"/>
                <a:gd name="connsiteX2" fmla="*/ 1513738 w 1513738"/>
                <a:gd name="connsiteY2" fmla="*/ 1986791 h 2697991"/>
                <a:gd name="connsiteX3" fmla="*/ 1232753 w 1513738"/>
                <a:gd name="connsiteY3" fmla="*/ 2697991 h 2697991"/>
                <a:gd name="connsiteX4" fmla="*/ 204053 w 1513738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1270985 w 1551970"/>
                <a:gd name="connsiteY3" fmla="*/ 2697991 h 2697991"/>
                <a:gd name="connsiteX4" fmla="*/ 242285 w 1551970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978885 w 1551970"/>
                <a:gd name="connsiteY3" fmla="*/ 2342391 h 2697991"/>
                <a:gd name="connsiteX4" fmla="*/ 1270985 w 1551970"/>
                <a:gd name="connsiteY4" fmla="*/ 2697991 h 2697991"/>
                <a:gd name="connsiteX5" fmla="*/ 242285 w 1551970"/>
                <a:gd name="connsiteY5" fmla="*/ 0 h 2697991"/>
                <a:gd name="connsiteX0" fmla="*/ 242285 w 1673226"/>
                <a:gd name="connsiteY0" fmla="*/ 0 h 2835290"/>
                <a:gd name="connsiteX1" fmla="*/ 1551970 w 1673226"/>
                <a:gd name="connsiteY1" fmla="*/ 533400 h 2835290"/>
                <a:gd name="connsiteX2" fmla="*/ 1551970 w 1673226"/>
                <a:gd name="connsiteY2" fmla="*/ 1986791 h 2835290"/>
                <a:gd name="connsiteX3" fmla="*/ 1651985 w 1673226"/>
                <a:gd name="connsiteY3" fmla="*/ 2831341 h 2835290"/>
                <a:gd name="connsiteX4" fmla="*/ 978885 w 1673226"/>
                <a:gd name="connsiteY4" fmla="*/ 2342391 h 2835290"/>
                <a:gd name="connsiteX5" fmla="*/ 1270985 w 1673226"/>
                <a:gd name="connsiteY5" fmla="*/ 2697991 h 2835290"/>
                <a:gd name="connsiteX6" fmla="*/ 242285 w 1673226"/>
                <a:gd name="connsiteY6" fmla="*/ 0 h 2835290"/>
                <a:gd name="connsiteX0" fmla="*/ 242285 w 1673226"/>
                <a:gd name="connsiteY0" fmla="*/ 0 h 2841079"/>
                <a:gd name="connsiteX1" fmla="*/ 1551970 w 1673226"/>
                <a:gd name="connsiteY1" fmla="*/ 533400 h 2841079"/>
                <a:gd name="connsiteX2" fmla="*/ 1551970 w 1673226"/>
                <a:gd name="connsiteY2" fmla="*/ 1986791 h 2841079"/>
                <a:gd name="connsiteX3" fmla="*/ 1651985 w 1673226"/>
                <a:gd name="connsiteY3" fmla="*/ 2831341 h 2841079"/>
                <a:gd name="connsiteX4" fmla="*/ 978885 w 1673226"/>
                <a:gd name="connsiteY4" fmla="*/ 2342391 h 2841079"/>
                <a:gd name="connsiteX5" fmla="*/ 1270985 w 1673226"/>
                <a:gd name="connsiteY5" fmla="*/ 2697991 h 2841079"/>
                <a:gd name="connsiteX6" fmla="*/ 242285 w 1673226"/>
                <a:gd name="connsiteY6" fmla="*/ 0 h 2841079"/>
                <a:gd name="connsiteX0" fmla="*/ 242285 w 1668998"/>
                <a:gd name="connsiteY0" fmla="*/ 0 h 2841079"/>
                <a:gd name="connsiteX1" fmla="*/ 1551970 w 1668998"/>
                <a:gd name="connsiteY1" fmla="*/ 533400 h 2841079"/>
                <a:gd name="connsiteX2" fmla="*/ 1551970 w 1668998"/>
                <a:gd name="connsiteY2" fmla="*/ 1986791 h 2841079"/>
                <a:gd name="connsiteX3" fmla="*/ 1366235 w 1668998"/>
                <a:gd name="connsiteY3" fmla="*/ 2361440 h 2841079"/>
                <a:gd name="connsiteX4" fmla="*/ 1651985 w 1668998"/>
                <a:gd name="connsiteY4" fmla="*/ 2831341 h 2841079"/>
                <a:gd name="connsiteX5" fmla="*/ 978885 w 1668998"/>
                <a:gd name="connsiteY5" fmla="*/ 2342391 h 2841079"/>
                <a:gd name="connsiteX6" fmla="*/ 1270985 w 1668998"/>
                <a:gd name="connsiteY6" fmla="*/ 2697991 h 2841079"/>
                <a:gd name="connsiteX7" fmla="*/ 242285 w 1668998"/>
                <a:gd name="connsiteY7" fmla="*/ 0 h 2841079"/>
                <a:gd name="connsiteX0" fmla="*/ 242285 w 1711151"/>
                <a:gd name="connsiteY0" fmla="*/ 0 h 2841079"/>
                <a:gd name="connsiteX1" fmla="*/ 1551970 w 1711151"/>
                <a:gd name="connsiteY1" fmla="*/ 533400 h 2841079"/>
                <a:gd name="connsiteX2" fmla="*/ 1551970 w 1711151"/>
                <a:gd name="connsiteY2" fmla="*/ 1986791 h 2841079"/>
                <a:gd name="connsiteX3" fmla="*/ 1366235 w 1711151"/>
                <a:gd name="connsiteY3" fmla="*/ 2361440 h 2841079"/>
                <a:gd name="connsiteX4" fmla="*/ 1651985 w 1711151"/>
                <a:gd name="connsiteY4" fmla="*/ 2831341 h 2841079"/>
                <a:gd name="connsiteX5" fmla="*/ 978885 w 1711151"/>
                <a:gd name="connsiteY5" fmla="*/ 2342391 h 2841079"/>
                <a:gd name="connsiteX6" fmla="*/ 1270985 w 1711151"/>
                <a:gd name="connsiteY6" fmla="*/ 2697991 h 2841079"/>
                <a:gd name="connsiteX7" fmla="*/ 242285 w 1711151"/>
                <a:gd name="connsiteY7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68184"/>
                <a:gd name="connsiteY0" fmla="*/ 0 h 2841079"/>
                <a:gd name="connsiteX1" fmla="*/ 1551970 w 2168184"/>
                <a:gd name="connsiteY1" fmla="*/ 533400 h 2841079"/>
                <a:gd name="connsiteX2" fmla="*/ 1551970 w 2168184"/>
                <a:gd name="connsiteY2" fmla="*/ 1986791 h 2841079"/>
                <a:gd name="connsiteX3" fmla="*/ 2153635 w 2168184"/>
                <a:gd name="connsiteY3" fmla="*/ 2818640 h 2841079"/>
                <a:gd name="connsiteX4" fmla="*/ 1366235 w 2168184"/>
                <a:gd name="connsiteY4" fmla="*/ 2361440 h 2841079"/>
                <a:gd name="connsiteX5" fmla="*/ 1651985 w 2168184"/>
                <a:gd name="connsiteY5" fmla="*/ 2831341 h 2841079"/>
                <a:gd name="connsiteX6" fmla="*/ 978885 w 2168184"/>
                <a:gd name="connsiteY6" fmla="*/ 2342391 h 2841079"/>
                <a:gd name="connsiteX7" fmla="*/ 1270985 w 2168184"/>
                <a:gd name="connsiteY7" fmla="*/ 2697991 h 2841079"/>
                <a:gd name="connsiteX8" fmla="*/ 242285 w 2168184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6784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50995"/>
                <a:gd name="connsiteY0" fmla="*/ 0 h 2841079"/>
                <a:gd name="connsiteX1" fmla="*/ 1551970 w 2350995"/>
                <a:gd name="connsiteY1" fmla="*/ 533400 h 2841079"/>
                <a:gd name="connsiteX2" fmla="*/ 2318734 w 2350995"/>
                <a:gd name="connsiteY2" fmla="*/ 2748790 h 2841079"/>
                <a:gd name="connsiteX3" fmla="*/ 1640870 w 2350995"/>
                <a:gd name="connsiteY3" fmla="*/ 2126491 h 2841079"/>
                <a:gd name="connsiteX4" fmla="*/ 2153635 w 2350995"/>
                <a:gd name="connsiteY4" fmla="*/ 2818640 h 2841079"/>
                <a:gd name="connsiteX5" fmla="*/ 1366235 w 2350995"/>
                <a:gd name="connsiteY5" fmla="*/ 2361440 h 2841079"/>
                <a:gd name="connsiteX6" fmla="*/ 1651985 w 2350995"/>
                <a:gd name="connsiteY6" fmla="*/ 2831341 h 2841079"/>
                <a:gd name="connsiteX7" fmla="*/ 978885 w 2350995"/>
                <a:gd name="connsiteY7" fmla="*/ 2342391 h 2841079"/>
                <a:gd name="connsiteX8" fmla="*/ 1270985 w 2350995"/>
                <a:gd name="connsiteY8" fmla="*/ 2697991 h 2841079"/>
                <a:gd name="connsiteX9" fmla="*/ 242285 w 2350995"/>
                <a:gd name="connsiteY9" fmla="*/ 0 h 2841079"/>
                <a:gd name="connsiteX0" fmla="*/ 242285 w 2334147"/>
                <a:gd name="connsiteY0" fmla="*/ 0 h 2841079"/>
                <a:gd name="connsiteX1" fmla="*/ 1551970 w 2334147"/>
                <a:gd name="connsiteY1" fmla="*/ 533400 h 2841079"/>
                <a:gd name="connsiteX2" fmla="*/ 1899634 w 2334147"/>
                <a:gd name="connsiteY2" fmla="*/ 1986790 h 2841079"/>
                <a:gd name="connsiteX3" fmla="*/ 2318734 w 2334147"/>
                <a:gd name="connsiteY3" fmla="*/ 2748790 h 2841079"/>
                <a:gd name="connsiteX4" fmla="*/ 1640870 w 2334147"/>
                <a:gd name="connsiteY4" fmla="*/ 2126491 h 2841079"/>
                <a:gd name="connsiteX5" fmla="*/ 2153635 w 2334147"/>
                <a:gd name="connsiteY5" fmla="*/ 2818640 h 2841079"/>
                <a:gd name="connsiteX6" fmla="*/ 1366235 w 2334147"/>
                <a:gd name="connsiteY6" fmla="*/ 2361440 h 2841079"/>
                <a:gd name="connsiteX7" fmla="*/ 1651985 w 2334147"/>
                <a:gd name="connsiteY7" fmla="*/ 2831341 h 2841079"/>
                <a:gd name="connsiteX8" fmla="*/ 978885 w 2334147"/>
                <a:gd name="connsiteY8" fmla="*/ 2342391 h 2841079"/>
                <a:gd name="connsiteX9" fmla="*/ 1270985 w 2334147"/>
                <a:gd name="connsiteY9" fmla="*/ 2697991 h 2841079"/>
                <a:gd name="connsiteX10" fmla="*/ 242285 w 2334147"/>
                <a:gd name="connsiteY10" fmla="*/ 0 h 2841079"/>
                <a:gd name="connsiteX0" fmla="*/ 242285 w 2350485"/>
                <a:gd name="connsiteY0" fmla="*/ 0 h 2841079"/>
                <a:gd name="connsiteX1" fmla="*/ 1551970 w 2350485"/>
                <a:gd name="connsiteY1" fmla="*/ 533400 h 2841079"/>
                <a:gd name="connsiteX2" fmla="*/ 1899634 w 2350485"/>
                <a:gd name="connsiteY2" fmla="*/ 1986790 h 2841079"/>
                <a:gd name="connsiteX3" fmla="*/ 2318734 w 2350485"/>
                <a:gd name="connsiteY3" fmla="*/ 2748790 h 2841079"/>
                <a:gd name="connsiteX4" fmla="*/ 1640870 w 2350485"/>
                <a:gd name="connsiteY4" fmla="*/ 2126491 h 2841079"/>
                <a:gd name="connsiteX5" fmla="*/ 2153635 w 2350485"/>
                <a:gd name="connsiteY5" fmla="*/ 2818640 h 2841079"/>
                <a:gd name="connsiteX6" fmla="*/ 1366235 w 2350485"/>
                <a:gd name="connsiteY6" fmla="*/ 2361440 h 2841079"/>
                <a:gd name="connsiteX7" fmla="*/ 1651985 w 2350485"/>
                <a:gd name="connsiteY7" fmla="*/ 2831341 h 2841079"/>
                <a:gd name="connsiteX8" fmla="*/ 978885 w 2350485"/>
                <a:gd name="connsiteY8" fmla="*/ 2342391 h 2841079"/>
                <a:gd name="connsiteX9" fmla="*/ 1270985 w 2350485"/>
                <a:gd name="connsiteY9" fmla="*/ 2697991 h 2841079"/>
                <a:gd name="connsiteX10" fmla="*/ 242285 w 2350485"/>
                <a:gd name="connsiteY10" fmla="*/ 0 h 2841079"/>
                <a:gd name="connsiteX0" fmla="*/ 242285 w 2398708"/>
                <a:gd name="connsiteY0" fmla="*/ 0 h 2841079"/>
                <a:gd name="connsiteX1" fmla="*/ 1551970 w 2398708"/>
                <a:gd name="connsiteY1" fmla="*/ 533400 h 2841079"/>
                <a:gd name="connsiteX2" fmla="*/ 2394934 w 2398708"/>
                <a:gd name="connsiteY2" fmla="*/ 2450340 h 2841079"/>
                <a:gd name="connsiteX3" fmla="*/ 1899634 w 2398708"/>
                <a:gd name="connsiteY3" fmla="*/ 1986790 h 2841079"/>
                <a:gd name="connsiteX4" fmla="*/ 2318734 w 2398708"/>
                <a:gd name="connsiteY4" fmla="*/ 2748790 h 2841079"/>
                <a:gd name="connsiteX5" fmla="*/ 1640870 w 2398708"/>
                <a:gd name="connsiteY5" fmla="*/ 2126491 h 2841079"/>
                <a:gd name="connsiteX6" fmla="*/ 2153635 w 2398708"/>
                <a:gd name="connsiteY6" fmla="*/ 2818640 h 2841079"/>
                <a:gd name="connsiteX7" fmla="*/ 1366235 w 2398708"/>
                <a:gd name="connsiteY7" fmla="*/ 2361440 h 2841079"/>
                <a:gd name="connsiteX8" fmla="*/ 1651985 w 2398708"/>
                <a:gd name="connsiteY8" fmla="*/ 2831341 h 2841079"/>
                <a:gd name="connsiteX9" fmla="*/ 978885 w 2398708"/>
                <a:gd name="connsiteY9" fmla="*/ 2342391 h 2841079"/>
                <a:gd name="connsiteX10" fmla="*/ 1270985 w 2398708"/>
                <a:gd name="connsiteY10" fmla="*/ 2697991 h 2841079"/>
                <a:gd name="connsiteX11" fmla="*/ 242285 w 2398708"/>
                <a:gd name="connsiteY11" fmla="*/ 0 h 2841079"/>
                <a:gd name="connsiteX0" fmla="*/ 242285 w 2402280"/>
                <a:gd name="connsiteY0" fmla="*/ 0 h 2841079"/>
                <a:gd name="connsiteX1" fmla="*/ 1551970 w 2402280"/>
                <a:gd name="connsiteY1" fmla="*/ 533400 h 2841079"/>
                <a:gd name="connsiteX2" fmla="*/ 2394934 w 2402280"/>
                <a:gd name="connsiteY2" fmla="*/ 2450340 h 2841079"/>
                <a:gd name="connsiteX3" fmla="*/ 1899634 w 2402280"/>
                <a:gd name="connsiteY3" fmla="*/ 1986790 h 2841079"/>
                <a:gd name="connsiteX4" fmla="*/ 2318734 w 2402280"/>
                <a:gd name="connsiteY4" fmla="*/ 2748790 h 2841079"/>
                <a:gd name="connsiteX5" fmla="*/ 1640870 w 2402280"/>
                <a:gd name="connsiteY5" fmla="*/ 2126491 h 2841079"/>
                <a:gd name="connsiteX6" fmla="*/ 2153635 w 2402280"/>
                <a:gd name="connsiteY6" fmla="*/ 2818640 h 2841079"/>
                <a:gd name="connsiteX7" fmla="*/ 1366235 w 2402280"/>
                <a:gd name="connsiteY7" fmla="*/ 2361440 h 2841079"/>
                <a:gd name="connsiteX8" fmla="*/ 1651985 w 2402280"/>
                <a:gd name="connsiteY8" fmla="*/ 2831341 h 2841079"/>
                <a:gd name="connsiteX9" fmla="*/ 978885 w 2402280"/>
                <a:gd name="connsiteY9" fmla="*/ 2342391 h 2841079"/>
                <a:gd name="connsiteX10" fmla="*/ 1270985 w 2402280"/>
                <a:gd name="connsiteY10" fmla="*/ 2697991 h 2841079"/>
                <a:gd name="connsiteX11" fmla="*/ 242285 w 2402280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3434" h="2841079">
                  <a:moveTo>
                    <a:pt x="242285" y="0"/>
                  </a:moveTo>
                  <a:cubicBezTo>
                    <a:pt x="625825" y="496740"/>
                    <a:pt x="2388584" y="1341460"/>
                    <a:pt x="2375884" y="2564640"/>
                  </a:cubicBezTo>
                  <a:cubicBezTo>
                    <a:pt x="2459228" y="2825922"/>
                    <a:pt x="1823434" y="1825923"/>
                    <a:pt x="1899634" y="1986790"/>
                  </a:cubicBezTo>
                  <a:cubicBezTo>
                    <a:pt x="2260791" y="2392535"/>
                    <a:pt x="2415836" y="2742440"/>
                    <a:pt x="2318734" y="2748790"/>
                  </a:cubicBezTo>
                  <a:cubicBezTo>
                    <a:pt x="2207079" y="2827107"/>
                    <a:pt x="1900163" y="2349799"/>
                    <a:pt x="1636107" y="2121728"/>
                  </a:cubicBezTo>
                  <a:cubicBezTo>
                    <a:pt x="1627376" y="2154410"/>
                    <a:pt x="2241741" y="2653011"/>
                    <a:pt x="2153635" y="2818640"/>
                  </a:cubicBezTo>
                  <a:cubicBezTo>
                    <a:pt x="1798829" y="2906481"/>
                    <a:pt x="1345597" y="2281007"/>
                    <a:pt x="1366235" y="2361440"/>
                  </a:cubicBezTo>
                  <a:cubicBezTo>
                    <a:pt x="1377348" y="2399011"/>
                    <a:pt x="1868943" y="2690054"/>
                    <a:pt x="1651985" y="2831341"/>
                  </a:cubicBezTo>
                  <a:cubicBezTo>
                    <a:pt x="1359621" y="2928708"/>
                    <a:pt x="959835" y="2261958"/>
                    <a:pt x="978885" y="2342391"/>
                  </a:cubicBezTo>
                  <a:lnTo>
                    <a:pt x="1270985" y="2697991"/>
                  </a:lnTo>
                  <a:cubicBezTo>
                    <a:pt x="280385" y="2531027"/>
                    <a:pt x="-380015" y="992464"/>
                    <a:pt x="242285" y="0"/>
                  </a:cubicBez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0432609-312F-4121-9D05-FE295D1F665E}"/>
                </a:ext>
              </a:extLst>
            </p:cNvPr>
            <p:cNvSpPr/>
            <p:nvPr/>
          </p:nvSpPr>
          <p:spPr>
            <a:xfrm flipH="1">
              <a:off x="1327926" y="4231260"/>
              <a:ext cx="235028" cy="229562"/>
            </a:xfrm>
            <a:custGeom>
              <a:avLst/>
              <a:gdLst>
                <a:gd name="connsiteX0" fmla="*/ 0 w 546100"/>
                <a:gd name="connsiteY0" fmla="*/ 0 h 533400"/>
                <a:gd name="connsiteX1" fmla="*/ 146050 w 546100"/>
                <a:gd name="connsiteY1" fmla="*/ 203200 h 533400"/>
                <a:gd name="connsiteX2" fmla="*/ 311150 w 546100"/>
                <a:gd name="connsiteY2" fmla="*/ 330200 h 533400"/>
                <a:gd name="connsiteX3" fmla="*/ 546100 w 546100"/>
                <a:gd name="connsiteY3" fmla="*/ 533400 h 533400"/>
                <a:gd name="connsiteX4" fmla="*/ 546100 w 546100"/>
                <a:gd name="connsiteY4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00" h="533400">
                  <a:moveTo>
                    <a:pt x="0" y="0"/>
                  </a:moveTo>
                  <a:cubicBezTo>
                    <a:pt x="47096" y="74083"/>
                    <a:pt x="94192" y="148167"/>
                    <a:pt x="146050" y="203200"/>
                  </a:cubicBezTo>
                  <a:cubicBezTo>
                    <a:pt x="197908" y="258233"/>
                    <a:pt x="244475" y="275167"/>
                    <a:pt x="311150" y="330200"/>
                  </a:cubicBezTo>
                  <a:cubicBezTo>
                    <a:pt x="377825" y="385233"/>
                    <a:pt x="546100" y="533400"/>
                    <a:pt x="546100" y="533400"/>
                  </a:cubicBezTo>
                  <a:lnTo>
                    <a:pt x="546100" y="53340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74F1890-D46B-4A46-AAFB-1422310B0F32}"/>
                </a:ext>
              </a:extLst>
            </p:cNvPr>
            <p:cNvSpPr/>
            <p:nvPr/>
          </p:nvSpPr>
          <p:spPr>
            <a:xfrm flipH="1">
              <a:off x="1500098" y="4376103"/>
              <a:ext cx="133911" cy="144843"/>
            </a:xfrm>
            <a:custGeom>
              <a:avLst/>
              <a:gdLst>
                <a:gd name="connsiteX0" fmla="*/ 0 w 311150"/>
                <a:gd name="connsiteY0" fmla="*/ 0 h 336550"/>
                <a:gd name="connsiteX1" fmla="*/ 127000 w 311150"/>
                <a:gd name="connsiteY1" fmla="*/ 133350 h 336550"/>
                <a:gd name="connsiteX2" fmla="*/ 215900 w 311150"/>
                <a:gd name="connsiteY2" fmla="*/ 273050 h 336550"/>
                <a:gd name="connsiteX3" fmla="*/ 311150 w 311150"/>
                <a:gd name="connsiteY3" fmla="*/ 336550 h 336550"/>
                <a:gd name="connsiteX4" fmla="*/ 311150 w 311150"/>
                <a:gd name="connsiteY4" fmla="*/ 3365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150" h="336550">
                  <a:moveTo>
                    <a:pt x="0" y="0"/>
                  </a:moveTo>
                  <a:cubicBezTo>
                    <a:pt x="45508" y="43921"/>
                    <a:pt x="91017" y="87842"/>
                    <a:pt x="127000" y="133350"/>
                  </a:cubicBezTo>
                  <a:cubicBezTo>
                    <a:pt x="162983" y="178858"/>
                    <a:pt x="185208" y="239183"/>
                    <a:pt x="215900" y="273050"/>
                  </a:cubicBezTo>
                  <a:cubicBezTo>
                    <a:pt x="246592" y="306917"/>
                    <a:pt x="311150" y="336550"/>
                    <a:pt x="311150" y="336550"/>
                  </a:cubicBezTo>
                  <a:lnTo>
                    <a:pt x="311150" y="33655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E3CE7F7-84D6-4A48-B2CF-559695966CDF}"/>
                </a:ext>
              </a:extLst>
            </p:cNvPr>
            <p:cNvSpPr/>
            <p:nvPr/>
          </p:nvSpPr>
          <p:spPr>
            <a:xfrm flipH="1">
              <a:off x="1677736" y="4548274"/>
              <a:ext cx="49192" cy="46459"/>
            </a:xfrm>
            <a:custGeom>
              <a:avLst/>
              <a:gdLst>
                <a:gd name="connsiteX0" fmla="*/ 0 w 114300"/>
                <a:gd name="connsiteY0" fmla="*/ 0 h 107950"/>
                <a:gd name="connsiteX1" fmla="*/ 57150 w 114300"/>
                <a:gd name="connsiteY1" fmla="*/ 57150 h 107950"/>
                <a:gd name="connsiteX2" fmla="*/ 114300 w 114300"/>
                <a:gd name="connsiteY2" fmla="*/ 107950 h 107950"/>
                <a:gd name="connsiteX3" fmla="*/ 114300 w 114300"/>
                <a:gd name="connsiteY3" fmla="*/ 10795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7950">
                  <a:moveTo>
                    <a:pt x="0" y="0"/>
                  </a:moveTo>
                  <a:cubicBezTo>
                    <a:pt x="19050" y="19579"/>
                    <a:pt x="38100" y="39158"/>
                    <a:pt x="57150" y="57150"/>
                  </a:cubicBezTo>
                  <a:cubicBezTo>
                    <a:pt x="76200" y="75142"/>
                    <a:pt x="114300" y="107950"/>
                    <a:pt x="114300" y="107950"/>
                  </a:cubicBezTo>
                  <a:lnTo>
                    <a:pt x="114300" y="10795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4" name="Rectangle 26">
            <a:extLst>
              <a:ext uri="{FF2B5EF4-FFF2-40B4-BE49-F238E27FC236}">
                <a16:creationId xmlns:a16="http://schemas.microsoft.com/office/drawing/2014/main" id="{4A936D60-EF55-4A05-B165-BF2BDD45837D}"/>
              </a:ext>
            </a:extLst>
          </p:cNvPr>
          <p:cNvSpPr/>
          <p:nvPr/>
        </p:nvSpPr>
        <p:spPr>
          <a:xfrm>
            <a:off x="4303372" y="4880801"/>
            <a:ext cx="1441780" cy="550971"/>
          </a:xfrm>
          <a:custGeom>
            <a:avLst/>
            <a:gdLst>
              <a:gd name="connsiteX0" fmla="*/ 0 w 753697"/>
              <a:gd name="connsiteY0" fmla="*/ 0 h 349459"/>
              <a:gd name="connsiteX1" fmla="*/ 753697 w 753697"/>
              <a:gd name="connsiteY1" fmla="*/ 0 h 349459"/>
              <a:gd name="connsiteX2" fmla="*/ 753697 w 753697"/>
              <a:gd name="connsiteY2" fmla="*/ 349459 h 349459"/>
              <a:gd name="connsiteX3" fmla="*/ 0 w 753697"/>
              <a:gd name="connsiteY3" fmla="*/ 349459 h 349459"/>
              <a:gd name="connsiteX4" fmla="*/ 0 w 753697"/>
              <a:gd name="connsiteY4" fmla="*/ 0 h 349459"/>
              <a:gd name="connsiteX0" fmla="*/ 669925 w 1423622"/>
              <a:gd name="connsiteY0" fmla="*/ 0 h 397084"/>
              <a:gd name="connsiteX1" fmla="*/ 1423622 w 1423622"/>
              <a:gd name="connsiteY1" fmla="*/ 0 h 397084"/>
              <a:gd name="connsiteX2" fmla="*/ 1423622 w 1423622"/>
              <a:gd name="connsiteY2" fmla="*/ 349459 h 397084"/>
              <a:gd name="connsiteX3" fmla="*/ 0 w 1423622"/>
              <a:gd name="connsiteY3" fmla="*/ 397084 h 397084"/>
              <a:gd name="connsiteX4" fmla="*/ 669925 w 14236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669925 w 15887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669925 w 1588722"/>
              <a:gd name="connsiteY5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669925 w 1588722"/>
              <a:gd name="connsiteY6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551767 w 1588722"/>
              <a:gd name="connsiteY6" fmla="*/ 202773 h 397084"/>
              <a:gd name="connsiteX7" fmla="*/ 669925 w 1588722"/>
              <a:gd name="connsiteY7" fmla="*/ 0 h 397084"/>
              <a:gd name="connsiteX0" fmla="*/ 988544 w 1907341"/>
              <a:gd name="connsiteY0" fmla="*/ 244902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988544 w 1907341"/>
              <a:gd name="connsiteY8" fmla="*/ 244902 h 641986"/>
              <a:gd name="connsiteX0" fmla="*/ 1172694 w 1907341"/>
              <a:gd name="connsiteY0" fmla="*/ 114727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1172694 w 1907341"/>
              <a:gd name="connsiteY8" fmla="*/ 114727 h 641986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742241 w 1907341"/>
              <a:gd name="connsiteY2" fmla="*/ 479991 h 877075"/>
              <a:gd name="connsiteX3" fmla="*/ 1907341 w 1907341"/>
              <a:gd name="connsiteY3" fmla="*/ 854850 h 877075"/>
              <a:gd name="connsiteX4" fmla="*/ 318619 w 1907341"/>
              <a:gd name="connsiteY4" fmla="*/ 877075 h 877075"/>
              <a:gd name="connsiteX5" fmla="*/ 692586 w 1907341"/>
              <a:gd name="connsiteY5" fmla="*/ 771664 h 877075"/>
              <a:gd name="connsiteX6" fmla="*/ 324286 w 1907341"/>
              <a:gd name="connsiteY6" fmla="*/ 701814 h 877075"/>
              <a:gd name="connsiteX7" fmla="*/ 870386 w 1907341"/>
              <a:gd name="connsiteY7" fmla="*/ 682764 h 877075"/>
              <a:gd name="connsiteX8" fmla="*/ 436 w 1907341"/>
              <a:gd name="connsiteY8" fmla="*/ 235089 h 877075"/>
              <a:gd name="connsiteX9" fmla="*/ 1172694 w 1907341"/>
              <a:gd name="connsiteY9" fmla="*/ 349816 h 877075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359337 w 1907341"/>
              <a:gd name="connsiteY2" fmla="*/ 638315 h 877075"/>
              <a:gd name="connsiteX3" fmla="*/ 1742241 w 1907341"/>
              <a:gd name="connsiteY3" fmla="*/ 479991 h 877075"/>
              <a:gd name="connsiteX4" fmla="*/ 1907341 w 1907341"/>
              <a:gd name="connsiteY4" fmla="*/ 854850 h 877075"/>
              <a:gd name="connsiteX5" fmla="*/ 318619 w 1907341"/>
              <a:gd name="connsiteY5" fmla="*/ 877075 h 877075"/>
              <a:gd name="connsiteX6" fmla="*/ 692586 w 1907341"/>
              <a:gd name="connsiteY6" fmla="*/ 771664 h 877075"/>
              <a:gd name="connsiteX7" fmla="*/ 324286 w 1907341"/>
              <a:gd name="connsiteY7" fmla="*/ 701814 h 877075"/>
              <a:gd name="connsiteX8" fmla="*/ 870386 w 1907341"/>
              <a:gd name="connsiteY8" fmla="*/ 682764 h 877075"/>
              <a:gd name="connsiteX9" fmla="*/ 436 w 1907341"/>
              <a:gd name="connsiteY9" fmla="*/ 235089 h 877075"/>
              <a:gd name="connsiteX10" fmla="*/ 1172694 w 1907341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907341 w 1967666"/>
              <a:gd name="connsiteY4" fmla="*/ 854850 h 877075"/>
              <a:gd name="connsiteX5" fmla="*/ 318619 w 1967666"/>
              <a:gd name="connsiteY5" fmla="*/ 877075 h 877075"/>
              <a:gd name="connsiteX6" fmla="*/ 692586 w 1967666"/>
              <a:gd name="connsiteY6" fmla="*/ 771664 h 877075"/>
              <a:gd name="connsiteX7" fmla="*/ 324286 w 1967666"/>
              <a:gd name="connsiteY7" fmla="*/ 701814 h 877075"/>
              <a:gd name="connsiteX8" fmla="*/ 870386 w 1967666"/>
              <a:gd name="connsiteY8" fmla="*/ 682764 h 877075"/>
              <a:gd name="connsiteX9" fmla="*/ 436 w 1967666"/>
              <a:gd name="connsiteY9" fmla="*/ 235089 h 877075"/>
              <a:gd name="connsiteX10" fmla="*/ 1172694 w 1967666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667311 w 1967666"/>
              <a:gd name="connsiteY4" fmla="*/ 644665 h 877075"/>
              <a:gd name="connsiteX5" fmla="*/ 1907341 w 1967666"/>
              <a:gd name="connsiteY5" fmla="*/ 854850 h 877075"/>
              <a:gd name="connsiteX6" fmla="*/ 318619 w 1967666"/>
              <a:gd name="connsiteY6" fmla="*/ 877075 h 877075"/>
              <a:gd name="connsiteX7" fmla="*/ 692586 w 1967666"/>
              <a:gd name="connsiteY7" fmla="*/ 771664 h 877075"/>
              <a:gd name="connsiteX8" fmla="*/ 324286 w 1967666"/>
              <a:gd name="connsiteY8" fmla="*/ 701814 h 877075"/>
              <a:gd name="connsiteX9" fmla="*/ 870386 w 1967666"/>
              <a:gd name="connsiteY9" fmla="*/ 682764 h 877075"/>
              <a:gd name="connsiteX10" fmla="*/ 436 w 1967666"/>
              <a:gd name="connsiteY10" fmla="*/ 235089 h 877075"/>
              <a:gd name="connsiteX11" fmla="*/ 1172694 w 1967666"/>
              <a:gd name="connsiteY11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907341 w 2118161"/>
              <a:gd name="connsiteY6" fmla="*/ 854850 h 877075"/>
              <a:gd name="connsiteX7" fmla="*/ 318619 w 2118161"/>
              <a:gd name="connsiteY7" fmla="*/ 877075 h 877075"/>
              <a:gd name="connsiteX8" fmla="*/ 692586 w 2118161"/>
              <a:gd name="connsiteY8" fmla="*/ 771664 h 877075"/>
              <a:gd name="connsiteX9" fmla="*/ 324286 w 2118161"/>
              <a:gd name="connsiteY9" fmla="*/ 701814 h 877075"/>
              <a:gd name="connsiteX10" fmla="*/ 870386 w 2118161"/>
              <a:gd name="connsiteY10" fmla="*/ 682764 h 877075"/>
              <a:gd name="connsiteX11" fmla="*/ 436 w 2118161"/>
              <a:gd name="connsiteY11" fmla="*/ 235089 h 877075"/>
              <a:gd name="connsiteX12" fmla="*/ 1172694 w 2118161"/>
              <a:gd name="connsiteY12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870511 w 2118161"/>
              <a:gd name="connsiteY6" fmla="*/ 663715 h 877075"/>
              <a:gd name="connsiteX7" fmla="*/ 1907341 w 2118161"/>
              <a:gd name="connsiteY7" fmla="*/ 854850 h 877075"/>
              <a:gd name="connsiteX8" fmla="*/ 318619 w 2118161"/>
              <a:gd name="connsiteY8" fmla="*/ 877075 h 877075"/>
              <a:gd name="connsiteX9" fmla="*/ 692586 w 2118161"/>
              <a:gd name="connsiteY9" fmla="*/ 771664 h 877075"/>
              <a:gd name="connsiteX10" fmla="*/ 324286 w 2118161"/>
              <a:gd name="connsiteY10" fmla="*/ 701814 h 877075"/>
              <a:gd name="connsiteX11" fmla="*/ 870386 w 2118161"/>
              <a:gd name="connsiteY11" fmla="*/ 682764 h 877075"/>
              <a:gd name="connsiteX12" fmla="*/ 436 w 2118161"/>
              <a:gd name="connsiteY12" fmla="*/ 235089 h 877075"/>
              <a:gd name="connsiteX13" fmla="*/ 1172694 w 2118161"/>
              <a:gd name="connsiteY13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50026 h 877285"/>
              <a:gd name="connsiteX1" fmla="*/ 1657787 w 2270561"/>
              <a:gd name="connsiteY1" fmla="*/ 349 h 877285"/>
              <a:gd name="connsiteX2" fmla="*/ 1359337 w 2270561"/>
              <a:gd name="connsiteY2" fmla="*/ 638525 h 877285"/>
              <a:gd name="connsiteX3" fmla="*/ 1974016 w 2270561"/>
              <a:gd name="connsiteY3" fmla="*/ 321451 h 877285"/>
              <a:gd name="connsiteX4" fmla="*/ 1660961 w 2270561"/>
              <a:gd name="connsiteY4" fmla="*/ 635350 h 877285"/>
              <a:gd name="connsiteX5" fmla="*/ 2121336 w 2270561"/>
              <a:gd name="connsiteY5" fmla="*/ 505175 h 877285"/>
              <a:gd name="connsiteX6" fmla="*/ 1854636 w 2270561"/>
              <a:gd name="connsiteY6" fmla="*/ 663925 h 877285"/>
              <a:gd name="connsiteX7" fmla="*/ 2270561 w 2270561"/>
              <a:gd name="connsiteY7" fmla="*/ 705200 h 877285"/>
              <a:gd name="connsiteX8" fmla="*/ 1907341 w 2270561"/>
              <a:gd name="connsiteY8" fmla="*/ 855060 h 877285"/>
              <a:gd name="connsiteX9" fmla="*/ 318619 w 2270561"/>
              <a:gd name="connsiteY9" fmla="*/ 877285 h 877285"/>
              <a:gd name="connsiteX10" fmla="*/ 692586 w 2270561"/>
              <a:gd name="connsiteY10" fmla="*/ 771874 h 877285"/>
              <a:gd name="connsiteX11" fmla="*/ 324286 w 2270561"/>
              <a:gd name="connsiteY11" fmla="*/ 702024 h 877285"/>
              <a:gd name="connsiteX12" fmla="*/ 870386 w 2270561"/>
              <a:gd name="connsiteY12" fmla="*/ 682974 h 877285"/>
              <a:gd name="connsiteX13" fmla="*/ 436 w 2270561"/>
              <a:gd name="connsiteY13" fmla="*/ 235299 h 877285"/>
              <a:gd name="connsiteX14" fmla="*/ 1172694 w 2270561"/>
              <a:gd name="connsiteY14" fmla="*/ 350026 h 877285"/>
              <a:gd name="connsiteX0" fmla="*/ 1172694 w 2270561"/>
              <a:gd name="connsiteY0" fmla="*/ 340526 h 867785"/>
              <a:gd name="connsiteX1" fmla="*/ 1667312 w 2270561"/>
              <a:gd name="connsiteY1" fmla="*/ 374 h 867785"/>
              <a:gd name="connsiteX2" fmla="*/ 1359337 w 2270561"/>
              <a:gd name="connsiteY2" fmla="*/ 629025 h 867785"/>
              <a:gd name="connsiteX3" fmla="*/ 1974016 w 2270561"/>
              <a:gd name="connsiteY3" fmla="*/ 311951 h 867785"/>
              <a:gd name="connsiteX4" fmla="*/ 1660961 w 2270561"/>
              <a:gd name="connsiteY4" fmla="*/ 625850 h 867785"/>
              <a:gd name="connsiteX5" fmla="*/ 2121336 w 2270561"/>
              <a:gd name="connsiteY5" fmla="*/ 495675 h 867785"/>
              <a:gd name="connsiteX6" fmla="*/ 1854636 w 2270561"/>
              <a:gd name="connsiteY6" fmla="*/ 654425 h 867785"/>
              <a:gd name="connsiteX7" fmla="*/ 2270561 w 2270561"/>
              <a:gd name="connsiteY7" fmla="*/ 695700 h 867785"/>
              <a:gd name="connsiteX8" fmla="*/ 1907341 w 2270561"/>
              <a:gd name="connsiteY8" fmla="*/ 845560 h 867785"/>
              <a:gd name="connsiteX9" fmla="*/ 318619 w 2270561"/>
              <a:gd name="connsiteY9" fmla="*/ 867785 h 867785"/>
              <a:gd name="connsiteX10" fmla="*/ 692586 w 2270561"/>
              <a:gd name="connsiteY10" fmla="*/ 762374 h 867785"/>
              <a:gd name="connsiteX11" fmla="*/ 324286 w 2270561"/>
              <a:gd name="connsiteY11" fmla="*/ 692524 h 867785"/>
              <a:gd name="connsiteX12" fmla="*/ 870386 w 2270561"/>
              <a:gd name="connsiteY12" fmla="*/ 673474 h 867785"/>
              <a:gd name="connsiteX13" fmla="*/ 436 w 2270561"/>
              <a:gd name="connsiteY13" fmla="*/ 225799 h 867785"/>
              <a:gd name="connsiteX14" fmla="*/ 1172694 w 2270561"/>
              <a:gd name="connsiteY14" fmla="*/ 340526 h 867785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2 w 2270554"/>
              <a:gd name="connsiteY0" fmla="*/ 356363 h 867747"/>
              <a:gd name="connsiteX1" fmla="*/ 1667305 w 2270554"/>
              <a:gd name="connsiteY1" fmla="*/ 336 h 867747"/>
              <a:gd name="connsiteX2" fmla="*/ 1359330 w 2270554"/>
              <a:gd name="connsiteY2" fmla="*/ 628987 h 867747"/>
              <a:gd name="connsiteX3" fmla="*/ 1974009 w 2270554"/>
              <a:gd name="connsiteY3" fmla="*/ 311913 h 867747"/>
              <a:gd name="connsiteX4" fmla="*/ 1660954 w 2270554"/>
              <a:gd name="connsiteY4" fmla="*/ 625812 h 867747"/>
              <a:gd name="connsiteX5" fmla="*/ 2121329 w 2270554"/>
              <a:gd name="connsiteY5" fmla="*/ 495637 h 867747"/>
              <a:gd name="connsiteX6" fmla="*/ 1854629 w 2270554"/>
              <a:gd name="connsiteY6" fmla="*/ 654387 h 867747"/>
              <a:gd name="connsiteX7" fmla="*/ 2270554 w 2270554"/>
              <a:gd name="connsiteY7" fmla="*/ 695662 h 867747"/>
              <a:gd name="connsiteX8" fmla="*/ 1907334 w 2270554"/>
              <a:gd name="connsiteY8" fmla="*/ 845522 h 867747"/>
              <a:gd name="connsiteX9" fmla="*/ 318612 w 2270554"/>
              <a:gd name="connsiteY9" fmla="*/ 867747 h 867747"/>
              <a:gd name="connsiteX10" fmla="*/ 692579 w 2270554"/>
              <a:gd name="connsiteY10" fmla="*/ 762336 h 867747"/>
              <a:gd name="connsiteX11" fmla="*/ 324279 w 2270554"/>
              <a:gd name="connsiteY11" fmla="*/ 692486 h 867747"/>
              <a:gd name="connsiteX12" fmla="*/ 886254 w 2270554"/>
              <a:gd name="connsiteY12" fmla="*/ 692486 h 867747"/>
              <a:gd name="connsiteX13" fmla="*/ 429 w 2270554"/>
              <a:gd name="connsiteY13" fmla="*/ 225761 h 867747"/>
              <a:gd name="connsiteX14" fmla="*/ 1175862 w 2270554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0720" h="867747">
                <a:moveTo>
                  <a:pt x="1176028" y="356363"/>
                </a:moveTo>
                <a:cubicBezTo>
                  <a:pt x="1290101" y="139262"/>
                  <a:pt x="1629598" y="-7988"/>
                  <a:pt x="1667471" y="336"/>
                </a:cubicBezTo>
                <a:cubicBezTo>
                  <a:pt x="1664296" y="16211"/>
                  <a:pt x="1515071" y="-28238"/>
                  <a:pt x="1359496" y="628987"/>
                </a:cubicBezTo>
                <a:cubicBezTo>
                  <a:pt x="1577089" y="253421"/>
                  <a:pt x="1931207" y="328704"/>
                  <a:pt x="1974175" y="311913"/>
                </a:cubicBezTo>
                <a:cubicBezTo>
                  <a:pt x="1969307" y="351988"/>
                  <a:pt x="1767588" y="433337"/>
                  <a:pt x="1661120" y="625812"/>
                </a:cubicBezTo>
                <a:cubicBezTo>
                  <a:pt x="1754253" y="466004"/>
                  <a:pt x="2104562" y="480820"/>
                  <a:pt x="2121495" y="495637"/>
                </a:cubicBezTo>
                <a:cubicBezTo>
                  <a:pt x="2107737" y="519979"/>
                  <a:pt x="1868553" y="630045"/>
                  <a:pt x="1854795" y="654387"/>
                </a:cubicBezTo>
                <a:cubicBezTo>
                  <a:pt x="1922528" y="603587"/>
                  <a:pt x="2263312" y="657562"/>
                  <a:pt x="2270720" y="695662"/>
                </a:cubicBezTo>
                <a:cubicBezTo>
                  <a:pt x="2117897" y="691640"/>
                  <a:pt x="2028573" y="795569"/>
                  <a:pt x="1907500" y="845522"/>
                </a:cubicBezTo>
                <a:lnTo>
                  <a:pt x="318778" y="867747"/>
                </a:lnTo>
                <a:cubicBezTo>
                  <a:pt x="335484" y="862243"/>
                  <a:pt x="580789" y="672590"/>
                  <a:pt x="692745" y="762336"/>
                </a:cubicBezTo>
                <a:cubicBezTo>
                  <a:pt x="650412" y="621578"/>
                  <a:pt x="306453" y="709419"/>
                  <a:pt x="324445" y="692486"/>
                </a:cubicBezTo>
                <a:cubicBezTo>
                  <a:pt x="458853" y="648036"/>
                  <a:pt x="799637" y="559136"/>
                  <a:pt x="886420" y="692486"/>
                </a:cubicBezTo>
                <a:cubicBezTo>
                  <a:pt x="643003" y="-95972"/>
                  <a:pt x="-22688" y="268094"/>
                  <a:pt x="595" y="225761"/>
                </a:cubicBezTo>
                <a:cubicBezTo>
                  <a:pt x="49506" y="186745"/>
                  <a:pt x="739767" y="-36421"/>
                  <a:pt x="1176028" y="356363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Rectangle 23">
            <a:extLst>
              <a:ext uri="{FF2B5EF4-FFF2-40B4-BE49-F238E27FC236}">
                <a16:creationId xmlns:a16="http://schemas.microsoft.com/office/drawing/2014/main" id="{19ACA653-22F9-4125-8BAA-9C784467F0F4}"/>
              </a:ext>
            </a:extLst>
          </p:cNvPr>
          <p:cNvSpPr/>
          <p:nvPr/>
        </p:nvSpPr>
        <p:spPr>
          <a:xfrm>
            <a:off x="3043676" y="5985612"/>
            <a:ext cx="460186" cy="227911"/>
          </a:xfrm>
          <a:custGeom>
            <a:avLst/>
            <a:gdLst>
              <a:gd name="connsiteX0" fmla="*/ 0 w 161925"/>
              <a:gd name="connsiteY0" fmla="*/ 0 h 135413"/>
              <a:gd name="connsiteX1" fmla="*/ 161925 w 161925"/>
              <a:gd name="connsiteY1" fmla="*/ 0 h 135413"/>
              <a:gd name="connsiteX2" fmla="*/ 161925 w 161925"/>
              <a:gd name="connsiteY2" fmla="*/ 135413 h 135413"/>
              <a:gd name="connsiteX3" fmla="*/ 0 w 161925"/>
              <a:gd name="connsiteY3" fmla="*/ 135413 h 135413"/>
              <a:gd name="connsiteX4" fmla="*/ 0 w 161925"/>
              <a:gd name="connsiteY4" fmla="*/ 0 h 135413"/>
              <a:gd name="connsiteX0" fmla="*/ 0 w 161925"/>
              <a:gd name="connsiteY0" fmla="*/ 0 h 268763"/>
              <a:gd name="connsiteX1" fmla="*/ 161925 w 161925"/>
              <a:gd name="connsiteY1" fmla="*/ 0 h 268763"/>
              <a:gd name="connsiteX2" fmla="*/ 161925 w 161925"/>
              <a:gd name="connsiteY2" fmla="*/ 135413 h 268763"/>
              <a:gd name="connsiteX3" fmla="*/ 139700 w 161925"/>
              <a:gd name="connsiteY3" fmla="*/ 268763 h 268763"/>
              <a:gd name="connsiteX4" fmla="*/ 0 w 161925"/>
              <a:gd name="connsiteY4" fmla="*/ 0 h 268763"/>
              <a:gd name="connsiteX0" fmla="*/ 0 w 254000"/>
              <a:gd name="connsiteY0" fmla="*/ 0 h 268763"/>
              <a:gd name="connsiteX1" fmla="*/ 161925 w 254000"/>
              <a:gd name="connsiteY1" fmla="*/ 0 h 268763"/>
              <a:gd name="connsiteX2" fmla="*/ 254000 w 254000"/>
              <a:gd name="connsiteY2" fmla="*/ 43338 h 268763"/>
              <a:gd name="connsiteX3" fmla="*/ 139700 w 254000"/>
              <a:gd name="connsiteY3" fmla="*/ 268763 h 268763"/>
              <a:gd name="connsiteX4" fmla="*/ 0 w 254000"/>
              <a:gd name="connsiteY4" fmla="*/ 0 h 268763"/>
              <a:gd name="connsiteX0" fmla="*/ 0 w 654050"/>
              <a:gd name="connsiteY0" fmla="*/ 209550 h 268763"/>
              <a:gd name="connsiteX1" fmla="*/ 561975 w 654050"/>
              <a:gd name="connsiteY1" fmla="*/ 0 h 268763"/>
              <a:gd name="connsiteX2" fmla="*/ 654050 w 654050"/>
              <a:gd name="connsiteY2" fmla="*/ 43338 h 268763"/>
              <a:gd name="connsiteX3" fmla="*/ 539750 w 654050"/>
              <a:gd name="connsiteY3" fmla="*/ 268763 h 268763"/>
              <a:gd name="connsiteX4" fmla="*/ 0 w 654050"/>
              <a:gd name="connsiteY4" fmla="*/ 209550 h 26876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8947"/>
              <a:gd name="connsiteX1" fmla="*/ 508000 w 654050"/>
              <a:gd name="connsiteY1" fmla="*/ 0 h 358947"/>
              <a:gd name="connsiteX2" fmla="*/ 654050 w 654050"/>
              <a:gd name="connsiteY2" fmla="*/ 125888 h 358947"/>
              <a:gd name="connsiteX3" fmla="*/ 539750 w 654050"/>
              <a:gd name="connsiteY3" fmla="*/ 351313 h 358947"/>
              <a:gd name="connsiteX4" fmla="*/ 0 w 654050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767" h="358947">
                <a:moveTo>
                  <a:pt x="0" y="292100"/>
                </a:moveTo>
                <a:cubicBezTo>
                  <a:pt x="10583" y="216958"/>
                  <a:pt x="46567" y="5292"/>
                  <a:pt x="508000" y="0"/>
                </a:cubicBezTo>
                <a:cubicBezTo>
                  <a:pt x="559858" y="22913"/>
                  <a:pt x="608542" y="64875"/>
                  <a:pt x="654050" y="125888"/>
                </a:cubicBezTo>
                <a:cubicBezTo>
                  <a:pt x="746125" y="201030"/>
                  <a:pt x="784225" y="279346"/>
                  <a:pt x="539750" y="351313"/>
                </a:cubicBezTo>
                <a:cubicBezTo>
                  <a:pt x="359833" y="331575"/>
                  <a:pt x="91017" y="410263"/>
                  <a:pt x="0" y="292100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Moon 58">
            <a:extLst>
              <a:ext uri="{FF2B5EF4-FFF2-40B4-BE49-F238E27FC236}">
                <a16:creationId xmlns:a16="http://schemas.microsoft.com/office/drawing/2014/main" id="{E1E4D1E0-FB28-4FE7-8AFA-8D281E50791A}"/>
              </a:ext>
            </a:extLst>
          </p:cNvPr>
          <p:cNvSpPr/>
          <p:nvPr/>
        </p:nvSpPr>
        <p:spPr>
          <a:xfrm rot="8176560" flipH="1">
            <a:off x="2894806" y="2536035"/>
            <a:ext cx="278793" cy="646337"/>
          </a:xfrm>
          <a:prstGeom prst="moon">
            <a:avLst>
              <a:gd name="adj" fmla="val 9399"/>
            </a:avLst>
          </a:prstGeom>
          <a:gradFill>
            <a:gsLst>
              <a:gs pos="0">
                <a:schemeClr val="bg1"/>
              </a:gs>
              <a:gs pos="23000">
                <a:srgbClr val="8C8C8C"/>
              </a:gs>
            </a:gsLst>
            <a:lin ang="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ttsMP3.com_VoiceText_2025-1-26_1-46-16">
            <a:hlinkClick r:id="" action="ppaction://media"/>
            <a:extLst>
              <a:ext uri="{FF2B5EF4-FFF2-40B4-BE49-F238E27FC236}">
                <a16:creationId xmlns:a16="http://schemas.microsoft.com/office/drawing/2014/main" id="{9AA12A3D-5FEB-4FE6-B035-14E4DA4AE6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2" name="2sec">
            <a:hlinkClick r:id="" action="ppaction://media"/>
            <a:extLst>
              <a:ext uri="{FF2B5EF4-FFF2-40B4-BE49-F238E27FC236}">
                <a16:creationId xmlns:a16="http://schemas.microsoft.com/office/drawing/2014/main" id="{A5C2F3FF-99AF-442A-B810-482C2AC1D9C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27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4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4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56179" y="454975"/>
            <a:ext cx="593158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sits on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Black" panose="020B0A04020102020204" pitchFamily="34" charset="0"/>
              </a:rPr>
              <a:t>q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uilt. “So cozy!” says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Q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uincy.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26A74A0-DD0F-4896-B2B2-7CD38BE070BA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" name="Cloud 275">
            <a:extLst>
              <a:ext uri="{FF2B5EF4-FFF2-40B4-BE49-F238E27FC236}">
                <a16:creationId xmlns:a16="http://schemas.microsoft.com/office/drawing/2014/main" id="{787FCA19-5B2A-462A-BBF9-D24AC437328C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7" name="Cloud 276">
            <a:extLst>
              <a:ext uri="{FF2B5EF4-FFF2-40B4-BE49-F238E27FC236}">
                <a16:creationId xmlns:a16="http://schemas.microsoft.com/office/drawing/2014/main" id="{8EFF2137-9312-45AD-ADF6-03D85F230671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27">
            <a:extLst>
              <a:ext uri="{FF2B5EF4-FFF2-40B4-BE49-F238E27FC236}">
                <a16:creationId xmlns:a16="http://schemas.microsoft.com/office/drawing/2014/main" id="{3ED497C3-E91E-47BE-B207-88D6D493314B}"/>
              </a:ext>
            </a:extLst>
          </p:cNvPr>
          <p:cNvSpPr/>
          <p:nvPr/>
        </p:nvSpPr>
        <p:spPr>
          <a:xfrm>
            <a:off x="6329952" y="4193308"/>
            <a:ext cx="5976935" cy="2690812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rgbClr val="AEC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CF3D142E-64FA-4DDA-9B47-7C9E4DFF7FA7}"/>
              </a:ext>
            </a:extLst>
          </p:cNvPr>
          <p:cNvSpPr/>
          <p:nvPr/>
        </p:nvSpPr>
        <p:spPr>
          <a:xfrm>
            <a:off x="8944376" y="6565871"/>
            <a:ext cx="350324" cy="337887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75" h="517525">
                <a:moveTo>
                  <a:pt x="0" y="514350"/>
                </a:moveTo>
                <a:cubicBezTo>
                  <a:pt x="241300" y="194310"/>
                  <a:pt x="328295" y="109220"/>
                  <a:pt x="536575" y="0"/>
                </a:cubicBezTo>
                <a:cubicBezTo>
                  <a:pt x="347345" y="200025"/>
                  <a:pt x="326390" y="488950"/>
                  <a:pt x="327660" y="517525"/>
                </a:cubicBezTo>
                <a:lnTo>
                  <a:pt x="0" y="5143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C03A8C5B-8C40-480F-94DB-F60F485CAED8}"/>
              </a:ext>
            </a:extLst>
          </p:cNvPr>
          <p:cNvSpPr/>
          <p:nvPr/>
        </p:nvSpPr>
        <p:spPr>
          <a:xfrm flipH="1">
            <a:off x="8563756" y="6457249"/>
            <a:ext cx="302647" cy="445679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550" h="682625">
                <a:moveTo>
                  <a:pt x="0" y="679450"/>
                </a:moveTo>
                <a:cubicBezTo>
                  <a:pt x="28575" y="667385"/>
                  <a:pt x="10795" y="290195"/>
                  <a:pt x="463550" y="0"/>
                </a:cubicBezTo>
                <a:cubicBezTo>
                  <a:pt x="226695" y="292100"/>
                  <a:pt x="326390" y="654050"/>
                  <a:pt x="327660" y="682625"/>
                </a:cubicBezTo>
                <a:lnTo>
                  <a:pt x="0" y="679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5389633E-FC5E-4EAF-BE20-8D6FE9C8784B}"/>
              </a:ext>
            </a:extLst>
          </p:cNvPr>
          <p:cNvSpPr/>
          <p:nvPr/>
        </p:nvSpPr>
        <p:spPr>
          <a:xfrm>
            <a:off x="7073995" y="6552487"/>
            <a:ext cx="383491" cy="346178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375" h="530225">
                <a:moveTo>
                  <a:pt x="0" y="520700"/>
                </a:moveTo>
                <a:cubicBezTo>
                  <a:pt x="241300" y="200660"/>
                  <a:pt x="379095" y="109220"/>
                  <a:pt x="587375" y="0"/>
                </a:cubicBezTo>
                <a:cubicBezTo>
                  <a:pt x="398145" y="200025"/>
                  <a:pt x="288290" y="501650"/>
                  <a:pt x="289560" y="530225"/>
                </a:cubicBezTo>
                <a:lnTo>
                  <a:pt x="0" y="5207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4A812134-96CE-4554-BD54-7EBEAD536AAD}"/>
              </a:ext>
            </a:extLst>
          </p:cNvPr>
          <p:cNvSpPr/>
          <p:nvPr/>
        </p:nvSpPr>
        <p:spPr>
          <a:xfrm>
            <a:off x="6794951" y="6369604"/>
            <a:ext cx="474700" cy="54103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075" h="828675">
                <a:moveTo>
                  <a:pt x="0" y="812800"/>
                </a:moveTo>
                <a:cubicBezTo>
                  <a:pt x="241300" y="492760"/>
                  <a:pt x="467995" y="7620"/>
                  <a:pt x="727075" y="0"/>
                </a:cubicBezTo>
                <a:cubicBezTo>
                  <a:pt x="537845" y="200025"/>
                  <a:pt x="339090" y="692150"/>
                  <a:pt x="359410" y="828675"/>
                </a:cubicBezTo>
                <a:lnTo>
                  <a:pt x="0" y="812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21">
            <a:extLst>
              <a:ext uri="{FF2B5EF4-FFF2-40B4-BE49-F238E27FC236}">
                <a16:creationId xmlns:a16="http://schemas.microsoft.com/office/drawing/2014/main" id="{1571D13D-D970-44BD-88A9-9899F3A32D0D}"/>
              </a:ext>
            </a:extLst>
          </p:cNvPr>
          <p:cNvSpPr/>
          <p:nvPr/>
        </p:nvSpPr>
        <p:spPr>
          <a:xfrm>
            <a:off x="6425184" y="4338579"/>
            <a:ext cx="1879812" cy="392703"/>
          </a:xfrm>
          <a:custGeom>
            <a:avLst/>
            <a:gdLst>
              <a:gd name="connsiteX0" fmla="*/ 0 w 651236"/>
              <a:gd name="connsiteY0" fmla="*/ 0 h 86046"/>
              <a:gd name="connsiteX1" fmla="*/ 651236 w 651236"/>
              <a:gd name="connsiteY1" fmla="*/ 0 h 86046"/>
              <a:gd name="connsiteX2" fmla="*/ 651236 w 651236"/>
              <a:gd name="connsiteY2" fmla="*/ 86046 h 86046"/>
              <a:gd name="connsiteX3" fmla="*/ 0 w 651236"/>
              <a:gd name="connsiteY3" fmla="*/ 86046 h 86046"/>
              <a:gd name="connsiteX4" fmla="*/ 0 w 651236"/>
              <a:gd name="connsiteY4" fmla="*/ 0 h 86046"/>
              <a:gd name="connsiteX0" fmla="*/ 150019 w 801255"/>
              <a:gd name="connsiteY0" fmla="*/ 0 h 128909"/>
              <a:gd name="connsiteX1" fmla="*/ 801255 w 801255"/>
              <a:gd name="connsiteY1" fmla="*/ 0 h 128909"/>
              <a:gd name="connsiteX2" fmla="*/ 801255 w 801255"/>
              <a:gd name="connsiteY2" fmla="*/ 86046 h 128909"/>
              <a:gd name="connsiteX3" fmla="*/ 0 w 801255"/>
              <a:gd name="connsiteY3" fmla="*/ 128909 h 128909"/>
              <a:gd name="connsiteX4" fmla="*/ 150019 w 801255"/>
              <a:gd name="connsiteY4" fmla="*/ 0 h 128909"/>
              <a:gd name="connsiteX0" fmla="*/ 150019 w 867930"/>
              <a:gd name="connsiteY0" fmla="*/ 0 h 150339"/>
              <a:gd name="connsiteX1" fmla="*/ 801255 w 867930"/>
              <a:gd name="connsiteY1" fmla="*/ 0 h 150339"/>
              <a:gd name="connsiteX2" fmla="*/ 867930 w 867930"/>
              <a:gd name="connsiteY2" fmla="*/ 150339 h 150339"/>
              <a:gd name="connsiteX3" fmla="*/ 0 w 867930"/>
              <a:gd name="connsiteY3" fmla="*/ 128909 h 150339"/>
              <a:gd name="connsiteX4" fmla="*/ 150019 w 867930"/>
              <a:gd name="connsiteY4" fmla="*/ 0 h 150339"/>
              <a:gd name="connsiteX0" fmla="*/ 150019 w 1766578"/>
              <a:gd name="connsiteY0" fmla="*/ 43665 h 194004"/>
              <a:gd name="connsiteX1" fmla="*/ 801255 w 1766578"/>
              <a:gd name="connsiteY1" fmla="*/ 43665 h 194004"/>
              <a:gd name="connsiteX2" fmla="*/ 1766578 w 1766578"/>
              <a:gd name="connsiteY2" fmla="*/ 3184 h 194004"/>
              <a:gd name="connsiteX3" fmla="*/ 867930 w 1766578"/>
              <a:gd name="connsiteY3" fmla="*/ 194004 h 194004"/>
              <a:gd name="connsiteX4" fmla="*/ 0 w 1766578"/>
              <a:gd name="connsiteY4" fmla="*/ 172574 h 194004"/>
              <a:gd name="connsiteX5" fmla="*/ 150019 w 1766578"/>
              <a:gd name="connsiteY5" fmla="*/ 43665 h 194004"/>
              <a:gd name="connsiteX0" fmla="*/ 150019 w 2115828"/>
              <a:gd name="connsiteY0" fmla="*/ 68377 h 218716"/>
              <a:gd name="connsiteX1" fmla="*/ 801255 w 2115828"/>
              <a:gd name="connsiteY1" fmla="*/ 68377 h 218716"/>
              <a:gd name="connsiteX2" fmla="*/ 2115828 w 2115828"/>
              <a:gd name="connsiteY2" fmla="*/ 2496 h 218716"/>
              <a:gd name="connsiteX3" fmla="*/ 867930 w 2115828"/>
              <a:gd name="connsiteY3" fmla="*/ 218716 h 218716"/>
              <a:gd name="connsiteX4" fmla="*/ 0 w 2115828"/>
              <a:gd name="connsiteY4" fmla="*/ 197286 h 218716"/>
              <a:gd name="connsiteX5" fmla="*/ 150019 w 2115828"/>
              <a:gd name="connsiteY5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909644 w 2875453"/>
              <a:gd name="connsiteY6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511666 w 2875453"/>
              <a:gd name="connsiteY6" fmla="*/ 58852 h 218716"/>
              <a:gd name="connsiteX7" fmla="*/ 909644 w 2875453"/>
              <a:gd name="connsiteY7" fmla="*/ 68377 h 218716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909644 w 2875453"/>
              <a:gd name="connsiteY8" fmla="*/ 149248 h 299587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845041 w 2875453"/>
              <a:gd name="connsiteY8" fmla="*/ 152424 h 299587"/>
              <a:gd name="connsiteX9" fmla="*/ 909644 w 2875453"/>
              <a:gd name="connsiteY9" fmla="*/ 149248 h 299587"/>
              <a:gd name="connsiteX0" fmla="*/ 430219 w 2875453"/>
              <a:gd name="connsiteY0" fmla="*/ 0 h 502764"/>
              <a:gd name="connsiteX1" fmla="*/ 1560880 w 2875453"/>
              <a:gd name="connsiteY1" fmla="*/ 352425 h 502764"/>
              <a:gd name="connsiteX2" fmla="*/ 2875453 w 2875453"/>
              <a:gd name="connsiteY2" fmla="*/ 286544 h 502764"/>
              <a:gd name="connsiteX3" fmla="*/ 1627555 w 2875453"/>
              <a:gd name="connsiteY3" fmla="*/ 502764 h 502764"/>
              <a:gd name="connsiteX4" fmla="*/ 759625 w 2875453"/>
              <a:gd name="connsiteY4" fmla="*/ 481334 h 502764"/>
              <a:gd name="connsiteX5" fmla="*/ 490 w 2875453"/>
              <a:gd name="connsiteY5" fmla="*/ 457200 h 502764"/>
              <a:gd name="connsiteX6" fmla="*/ 511666 w 2875453"/>
              <a:gd name="connsiteY6" fmla="*/ 342900 h 502764"/>
              <a:gd name="connsiteX7" fmla="*/ 168766 w 2875453"/>
              <a:gd name="connsiteY7" fmla="*/ 203200 h 502764"/>
              <a:gd name="connsiteX8" fmla="*/ 845041 w 2875453"/>
              <a:gd name="connsiteY8" fmla="*/ 355601 h 502764"/>
              <a:gd name="connsiteX9" fmla="*/ 430219 w 2875453"/>
              <a:gd name="connsiteY9" fmla="*/ 0 h 502764"/>
              <a:gd name="connsiteX0" fmla="*/ 430219 w 2875453"/>
              <a:gd name="connsiteY0" fmla="*/ 0 h 502764"/>
              <a:gd name="connsiteX1" fmla="*/ 1000616 w 2875453"/>
              <a:gd name="connsiteY1" fmla="*/ 212726 h 502764"/>
              <a:gd name="connsiteX2" fmla="*/ 1560880 w 2875453"/>
              <a:gd name="connsiteY2" fmla="*/ 352425 h 502764"/>
              <a:gd name="connsiteX3" fmla="*/ 2875453 w 2875453"/>
              <a:gd name="connsiteY3" fmla="*/ 286544 h 502764"/>
              <a:gd name="connsiteX4" fmla="*/ 1627555 w 2875453"/>
              <a:gd name="connsiteY4" fmla="*/ 502764 h 502764"/>
              <a:gd name="connsiteX5" fmla="*/ 759625 w 2875453"/>
              <a:gd name="connsiteY5" fmla="*/ 481334 h 502764"/>
              <a:gd name="connsiteX6" fmla="*/ 490 w 2875453"/>
              <a:gd name="connsiteY6" fmla="*/ 457200 h 502764"/>
              <a:gd name="connsiteX7" fmla="*/ 511666 w 2875453"/>
              <a:gd name="connsiteY7" fmla="*/ 342900 h 502764"/>
              <a:gd name="connsiteX8" fmla="*/ 168766 w 2875453"/>
              <a:gd name="connsiteY8" fmla="*/ 203200 h 502764"/>
              <a:gd name="connsiteX9" fmla="*/ 845041 w 2875453"/>
              <a:gd name="connsiteY9" fmla="*/ 355601 h 502764"/>
              <a:gd name="connsiteX10" fmla="*/ 430219 w 2875453"/>
              <a:gd name="connsiteY10" fmla="*/ 0 h 502764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560880 w 2875453"/>
              <a:gd name="connsiteY3" fmla="*/ 460494 h 610833"/>
              <a:gd name="connsiteX4" fmla="*/ 2875453 w 2875453"/>
              <a:gd name="connsiteY4" fmla="*/ 394613 h 610833"/>
              <a:gd name="connsiteX5" fmla="*/ 1627555 w 2875453"/>
              <a:gd name="connsiteY5" fmla="*/ 610833 h 610833"/>
              <a:gd name="connsiteX6" fmla="*/ 759625 w 2875453"/>
              <a:gd name="connsiteY6" fmla="*/ 589403 h 610833"/>
              <a:gd name="connsiteX7" fmla="*/ 490 w 2875453"/>
              <a:gd name="connsiteY7" fmla="*/ 565269 h 610833"/>
              <a:gd name="connsiteX8" fmla="*/ 511666 w 2875453"/>
              <a:gd name="connsiteY8" fmla="*/ 450969 h 610833"/>
              <a:gd name="connsiteX9" fmla="*/ 168766 w 2875453"/>
              <a:gd name="connsiteY9" fmla="*/ 311269 h 610833"/>
              <a:gd name="connsiteX10" fmla="*/ 845041 w 2875453"/>
              <a:gd name="connsiteY10" fmla="*/ 463670 h 610833"/>
              <a:gd name="connsiteX11" fmla="*/ 430219 w 2875453"/>
              <a:gd name="connsiteY11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560880 w 2875453"/>
              <a:gd name="connsiteY4" fmla="*/ 460494 h 610833"/>
              <a:gd name="connsiteX5" fmla="*/ 2875453 w 2875453"/>
              <a:gd name="connsiteY5" fmla="*/ 394613 h 610833"/>
              <a:gd name="connsiteX6" fmla="*/ 1627555 w 2875453"/>
              <a:gd name="connsiteY6" fmla="*/ 610833 h 610833"/>
              <a:gd name="connsiteX7" fmla="*/ 759625 w 2875453"/>
              <a:gd name="connsiteY7" fmla="*/ 589403 h 610833"/>
              <a:gd name="connsiteX8" fmla="*/ 490 w 2875453"/>
              <a:gd name="connsiteY8" fmla="*/ 565269 h 610833"/>
              <a:gd name="connsiteX9" fmla="*/ 511666 w 2875453"/>
              <a:gd name="connsiteY9" fmla="*/ 450969 h 610833"/>
              <a:gd name="connsiteX10" fmla="*/ 168766 w 2875453"/>
              <a:gd name="connsiteY10" fmla="*/ 311269 h 610833"/>
              <a:gd name="connsiteX11" fmla="*/ 845041 w 2875453"/>
              <a:gd name="connsiteY11" fmla="*/ 463670 h 610833"/>
              <a:gd name="connsiteX12" fmla="*/ 430219 w 2875453"/>
              <a:gd name="connsiteY12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560880 w 2875453"/>
              <a:gd name="connsiteY5" fmla="*/ 460494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427530 w 2875453"/>
              <a:gd name="connsiteY5" fmla="*/ 463669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7239"/>
              <a:gd name="connsiteY0" fmla="*/ 108069 h 610833"/>
              <a:gd name="connsiteX1" fmla="*/ 1000616 w 2877239"/>
              <a:gd name="connsiteY1" fmla="*/ 320795 h 610833"/>
              <a:gd name="connsiteX2" fmla="*/ 1470516 w 2877239"/>
              <a:gd name="connsiteY2" fmla="*/ 120 h 610833"/>
              <a:gd name="connsiteX3" fmla="*/ 1149841 w 2877239"/>
              <a:gd name="connsiteY3" fmla="*/ 390646 h 610833"/>
              <a:gd name="connsiteX4" fmla="*/ 1756266 w 2877239"/>
              <a:gd name="connsiteY4" fmla="*/ 177921 h 610833"/>
              <a:gd name="connsiteX5" fmla="*/ 1427530 w 2877239"/>
              <a:gd name="connsiteY5" fmla="*/ 463669 h 610833"/>
              <a:gd name="connsiteX6" fmla="*/ 1889616 w 2877239"/>
              <a:gd name="connsiteY6" fmla="*/ 352546 h 610833"/>
              <a:gd name="connsiteX7" fmla="*/ 2875453 w 2877239"/>
              <a:gd name="connsiteY7" fmla="*/ 394613 h 610833"/>
              <a:gd name="connsiteX8" fmla="*/ 1627555 w 2877239"/>
              <a:gd name="connsiteY8" fmla="*/ 610833 h 610833"/>
              <a:gd name="connsiteX9" fmla="*/ 759625 w 2877239"/>
              <a:gd name="connsiteY9" fmla="*/ 589403 h 610833"/>
              <a:gd name="connsiteX10" fmla="*/ 490 w 2877239"/>
              <a:gd name="connsiteY10" fmla="*/ 565269 h 610833"/>
              <a:gd name="connsiteX11" fmla="*/ 511666 w 2877239"/>
              <a:gd name="connsiteY11" fmla="*/ 450969 h 610833"/>
              <a:gd name="connsiteX12" fmla="*/ 168766 w 2877239"/>
              <a:gd name="connsiteY12" fmla="*/ 311269 h 610833"/>
              <a:gd name="connsiteX13" fmla="*/ 845041 w 2877239"/>
              <a:gd name="connsiteY13" fmla="*/ 463670 h 610833"/>
              <a:gd name="connsiteX14" fmla="*/ 430219 w 2877239"/>
              <a:gd name="connsiteY14" fmla="*/ 108069 h 610833"/>
              <a:gd name="connsiteX0" fmla="*/ 430219 w 2877900"/>
              <a:gd name="connsiteY0" fmla="*/ 108069 h 610833"/>
              <a:gd name="connsiteX1" fmla="*/ 1000616 w 2877900"/>
              <a:gd name="connsiteY1" fmla="*/ 320795 h 610833"/>
              <a:gd name="connsiteX2" fmla="*/ 1470516 w 2877900"/>
              <a:gd name="connsiteY2" fmla="*/ 120 h 610833"/>
              <a:gd name="connsiteX3" fmla="*/ 1149841 w 2877900"/>
              <a:gd name="connsiteY3" fmla="*/ 390646 h 610833"/>
              <a:gd name="connsiteX4" fmla="*/ 1756266 w 2877900"/>
              <a:gd name="connsiteY4" fmla="*/ 177921 h 610833"/>
              <a:gd name="connsiteX5" fmla="*/ 1427530 w 2877900"/>
              <a:gd name="connsiteY5" fmla="*/ 463669 h 610833"/>
              <a:gd name="connsiteX6" fmla="*/ 1889616 w 2877900"/>
              <a:gd name="connsiteY6" fmla="*/ 352546 h 610833"/>
              <a:gd name="connsiteX7" fmla="*/ 1743566 w 2877900"/>
              <a:gd name="connsiteY7" fmla="*/ 263646 h 610833"/>
              <a:gd name="connsiteX8" fmla="*/ 2875453 w 2877900"/>
              <a:gd name="connsiteY8" fmla="*/ 394613 h 610833"/>
              <a:gd name="connsiteX9" fmla="*/ 1627555 w 2877900"/>
              <a:gd name="connsiteY9" fmla="*/ 610833 h 610833"/>
              <a:gd name="connsiteX10" fmla="*/ 759625 w 2877900"/>
              <a:gd name="connsiteY10" fmla="*/ 589403 h 610833"/>
              <a:gd name="connsiteX11" fmla="*/ 490 w 2877900"/>
              <a:gd name="connsiteY11" fmla="*/ 565269 h 610833"/>
              <a:gd name="connsiteX12" fmla="*/ 511666 w 2877900"/>
              <a:gd name="connsiteY12" fmla="*/ 450969 h 610833"/>
              <a:gd name="connsiteX13" fmla="*/ 168766 w 2877900"/>
              <a:gd name="connsiteY13" fmla="*/ 311269 h 610833"/>
              <a:gd name="connsiteX14" fmla="*/ 845041 w 2877900"/>
              <a:gd name="connsiteY14" fmla="*/ 463670 h 610833"/>
              <a:gd name="connsiteX15" fmla="*/ 430219 w 2877900"/>
              <a:gd name="connsiteY15" fmla="*/ 108069 h 610833"/>
              <a:gd name="connsiteX0" fmla="*/ 430219 w 2879551"/>
              <a:gd name="connsiteY0" fmla="*/ 108069 h 610833"/>
              <a:gd name="connsiteX1" fmla="*/ 1000616 w 2879551"/>
              <a:gd name="connsiteY1" fmla="*/ 320795 h 610833"/>
              <a:gd name="connsiteX2" fmla="*/ 1470516 w 2879551"/>
              <a:gd name="connsiteY2" fmla="*/ 120 h 610833"/>
              <a:gd name="connsiteX3" fmla="*/ 1149841 w 2879551"/>
              <a:gd name="connsiteY3" fmla="*/ 390646 h 610833"/>
              <a:gd name="connsiteX4" fmla="*/ 1756266 w 2879551"/>
              <a:gd name="connsiteY4" fmla="*/ 177921 h 610833"/>
              <a:gd name="connsiteX5" fmla="*/ 1427530 w 2879551"/>
              <a:gd name="connsiteY5" fmla="*/ 463669 h 610833"/>
              <a:gd name="connsiteX6" fmla="*/ 1889616 w 2879551"/>
              <a:gd name="connsiteY6" fmla="*/ 352546 h 610833"/>
              <a:gd name="connsiteX7" fmla="*/ 1743566 w 2879551"/>
              <a:gd name="connsiteY7" fmla="*/ 263646 h 610833"/>
              <a:gd name="connsiteX8" fmla="*/ 2016615 w 2879551"/>
              <a:gd name="connsiteY8" fmla="*/ 317621 h 610833"/>
              <a:gd name="connsiteX9" fmla="*/ 2875453 w 2879551"/>
              <a:gd name="connsiteY9" fmla="*/ 394613 h 610833"/>
              <a:gd name="connsiteX10" fmla="*/ 1627555 w 2879551"/>
              <a:gd name="connsiteY10" fmla="*/ 610833 h 610833"/>
              <a:gd name="connsiteX11" fmla="*/ 759625 w 2879551"/>
              <a:gd name="connsiteY11" fmla="*/ 589403 h 610833"/>
              <a:gd name="connsiteX12" fmla="*/ 490 w 2879551"/>
              <a:gd name="connsiteY12" fmla="*/ 565269 h 610833"/>
              <a:gd name="connsiteX13" fmla="*/ 511666 w 2879551"/>
              <a:gd name="connsiteY13" fmla="*/ 450969 h 610833"/>
              <a:gd name="connsiteX14" fmla="*/ 168766 w 2879551"/>
              <a:gd name="connsiteY14" fmla="*/ 311269 h 610833"/>
              <a:gd name="connsiteX15" fmla="*/ 845041 w 2879551"/>
              <a:gd name="connsiteY15" fmla="*/ 463670 h 610833"/>
              <a:gd name="connsiteX16" fmla="*/ 430219 w 2879551"/>
              <a:gd name="connsiteY16" fmla="*/ 108069 h 610833"/>
              <a:gd name="connsiteX0" fmla="*/ 430219 w 2882604"/>
              <a:gd name="connsiteY0" fmla="*/ 108069 h 610833"/>
              <a:gd name="connsiteX1" fmla="*/ 1000616 w 2882604"/>
              <a:gd name="connsiteY1" fmla="*/ 320795 h 610833"/>
              <a:gd name="connsiteX2" fmla="*/ 1470516 w 2882604"/>
              <a:gd name="connsiteY2" fmla="*/ 120 h 610833"/>
              <a:gd name="connsiteX3" fmla="*/ 1149841 w 2882604"/>
              <a:gd name="connsiteY3" fmla="*/ 390646 h 610833"/>
              <a:gd name="connsiteX4" fmla="*/ 1756266 w 2882604"/>
              <a:gd name="connsiteY4" fmla="*/ 177921 h 610833"/>
              <a:gd name="connsiteX5" fmla="*/ 1427530 w 2882604"/>
              <a:gd name="connsiteY5" fmla="*/ 463669 h 610833"/>
              <a:gd name="connsiteX6" fmla="*/ 1889616 w 2882604"/>
              <a:gd name="connsiteY6" fmla="*/ 352546 h 610833"/>
              <a:gd name="connsiteX7" fmla="*/ 1743566 w 2882604"/>
              <a:gd name="connsiteY7" fmla="*/ 263646 h 610833"/>
              <a:gd name="connsiteX8" fmla="*/ 2016615 w 2882604"/>
              <a:gd name="connsiteY8" fmla="*/ 317621 h 610833"/>
              <a:gd name="connsiteX9" fmla="*/ 2242040 w 2882604"/>
              <a:gd name="connsiteY9" fmla="*/ 168396 h 610833"/>
              <a:gd name="connsiteX10" fmla="*/ 2875453 w 2882604"/>
              <a:gd name="connsiteY10" fmla="*/ 394613 h 610833"/>
              <a:gd name="connsiteX11" fmla="*/ 1627555 w 2882604"/>
              <a:gd name="connsiteY11" fmla="*/ 610833 h 610833"/>
              <a:gd name="connsiteX12" fmla="*/ 759625 w 2882604"/>
              <a:gd name="connsiteY12" fmla="*/ 589403 h 610833"/>
              <a:gd name="connsiteX13" fmla="*/ 490 w 2882604"/>
              <a:gd name="connsiteY13" fmla="*/ 565269 h 610833"/>
              <a:gd name="connsiteX14" fmla="*/ 511666 w 2882604"/>
              <a:gd name="connsiteY14" fmla="*/ 450969 h 610833"/>
              <a:gd name="connsiteX15" fmla="*/ 168766 w 2882604"/>
              <a:gd name="connsiteY15" fmla="*/ 311269 h 610833"/>
              <a:gd name="connsiteX16" fmla="*/ 845041 w 2882604"/>
              <a:gd name="connsiteY16" fmla="*/ 463670 h 610833"/>
              <a:gd name="connsiteX17" fmla="*/ 430219 w 2882604"/>
              <a:gd name="connsiteY17" fmla="*/ 108069 h 610833"/>
              <a:gd name="connsiteX0" fmla="*/ 430219 w 2887795"/>
              <a:gd name="connsiteY0" fmla="*/ 108069 h 610833"/>
              <a:gd name="connsiteX1" fmla="*/ 1000616 w 2887795"/>
              <a:gd name="connsiteY1" fmla="*/ 320795 h 610833"/>
              <a:gd name="connsiteX2" fmla="*/ 1470516 w 2887795"/>
              <a:gd name="connsiteY2" fmla="*/ 120 h 610833"/>
              <a:gd name="connsiteX3" fmla="*/ 1149841 w 2887795"/>
              <a:gd name="connsiteY3" fmla="*/ 390646 h 610833"/>
              <a:gd name="connsiteX4" fmla="*/ 1756266 w 2887795"/>
              <a:gd name="connsiteY4" fmla="*/ 177921 h 610833"/>
              <a:gd name="connsiteX5" fmla="*/ 1427530 w 2887795"/>
              <a:gd name="connsiteY5" fmla="*/ 463669 h 610833"/>
              <a:gd name="connsiteX6" fmla="*/ 1889616 w 2887795"/>
              <a:gd name="connsiteY6" fmla="*/ 352546 h 610833"/>
              <a:gd name="connsiteX7" fmla="*/ 1743566 w 2887795"/>
              <a:gd name="connsiteY7" fmla="*/ 263646 h 610833"/>
              <a:gd name="connsiteX8" fmla="*/ 2016615 w 2887795"/>
              <a:gd name="connsiteY8" fmla="*/ 317621 h 610833"/>
              <a:gd name="connsiteX9" fmla="*/ 2242040 w 2887795"/>
              <a:gd name="connsiteY9" fmla="*/ 168396 h 610833"/>
              <a:gd name="connsiteX10" fmla="*/ 2153139 w 2887795"/>
              <a:gd name="connsiteY10" fmla="*/ 343021 h 610833"/>
              <a:gd name="connsiteX11" fmla="*/ 2875453 w 2887795"/>
              <a:gd name="connsiteY11" fmla="*/ 394613 h 610833"/>
              <a:gd name="connsiteX12" fmla="*/ 1627555 w 2887795"/>
              <a:gd name="connsiteY12" fmla="*/ 610833 h 610833"/>
              <a:gd name="connsiteX13" fmla="*/ 759625 w 2887795"/>
              <a:gd name="connsiteY13" fmla="*/ 589403 h 610833"/>
              <a:gd name="connsiteX14" fmla="*/ 490 w 2887795"/>
              <a:gd name="connsiteY14" fmla="*/ 565269 h 610833"/>
              <a:gd name="connsiteX15" fmla="*/ 511666 w 2887795"/>
              <a:gd name="connsiteY15" fmla="*/ 450969 h 610833"/>
              <a:gd name="connsiteX16" fmla="*/ 168766 w 2887795"/>
              <a:gd name="connsiteY16" fmla="*/ 311269 h 610833"/>
              <a:gd name="connsiteX17" fmla="*/ 845041 w 2887795"/>
              <a:gd name="connsiteY17" fmla="*/ 463670 h 610833"/>
              <a:gd name="connsiteX18" fmla="*/ 430219 w 2887795"/>
              <a:gd name="connsiteY18" fmla="*/ 108069 h 610833"/>
              <a:gd name="connsiteX0" fmla="*/ 430219 w 2889795"/>
              <a:gd name="connsiteY0" fmla="*/ 108069 h 610833"/>
              <a:gd name="connsiteX1" fmla="*/ 1000616 w 2889795"/>
              <a:gd name="connsiteY1" fmla="*/ 320795 h 610833"/>
              <a:gd name="connsiteX2" fmla="*/ 1470516 w 2889795"/>
              <a:gd name="connsiteY2" fmla="*/ 120 h 610833"/>
              <a:gd name="connsiteX3" fmla="*/ 1149841 w 2889795"/>
              <a:gd name="connsiteY3" fmla="*/ 390646 h 610833"/>
              <a:gd name="connsiteX4" fmla="*/ 1756266 w 2889795"/>
              <a:gd name="connsiteY4" fmla="*/ 177921 h 610833"/>
              <a:gd name="connsiteX5" fmla="*/ 1427530 w 2889795"/>
              <a:gd name="connsiteY5" fmla="*/ 463669 h 610833"/>
              <a:gd name="connsiteX6" fmla="*/ 1889616 w 2889795"/>
              <a:gd name="connsiteY6" fmla="*/ 352546 h 610833"/>
              <a:gd name="connsiteX7" fmla="*/ 1743566 w 2889795"/>
              <a:gd name="connsiteY7" fmla="*/ 263646 h 610833"/>
              <a:gd name="connsiteX8" fmla="*/ 2016615 w 2889795"/>
              <a:gd name="connsiteY8" fmla="*/ 317621 h 610833"/>
              <a:gd name="connsiteX9" fmla="*/ 2242040 w 2889795"/>
              <a:gd name="connsiteY9" fmla="*/ 168396 h 610833"/>
              <a:gd name="connsiteX10" fmla="*/ 2153139 w 2889795"/>
              <a:gd name="connsiteY10" fmla="*/ 343021 h 610833"/>
              <a:gd name="connsiteX11" fmla="*/ 2410314 w 2889795"/>
              <a:gd name="connsiteY11" fmla="*/ 228721 h 610833"/>
              <a:gd name="connsiteX12" fmla="*/ 2875453 w 2889795"/>
              <a:gd name="connsiteY12" fmla="*/ 394613 h 610833"/>
              <a:gd name="connsiteX13" fmla="*/ 1627555 w 2889795"/>
              <a:gd name="connsiteY13" fmla="*/ 610833 h 610833"/>
              <a:gd name="connsiteX14" fmla="*/ 759625 w 2889795"/>
              <a:gd name="connsiteY14" fmla="*/ 589403 h 610833"/>
              <a:gd name="connsiteX15" fmla="*/ 490 w 2889795"/>
              <a:gd name="connsiteY15" fmla="*/ 565269 h 610833"/>
              <a:gd name="connsiteX16" fmla="*/ 511666 w 2889795"/>
              <a:gd name="connsiteY16" fmla="*/ 450969 h 610833"/>
              <a:gd name="connsiteX17" fmla="*/ 168766 w 2889795"/>
              <a:gd name="connsiteY17" fmla="*/ 311269 h 610833"/>
              <a:gd name="connsiteX18" fmla="*/ 845041 w 2889795"/>
              <a:gd name="connsiteY18" fmla="*/ 463670 h 610833"/>
              <a:gd name="connsiteX19" fmla="*/ 430219 w 2889795"/>
              <a:gd name="connsiteY19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879254"/>
              <a:gd name="connsiteY0" fmla="*/ 108069 h 610833"/>
              <a:gd name="connsiteX1" fmla="*/ 1001376 w 2879254"/>
              <a:gd name="connsiteY1" fmla="*/ 320795 h 610833"/>
              <a:gd name="connsiteX2" fmla="*/ 1471276 w 2879254"/>
              <a:gd name="connsiteY2" fmla="*/ 120 h 610833"/>
              <a:gd name="connsiteX3" fmla="*/ 1150601 w 2879254"/>
              <a:gd name="connsiteY3" fmla="*/ 390646 h 610833"/>
              <a:gd name="connsiteX4" fmla="*/ 1757026 w 2879254"/>
              <a:gd name="connsiteY4" fmla="*/ 177921 h 610833"/>
              <a:gd name="connsiteX5" fmla="*/ 1428290 w 2879254"/>
              <a:gd name="connsiteY5" fmla="*/ 463669 h 610833"/>
              <a:gd name="connsiteX6" fmla="*/ 1890376 w 2879254"/>
              <a:gd name="connsiteY6" fmla="*/ 352546 h 610833"/>
              <a:gd name="connsiteX7" fmla="*/ 1744326 w 2879254"/>
              <a:gd name="connsiteY7" fmla="*/ 263646 h 610833"/>
              <a:gd name="connsiteX8" fmla="*/ 2017375 w 2879254"/>
              <a:gd name="connsiteY8" fmla="*/ 317621 h 610833"/>
              <a:gd name="connsiteX9" fmla="*/ 2242800 w 2879254"/>
              <a:gd name="connsiteY9" fmla="*/ 168396 h 610833"/>
              <a:gd name="connsiteX10" fmla="*/ 2153899 w 2879254"/>
              <a:gd name="connsiteY10" fmla="*/ 343021 h 610833"/>
              <a:gd name="connsiteX11" fmla="*/ 2411074 w 2879254"/>
              <a:gd name="connsiteY11" fmla="*/ 228721 h 610833"/>
              <a:gd name="connsiteX12" fmla="*/ 2325349 w 2879254"/>
              <a:gd name="connsiteY12" fmla="*/ 317621 h 610833"/>
              <a:gd name="connsiteX13" fmla="*/ 2876213 w 2879254"/>
              <a:gd name="connsiteY13" fmla="*/ 394613 h 610833"/>
              <a:gd name="connsiteX14" fmla="*/ 1628315 w 2879254"/>
              <a:gd name="connsiteY14" fmla="*/ 610833 h 610833"/>
              <a:gd name="connsiteX15" fmla="*/ 760385 w 2879254"/>
              <a:gd name="connsiteY15" fmla="*/ 589403 h 610833"/>
              <a:gd name="connsiteX16" fmla="*/ 1250 w 2879254"/>
              <a:gd name="connsiteY16" fmla="*/ 565269 h 610833"/>
              <a:gd name="connsiteX17" fmla="*/ 512426 w 2879254"/>
              <a:gd name="connsiteY17" fmla="*/ 450969 h 610833"/>
              <a:gd name="connsiteX18" fmla="*/ 137776 w 2879254"/>
              <a:gd name="connsiteY18" fmla="*/ 311269 h 610833"/>
              <a:gd name="connsiteX19" fmla="*/ 845801 w 2879254"/>
              <a:gd name="connsiteY19" fmla="*/ 463670 h 610833"/>
              <a:gd name="connsiteX20" fmla="*/ 430979 w 2879254"/>
              <a:gd name="connsiteY20" fmla="*/ 108069 h 610833"/>
              <a:gd name="connsiteX0" fmla="*/ 430979 w 2879089"/>
              <a:gd name="connsiteY0" fmla="*/ 108069 h 610833"/>
              <a:gd name="connsiteX1" fmla="*/ 1001376 w 2879089"/>
              <a:gd name="connsiteY1" fmla="*/ 320795 h 610833"/>
              <a:gd name="connsiteX2" fmla="*/ 1471276 w 2879089"/>
              <a:gd name="connsiteY2" fmla="*/ 120 h 610833"/>
              <a:gd name="connsiteX3" fmla="*/ 1150601 w 2879089"/>
              <a:gd name="connsiteY3" fmla="*/ 390646 h 610833"/>
              <a:gd name="connsiteX4" fmla="*/ 1757026 w 2879089"/>
              <a:gd name="connsiteY4" fmla="*/ 177921 h 610833"/>
              <a:gd name="connsiteX5" fmla="*/ 1428290 w 2879089"/>
              <a:gd name="connsiteY5" fmla="*/ 463669 h 610833"/>
              <a:gd name="connsiteX6" fmla="*/ 1890376 w 2879089"/>
              <a:gd name="connsiteY6" fmla="*/ 352546 h 610833"/>
              <a:gd name="connsiteX7" fmla="*/ 1744326 w 2879089"/>
              <a:gd name="connsiteY7" fmla="*/ 263646 h 610833"/>
              <a:gd name="connsiteX8" fmla="*/ 2017375 w 2879089"/>
              <a:gd name="connsiteY8" fmla="*/ 317621 h 610833"/>
              <a:gd name="connsiteX9" fmla="*/ 2242800 w 2879089"/>
              <a:gd name="connsiteY9" fmla="*/ 168396 h 610833"/>
              <a:gd name="connsiteX10" fmla="*/ 2153899 w 2879089"/>
              <a:gd name="connsiteY10" fmla="*/ 343021 h 610833"/>
              <a:gd name="connsiteX11" fmla="*/ 2411074 w 2879089"/>
              <a:gd name="connsiteY11" fmla="*/ 228721 h 610833"/>
              <a:gd name="connsiteX12" fmla="*/ 2293599 w 2879089"/>
              <a:gd name="connsiteY12" fmla="*/ 317621 h 610833"/>
              <a:gd name="connsiteX13" fmla="*/ 2876213 w 2879089"/>
              <a:gd name="connsiteY13" fmla="*/ 394613 h 610833"/>
              <a:gd name="connsiteX14" fmla="*/ 1628315 w 2879089"/>
              <a:gd name="connsiteY14" fmla="*/ 610833 h 610833"/>
              <a:gd name="connsiteX15" fmla="*/ 760385 w 2879089"/>
              <a:gd name="connsiteY15" fmla="*/ 589403 h 610833"/>
              <a:gd name="connsiteX16" fmla="*/ 1250 w 2879089"/>
              <a:gd name="connsiteY16" fmla="*/ 565269 h 610833"/>
              <a:gd name="connsiteX17" fmla="*/ 512426 w 2879089"/>
              <a:gd name="connsiteY17" fmla="*/ 450969 h 610833"/>
              <a:gd name="connsiteX18" fmla="*/ 137776 w 2879089"/>
              <a:gd name="connsiteY18" fmla="*/ 311269 h 610833"/>
              <a:gd name="connsiteX19" fmla="*/ 845801 w 2879089"/>
              <a:gd name="connsiteY19" fmla="*/ 463670 h 610833"/>
              <a:gd name="connsiteX20" fmla="*/ 430979 w 2879089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9218" h="601484">
                <a:moveTo>
                  <a:pt x="430979" y="98720"/>
                </a:moveTo>
                <a:cubicBezTo>
                  <a:pt x="494111" y="109304"/>
                  <a:pt x="757269" y="11937"/>
                  <a:pt x="1001376" y="311446"/>
                </a:cubicBezTo>
                <a:cubicBezTo>
                  <a:pt x="1113559" y="125179"/>
                  <a:pt x="1438468" y="-7112"/>
                  <a:pt x="1471276" y="296"/>
                </a:cubicBezTo>
                <a:cubicBezTo>
                  <a:pt x="1479743" y="35221"/>
                  <a:pt x="1361209" y="9822"/>
                  <a:pt x="1150601" y="381297"/>
                </a:cubicBezTo>
                <a:cubicBezTo>
                  <a:pt x="1289243" y="223605"/>
                  <a:pt x="1669184" y="154814"/>
                  <a:pt x="1788776" y="168572"/>
                </a:cubicBezTo>
                <a:cubicBezTo>
                  <a:pt x="1656972" y="215138"/>
                  <a:pt x="1623594" y="185504"/>
                  <a:pt x="1447340" y="460670"/>
                </a:cubicBezTo>
                <a:cubicBezTo>
                  <a:pt x="1628844" y="317266"/>
                  <a:pt x="1639531" y="361056"/>
                  <a:pt x="1880851" y="349547"/>
                </a:cubicBezTo>
                <a:cubicBezTo>
                  <a:pt x="1874786" y="275993"/>
                  <a:pt x="1719720" y="263161"/>
                  <a:pt x="1744326" y="254297"/>
                </a:cubicBezTo>
                <a:cubicBezTo>
                  <a:pt x="1766022" y="242126"/>
                  <a:pt x="1955727" y="200719"/>
                  <a:pt x="2017375" y="317797"/>
                </a:cubicBezTo>
                <a:cubicBezTo>
                  <a:pt x="2011554" y="254297"/>
                  <a:pt x="2172685" y="165265"/>
                  <a:pt x="2261850" y="159047"/>
                </a:cubicBezTo>
                <a:cubicBezTo>
                  <a:pt x="2312650" y="136293"/>
                  <a:pt x="2143580" y="280094"/>
                  <a:pt x="2141199" y="340022"/>
                </a:cubicBezTo>
                <a:cubicBezTo>
                  <a:pt x="2138024" y="370714"/>
                  <a:pt x="2185913" y="191723"/>
                  <a:pt x="2455524" y="219372"/>
                </a:cubicBezTo>
                <a:cubicBezTo>
                  <a:pt x="2529607" y="205614"/>
                  <a:pt x="2270051" y="274273"/>
                  <a:pt x="2293599" y="308272"/>
                </a:cubicBezTo>
                <a:cubicBezTo>
                  <a:pt x="2396522" y="288296"/>
                  <a:pt x="2923594" y="333220"/>
                  <a:pt x="2876213" y="385264"/>
                </a:cubicBezTo>
                <a:cubicBezTo>
                  <a:pt x="2460247" y="457337"/>
                  <a:pt x="1783931" y="513536"/>
                  <a:pt x="1628315" y="601484"/>
                </a:cubicBezTo>
                <a:cubicBezTo>
                  <a:pt x="1339005" y="594341"/>
                  <a:pt x="1370370" y="504647"/>
                  <a:pt x="760385" y="580054"/>
                </a:cubicBezTo>
                <a:cubicBezTo>
                  <a:pt x="278740" y="487343"/>
                  <a:pt x="-21930" y="575606"/>
                  <a:pt x="1250" y="555920"/>
                </a:cubicBezTo>
                <a:cubicBezTo>
                  <a:pt x="171642" y="477603"/>
                  <a:pt x="310284" y="465962"/>
                  <a:pt x="512426" y="441620"/>
                </a:cubicBezTo>
                <a:cubicBezTo>
                  <a:pt x="416118" y="323087"/>
                  <a:pt x="94384" y="299803"/>
                  <a:pt x="137776" y="301920"/>
                </a:cubicBezTo>
                <a:cubicBezTo>
                  <a:pt x="517718" y="193970"/>
                  <a:pt x="811934" y="400346"/>
                  <a:pt x="845801" y="454321"/>
                </a:cubicBezTo>
                <a:cubicBezTo>
                  <a:pt x="726577" y="192912"/>
                  <a:pt x="556553" y="134704"/>
                  <a:pt x="430979" y="98720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22">
            <a:extLst>
              <a:ext uri="{FF2B5EF4-FFF2-40B4-BE49-F238E27FC236}">
                <a16:creationId xmlns:a16="http://schemas.microsoft.com/office/drawing/2014/main" id="{FE1681F3-9CBA-4917-BACC-7CA98DB4D8D4}"/>
              </a:ext>
            </a:extLst>
          </p:cNvPr>
          <p:cNvSpPr/>
          <p:nvPr/>
        </p:nvSpPr>
        <p:spPr>
          <a:xfrm>
            <a:off x="7775779" y="4804602"/>
            <a:ext cx="368757" cy="163283"/>
          </a:xfrm>
          <a:custGeom>
            <a:avLst/>
            <a:gdLst>
              <a:gd name="connsiteX0" fmla="*/ 0 w 228600"/>
              <a:gd name="connsiteY0" fmla="*/ 0 h 66834"/>
              <a:gd name="connsiteX1" fmla="*/ 228600 w 228600"/>
              <a:gd name="connsiteY1" fmla="*/ 0 h 66834"/>
              <a:gd name="connsiteX2" fmla="*/ 228600 w 228600"/>
              <a:gd name="connsiteY2" fmla="*/ 66834 h 66834"/>
              <a:gd name="connsiteX3" fmla="*/ 0 w 228600"/>
              <a:gd name="connsiteY3" fmla="*/ 66834 h 66834"/>
              <a:gd name="connsiteX4" fmla="*/ 0 w 228600"/>
              <a:gd name="connsiteY4" fmla="*/ 0 h 66834"/>
              <a:gd name="connsiteX0" fmla="*/ 0 w 435769"/>
              <a:gd name="connsiteY0" fmla="*/ 0 h 131128"/>
              <a:gd name="connsiteX1" fmla="*/ 228600 w 435769"/>
              <a:gd name="connsiteY1" fmla="*/ 0 h 131128"/>
              <a:gd name="connsiteX2" fmla="*/ 435769 w 435769"/>
              <a:gd name="connsiteY2" fmla="*/ 131128 h 131128"/>
              <a:gd name="connsiteX3" fmla="*/ 0 w 435769"/>
              <a:gd name="connsiteY3" fmla="*/ 66834 h 131128"/>
              <a:gd name="connsiteX4" fmla="*/ 0 w 435769"/>
              <a:gd name="connsiteY4" fmla="*/ 0 h 131128"/>
              <a:gd name="connsiteX0" fmla="*/ 0 w 435885"/>
              <a:gd name="connsiteY0" fmla="*/ 4146 h 135274"/>
              <a:gd name="connsiteX1" fmla="*/ 228600 w 435885"/>
              <a:gd name="connsiteY1" fmla="*/ 4146 h 135274"/>
              <a:gd name="connsiteX2" fmla="*/ 435769 w 435885"/>
              <a:gd name="connsiteY2" fmla="*/ 135274 h 135274"/>
              <a:gd name="connsiteX3" fmla="*/ 0 w 435885"/>
              <a:gd name="connsiteY3" fmla="*/ 70980 h 135274"/>
              <a:gd name="connsiteX4" fmla="*/ 0 w 435885"/>
              <a:gd name="connsiteY4" fmla="*/ 4146 h 135274"/>
              <a:gd name="connsiteX0" fmla="*/ 0 w 435885"/>
              <a:gd name="connsiteY0" fmla="*/ 4146 h 147110"/>
              <a:gd name="connsiteX1" fmla="*/ 228600 w 435885"/>
              <a:gd name="connsiteY1" fmla="*/ 4146 h 147110"/>
              <a:gd name="connsiteX2" fmla="*/ 435769 w 435885"/>
              <a:gd name="connsiteY2" fmla="*/ 135274 h 147110"/>
              <a:gd name="connsiteX3" fmla="*/ 0 w 435885"/>
              <a:gd name="connsiteY3" fmla="*/ 70980 h 147110"/>
              <a:gd name="connsiteX4" fmla="*/ 0 w 435885"/>
              <a:gd name="connsiteY4" fmla="*/ 4146 h 147110"/>
              <a:gd name="connsiteX0" fmla="*/ 9525 w 445338"/>
              <a:gd name="connsiteY0" fmla="*/ 83343 h 226307"/>
              <a:gd name="connsiteX1" fmla="*/ 0 w 445338"/>
              <a:gd name="connsiteY1" fmla="*/ 0 h 226307"/>
              <a:gd name="connsiteX2" fmla="*/ 445294 w 445338"/>
              <a:gd name="connsiteY2" fmla="*/ 214471 h 226307"/>
              <a:gd name="connsiteX3" fmla="*/ 9525 w 445338"/>
              <a:gd name="connsiteY3" fmla="*/ 150177 h 226307"/>
              <a:gd name="connsiteX4" fmla="*/ 9525 w 445338"/>
              <a:gd name="connsiteY4" fmla="*/ 83343 h 226307"/>
              <a:gd name="connsiteX0" fmla="*/ 9525 w 445347"/>
              <a:gd name="connsiteY0" fmla="*/ 84757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4" fmla="*/ 9525 w 445347"/>
              <a:gd name="connsiteY4" fmla="*/ 84757 h 227721"/>
              <a:gd name="connsiteX0" fmla="*/ 9525 w 445347"/>
              <a:gd name="connsiteY0" fmla="*/ 151591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0" fmla="*/ 135731 w 445347"/>
              <a:gd name="connsiteY0" fmla="*/ 206360 h 237368"/>
              <a:gd name="connsiteX1" fmla="*/ 0 w 445347"/>
              <a:gd name="connsiteY1" fmla="*/ 1414 h 237368"/>
              <a:gd name="connsiteX2" fmla="*/ 445294 w 445347"/>
              <a:gd name="connsiteY2" fmla="*/ 215885 h 237368"/>
              <a:gd name="connsiteX3" fmla="*/ 135731 w 445347"/>
              <a:gd name="connsiteY3" fmla="*/ 206360 h 237368"/>
              <a:gd name="connsiteX0" fmla="*/ 251989 w 561605"/>
              <a:gd name="connsiteY0" fmla="*/ 206360 h 237368"/>
              <a:gd name="connsiteX1" fmla="*/ 116258 w 561605"/>
              <a:gd name="connsiteY1" fmla="*/ 1414 h 237368"/>
              <a:gd name="connsiteX2" fmla="*/ 561552 w 561605"/>
              <a:gd name="connsiteY2" fmla="*/ 215885 h 237368"/>
              <a:gd name="connsiteX3" fmla="*/ 251989 w 561605"/>
              <a:gd name="connsiteY3" fmla="*/ 206360 h 237368"/>
              <a:gd name="connsiteX0" fmla="*/ 287707 w 597323"/>
              <a:gd name="connsiteY0" fmla="*/ 206360 h 237368"/>
              <a:gd name="connsiteX1" fmla="*/ 151976 w 597323"/>
              <a:gd name="connsiteY1" fmla="*/ 1414 h 237368"/>
              <a:gd name="connsiteX2" fmla="*/ 597270 w 597323"/>
              <a:gd name="connsiteY2" fmla="*/ 215885 h 237368"/>
              <a:gd name="connsiteX3" fmla="*/ 287707 w 597323"/>
              <a:gd name="connsiteY3" fmla="*/ 206360 h 237368"/>
              <a:gd name="connsiteX0" fmla="*/ 0 w 309563"/>
              <a:gd name="connsiteY0" fmla="*/ 0 h 31008"/>
              <a:gd name="connsiteX1" fmla="*/ 309563 w 309563"/>
              <a:gd name="connsiteY1" fmla="*/ 9525 h 31008"/>
              <a:gd name="connsiteX2" fmla="*/ 0 w 309563"/>
              <a:gd name="connsiteY2" fmla="*/ 0 h 31008"/>
              <a:gd name="connsiteX0" fmla="*/ 0 w 552451"/>
              <a:gd name="connsiteY0" fmla="*/ 0 h 104632"/>
              <a:gd name="connsiteX1" fmla="*/ 552451 w 552451"/>
              <a:gd name="connsiteY1" fmla="*/ 95250 h 104632"/>
              <a:gd name="connsiteX2" fmla="*/ 0 w 552451"/>
              <a:gd name="connsiteY2" fmla="*/ 0 h 104632"/>
              <a:gd name="connsiteX0" fmla="*/ 7879 w 564826"/>
              <a:gd name="connsiteY0" fmla="*/ 369 h 99134"/>
              <a:gd name="connsiteX1" fmla="*/ 560330 w 564826"/>
              <a:gd name="connsiteY1" fmla="*/ 95619 h 99134"/>
              <a:gd name="connsiteX2" fmla="*/ 260292 w 564826"/>
              <a:gd name="connsiteY2" fmla="*/ 76887 h 99134"/>
              <a:gd name="connsiteX3" fmla="*/ 7879 w 564826"/>
              <a:gd name="connsiteY3" fmla="*/ 369 h 99134"/>
              <a:gd name="connsiteX0" fmla="*/ 7879 w 564826"/>
              <a:gd name="connsiteY0" fmla="*/ 106081 h 204846"/>
              <a:gd name="connsiteX1" fmla="*/ 560330 w 564826"/>
              <a:gd name="connsiteY1" fmla="*/ 201331 h 204846"/>
              <a:gd name="connsiteX2" fmla="*/ 260292 w 564826"/>
              <a:gd name="connsiteY2" fmla="*/ 182599 h 204846"/>
              <a:gd name="connsiteX3" fmla="*/ 7879 w 564826"/>
              <a:gd name="connsiteY3" fmla="*/ 106081 h 204846"/>
              <a:gd name="connsiteX0" fmla="*/ 7879 w 569187"/>
              <a:gd name="connsiteY0" fmla="*/ 127568 h 226333"/>
              <a:gd name="connsiteX1" fmla="*/ 560330 w 569187"/>
              <a:gd name="connsiteY1" fmla="*/ 222818 h 226333"/>
              <a:gd name="connsiteX2" fmla="*/ 260292 w 569187"/>
              <a:gd name="connsiteY2" fmla="*/ 204086 h 226333"/>
              <a:gd name="connsiteX3" fmla="*/ 7879 w 569187"/>
              <a:gd name="connsiteY3" fmla="*/ 127568 h 226333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2077"/>
              <a:gd name="connsiteX1" fmla="*/ 572026 w 580883"/>
              <a:gd name="connsiteY1" fmla="*/ 222818 h 242077"/>
              <a:gd name="connsiteX2" fmla="*/ 271988 w 580883"/>
              <a:gd name="connsiteY2" fmla="*/ 204086 h 242077"/>
              <a:gd name="connsiteX3" fmla="*/ 19575 w 580883"/>
              <a:gd name="connsiteY3" fmla="*/ 127568 h 242077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3500 w 564808"/>
              <a:gd name="connsiteY0" fmla="*/ 127568 h 250092"/>
              <a:gd name="connsiteX1" fmla="*/ 555951 w 564808"/>
              <a:gd name="connsiteY1" fmla="*/ 222818 h 250092"/>
              <a:gd name="connsiteX2" fmla="*/ 255913 w 564808"/>
              <a:gd name="connsiteY2" fmla="*/ 204086 h 250092"/>
              <a:gd name="connsiteX3" fmla="*/ 3500 w 564808"/>
              <a:gd name="connsiteY3" fmla="*/ 127568 h 25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08" h="250092">
                <a:moveTo>
                  <a:pt x="3500" y="127568"/>
                </a:moveTo>
                <a:cubicBezTo>
                  <a:pt x="149550" y="-145482"/>
                  <a:pt x="636120" y="83911"/>
                  <a:pt x="555951" y="222818"/>
                </a:cubicBezTo>
                <a:cubicBezTo>
                  <a:pt x="480148" y="278037"/>
                  <a:pt x="359894" y="184242"/>
                  <a:pt x="255913" y="204086"/>
                </a:cubicBezTo>
                <a:cubicBezTo>
                  <a:pt x="-9994" y="321561"/>
                  <a:pt x="-7216" y="183581"/>
                  <a:pt x="3500" y="127568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6A1D37F-0B7A-43A4-AA7E-D2A2B29AC48B}"/>
              </a:ext>
            </a:extLst>
          </p:cNvPr>
          <p:cNvSpPr/>
          <p:nvPr/>
        </p:nvSpPr>
        <p:spPr>
          <a:xfrm rot="20893651">
            <a:off x="11467324" y="4552834"/>
            <a:ext cx="204774" cy="77424"/>
          </a:xfrm>
          <a:prstGeom prst="ellipse">
            <a:avLst/>
          </a:pr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10DF9B6-DA1C-4843-9282-DA3B65A9A230}"/>
              </a:ext>
            </a:extLst>
          </p:cNvPr>
          <p:cNvCxnSpPr>
            <a:cxnSpLocks/>
          </p:cNvCxnSpPr>
          <p:nvPr/>
        </p:nvCxnSpPr>
        <p:spPr>
          <a:xfrm flipH="1">
            <a:off x="10816066" y="5437838"/>
            <a:ext cx="208127" cy="14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20">
            <a:extLst>
              <a:ext uri="{FF2B5EF4-FFF2-40B4-BE49-F238E27FC236}">
                <a16:creationId xmlns:a16="http://schemas.microsoft.com/office/drawing/2014/main" id="{452D7C70-79CD-4194-A36C-AEB9ABEB1AC3}"/>
              </a:ext>
            </a:extLst>
          </p:cNvPr>
          <p:cNvSpPr/>
          <p:nvPr/>
        </p:nvSpPr>
        <p:spPr>
          <a:xfrm>
            <a:off x="6329952" y="5039421"/>
            <a:ext cx="861912" cy="415620"/>
          </a:xfrm>
          <a:custGeom>
            <a:avLst/>
            <a:gdLst>
              <a:gd name="connsiteX0" fmla="*/ 0 w 1101920"/>
              <a:gd name="connsiteY0" fmla="*/ 0 h 64451"/>
              <a:gd name="connsiteX1" fmla="*/ 1101920 w 1101920"/>
              <a:gd name="connsiteY1" fmla="*/ 0 h 64451"/>
              <a:gd name="connsiteX2" fmla="*/ 1101920 w 1101920"/>
              <a:gd name="connsiteY2" fmla="*/ 64451 h 64451"/>
              <a:gd name="connsiteX3" fmla="*/ 0 w 1101920"/>
              <a:gd name="connsiteY3" fmla="*/ 64451 h 64451"/>
              <a:gd name="connsiteX4" fmla="*/ 0 w 1101920"/>
              <a:gd name="connsiteY4" fmla="*/ 0 h 64451"/>
              <a:gd name="connsiteX0" fmla="*/ 0 w 1101920"/>
              <a:gd name="connsiteY0" fmla="*/ 0 h 142062"/>
              <a:gd name="connsiteX1" fmla="*/ 1101920 w 1101920"/>
              <a:gd name="connsiteY1" fmla="*/ 0 h 142062"/>
              <a:gd name="connsiteX2" fmla="*/ 1101920 w 1101920"/>
              <a:gd name="connsiteY2" fmla="*/ 64451 h 142062"/>
              <a:gd name="connsiteX3" fmla="*/ 0 w 1101920"/>
              <a:gd name="connsiteY3" fmla="*/ 64451 h 142062"/>
              <a:gd name="connsiteX4" fmla="*/ 0 w 1101920"/>
              <a:gd name="connsiteY4" fmla="*/ 0 h 142062"/>
              <a:gd name="connsiteX0" fmla="*/ 0 w 1101920"/>
              <a:gd name="connsiteY0" fmla="*/ 0 h 152914"/>
              <a:gd name="connsiteX1" fmla="*/ 1101920 w 1101920"/>
              <a:gd name="connsiteY1" fmla="*/ 0 h 152914"/>
              <a:gd name="connsiteX2" fmla="*/ 1101920 w 1101920"/>
              <a:gd name="connsiteY2" fmla="*/ 64451 h 152914"/>
              <a:gd name="connsiteX3" fmla="*/ 0 w 1101920"/>
              <a:gd name="connsiteY3" fmla="*/ 64451 h 152914"/>
              <a:gd name="connsiteX4" fmla="*/ 0 w 1101920"/>
              <a:gd name="connsiteY4" fmla="*/ 0 h 152914"/>
              <a:gd name="connsiteX0" fmla="*/ 0 w 1101920"/>
              <a:gd name="connsiteY0" fmla="*/ 0 h 190220"/>
              <a:gd name="connsiteX1" fmla="*/ 1101920 w 1101920"/>
              <a:gd name="connsiteY1" fmla="*/ 0 h 190220"/>
              <a:gd name="connsiteX2" fmla="*/ 1101920 w 1101920"/>
              <a:gd name="connsiteY2" fmla="*/ 64451 h 190220"/>
              <a:gd name="connsiteX3" fmla="*/ 12700 w 1101920"/>
              <a:gd name="connsiteY3" fmla="*/ 150176 h 190220"/>
              <a:gd name="connsiteX4" fmla="*/ 0 w 1101920"/>
              <a:gd name="connsiteY4" fmla="*/ 0 h 190220"/>
              <a:gd name="connsiteX0" fmla="*/ 0 w 1101920"/>
              <a:gd name="connsiteY0" fmla="*/ 0 h 154577"/>
              <a:gd name="connsiteX1" fmla="*/ 1101920 w 1101920"/>
              <a:gd name="connsiteY1" fmla="*/ 0 h 154577"/>
              <a:gd name="connsiteX2" fmla="*/ 1101920 w 1101920"/>
              <a:gd name="connsiteY2" fmla="*/ 64451 h 154577"/>
              <a:gd name="connsiteX3" fmla="*/ 12700 w 1101920"/>
              <a:gd name="connsiteY3" fmla="*/ 150176 h 154577"/>
              <a:gd name="connsiteX4" fmla="*/ 0 w 1101920"/>
              <a:gd name="connsiteY4" fmla="*/ 0 h 154577"/>
              <a:gd name="connsiteX0" fmla="*/ 0 w 1101920"/>
              <a:gd name="connsiteY0" fmla="*/ 0 h 150176"/>
              <a:gd name="connsiteX1" fmla="*/ 1101920 w 1101920"/>
              <a:gd name="connsiteY1" fmla="*/ 0 h 150176"/>
              <a:gd name="connsiteX2" fmla="*/ 1101920 w 1101920"/>
              <a:gd name="connsiteY2" fmla="*/ 64451 h 150176"/>
              <a:gd name="connsiteX3" fmla="*/ 12700 w 1101920"/>
              <a:gd name="connsiteY3" fmla="*/ 150176 h 150176"/>
              <a:gd name="connsiteX4" fmla="*/ 0 w 1101920"/>
              <a:gd name="connsiteY4" fmla="*/ 0 h 150176"/>
              <a:gd name="connsiteX0" fmla="*/ 0 w 1301945"/>
              <a:gd name="connsiteY0" fmla="*/ 0 h 150176"/>
              <a:gd name="connsiteX1" fmla="*/ 1301945 w 1301945"/>
              <a:gd name="connsiteY1" fmla="*/ 0 h 150176"/>
              <a:gd name="connsiteX2" fmla="*/ 1101920 w 1301945"/>
              <a:gd name="connsiteY2" fmla="*/ 64451 h 150176"/>
              <a:gd name="connsiteX3" fmla="*/ 12700 w 1301945"/>
              <a:gd name="connsiteY3" fmla="*/ 150176 h 150176"/>
              <a:gd name="connsiteX4" fmla="*/ 0 w 1301945"/>
              <a:gd name="connsiteY4" fmla="*/ 0 h 150176"/>
              <a:gd name="connsiteX0" fmla="*/ 0 w 1301945"/>
              <a:gd name="connsiteY0" fmla="*/ 13335 h 163511"/>
              <a:gd name="connsiteX1" fmla="*/ 948055 w 1301945"/>
              <a:gd name="connsiteY1" fmla="*/ 0 h 163511"/>
              <a:gd name="connsiteX2" fmla="*/ 1301945 w 1301945"/>
              <a:gd name="connsiteY2" fmla="*/ 13335 h 163511"/>
              <a:gd name="connsiteX3" fmla="*/ 1101920 w 1301945"/>
              <a:gd name="connsiteY3" fmla="*/ 77786 h 163511"/>
              <a:gd name="connsiteX4" fmla="*/ 12700 w 1301945"/>
              <a:gd name="connsiteY4" fmla="*/ 163511 h 163511"/>
              <a:gd name="connsiteX5" fmla="*/ 0 w 1301945"/>
              <a:gd name="connsiteY5" fmla="*/ 13335 h 163511"/>
              <a:gd name="connsiteX0" fmla="*/ 0 w 1301945"/>
              <a:gd name="connsiteY0" fmla="*/ 146711 h 296887"/>
              <a:gd name="connsiteX1" fmla="*/ 1173480 w 1301945"/>
              <a:gd name="connsiteY1" fmla="*/ 27 h 296887"/>
              <a:gd name="connsiteX2" fmla="*/ 948055 w 1301945"/>
              <a:gd name="connsiteY2" fmla="*/ 133376 h 296887"/>
              <a:gd name="connsiteX3" fmla="*/ 1301945 w 1301945"/>
              <a:gd name="connsiteY3" fmla="*/ 146711 h 296887"/>
              <a:gd name="connsiteX4" fmla="*/ 1101920 w 1301945"/>
              <a:gd name="connsiteY4" fmla="*/ 211162 h 296887"/>
              <a:gd name="connsiteX5" fmla="*/ 12700 w 1301945"/>
              <a:gd name="connsiteY5" fmla="*/ 296887 h 296887"/>
              <a:gd name="connsiteX6" fmla="*/ 0 w 1301945"/>
              <a:gd name="connsiteY6" fmla="*/ 146711 h 296887"/>
              <a:gd name="connsiteX0" fmla="*/ 0 w 1301945"/>
              <a:gd name="connsiteY0" fmla="*/ 148499 h 298675"/>
              <a:gd name="connsiteX1" fmla="*/ 789305 w 1301945"/>
              <a:gd name="connsiteY1" fmla="*/ 122465 h 298675"/>
              <a:gd name="connsiteX2" fmla="*/ 1173480 w 1301945"/>
              <a:gd name="connsiteY2" fmla="*/ 1815 h 298675"/>
              <a:gd name="connsiteX3" fmla="*/ 948055 w 1301945"/>
              <a:gd name="connsiteY3" fmla="*/ 135164 h 298675"/>
              <a:gd name="connsiteX4" fmla="*/ 1301945 w 1301945"/>
              <a:gd name="connsiteY4" fmla="*/ 148499 h 298675"/>
              <a:gd name="connsiteX5" fmla="*/ 1101920 w 1301945"/>
              <a:gd name="connsiteY5" fmla="*/ 212950 h 298675"/>
              <a:gd name="connsiteX6" fmla="*/ 12700 w 1301945"/>
              <a:gd name="connsiteY6" fmla="*/ 298675 h 298675"/>
              <a:gd name="connsiteX7" fmla="*/ 0 w 1301945"/>
              <a:gd name="connsiteY7" fmla="*/ 148499 h 298675"/>
              <a:gd name="connsiteX0" fmla="*/ 0 w 1301945"/>
              <a:gd name="connsiteY0" fmla="*/ 261037 h 411213"/>
              <a:gd name="connsiteX1" fmla="*/ 1011555 w 1301945"/>
              <a:gd name="connsiteY1" fmla="*/ 53 h 411213"/>
              <a:gd name="connsiteX2" fmla="*/ 789305 w 1301945"/>
              <a:gd name="connsiteY2" fmla="*/ 235003 h 411213"/>
              <a:gd name="connsiteX3" fmla="*/ 1173480 w 1301945"/>
              <a:gd name="connsiteY3" fmla="*/ 114353 h 411213"/>
              <a:gd name="connsiteX4" fmla="*/ 948055 w 1301945"/>
              <a:gd name="connsiteY4" fmla="*/ 247702 h 411213"/>
              <a:gd name="connsiteX5" fmla="*/ 1301945 w 1301945"/>
              <a:gd name="connsiteY5" fmla="*/ 261037 h 411213"/>
              <a:gd name="connsiteX6" fmla="*/ 1101920 w 1301945"/>
              <a:gd name="connsiteY6" fmla="*/ 325488 h 411213"/>
              <a:gd name="connsiteX7" fmla="*/ 12700 w 1301945"/>
              <a:gd name="connsiteY7" fmla="*/ 411213 h 411213"/>
              <a:gd name="connsiteX8" fmla="*/ 0 w 1301945"/>
              <a:gd name="connsiteY8" fmla="*/ 261037 h 411213"/>
              <a:gd name="connsiteX0" fmla="*/ 0 w 1301945"/>
              <a:gd name="connsiteY0" fmla="*/ 263347 h 413523"/>
              <a:gd name="connsiteX1" fmla="*/ 586105 w 1301945"/>
              <a:gd name="connsiteY1" fmla="*/ 230963 h 413523"/>
              <a:gd name="connsiteX2" fmla="*/ 1011555 w 1301945"/>
              <a:gd name="connsiteY2" fmla="*/ 2363 h 413523"/>
              <a:gd name="connsiteX3" fmla="*/ 789305 w 1301945"/>
              <a:gd name="connsiteY3" fmla="*/ 237313 h 413523"/>
              <a:gd name="connsiteX4" fmla="*/ 1173480 w 1301945"/>
              <a:gd name="connsiteY4" fmla="*/ 116663 h 413523"/>
              <a:gd name="connsiteX5" fmla="*/ 948055 w 1301945"/>
              <a:gd name="connsiteY5" fmla="*/ 250012 h 413523"/>
              <a:gd name="connsiteX6" fmla="*/ 1301945 w 1301945"/>
              <a:gd name="connsiteY6" fmla="*/ 263347 h 413523"/>
              <a:gd name="connsiteX7" fmla="*/ 1101920 w 1301945"/>
              <a:gd name="connsiteY7" fmla="*/ 327798 h 413523"/>
              <a:gd name="connsiteX8" fmla="*/ 12700 w 1301945"/>
              <a:gd name="connsiteY8" fmla="*/ 413523 h 413523"/>
              <a:gd name="connsiteX9" fmla="*/ 0 w 1301945"/>
              <a:gd name="connsiteY9" fmla="*/ 263347 h 413523"/>
              <a:gd name="connsiteX0" fmla="*/ 0 w 1301945"/>
              <a:gd name="connsiteY0" fmla="*/ 486452 h 636628"/>
              <a:gd name="connsiteX1" fmla="*/ 278130 w 1301945"/>
              <a:gd name="connsiteY1" fmla="*/ 43 h 636628"/>
              <a:gd name="connsiteX2" fmla="*/ 586105 w 1301945"/>
              <a:gd name="connsiteY2" fmla="*/ 454068 h 636628"/>
              <a:gd name="connsiteX3" fmla="*/ 1011555 w 1301945"/>
              <a:gd name="connsiteY3" fmla="*/ 225468 h 636628"/>
              <a:gd name="connsiteX4" fmla="*/ 789305 w 1301945"/>
              <a:gd name="connsiteY4" fmla="*/ 460418 h 636628"/>
              <a:gd name="connsiteX5" fmla="*/ 1173480 w 1301945"/>
              <a:gd name="connsiteY5" fmla="*/ 339768 h 636628"/>
              <a:gd name="connsiteX6" fmla="*/ 948055 w 1301945"/>
              <a:gd name="connsiteY6" fmla="*/ 473117 h 636628"/>
              <a:gd name="connsiteX7" fmla="*/ 1301945 w 1301945"/>
              <a:gd name="connsiteY7" fmla="*/ 486452 h 636628"/>
              <a:gd name="connsiteX8" fmla="*/ 1101920 w 1301945"/>
              <a:gd name="connsiteY8" fmla="*/ 550903 h 636628"/>
              <a:gd name="connsiteX9" fmla="*/ 12700 w 1301945"/>
              <a:gd name="connsiteY9" fmla="*/ 636628 h 636628"/>
              <a:gd name="connsiteX10" fmla="*/ 0 w 1301945"/>
              <a:gd name="connsiteY10" fmla="*/ 486452 h 636628"/>
              <a:gd name="connsiteX0" fmla="*/ 0 w 1301945"/>
              <a:gd name="connsiteY0" fmla="*/ 490985 h 641161"/>
              <a:gd name="connsiteX1" fmla="*/ 344805 w 1301945"/>
              <a:gd name="connsiteY1" fmla="*/ 430026 h 641161"/>
              <a:gd name="connsiteX2" fmla="*/ 278130 w 1301945"/>
              <a:gd name="connsiteY2" fmla="*/ 4576 h 641161"/>
              <a:gd name="connsiteX3" fmla="*/ 586105 w 1301945"/>
              <a:gd name="connsiteY3" fmla="*/ 458601 h 641161"/>
              <a:gd name="connsiteX4" fmla="*/ 1011555 w 1301945"/>
              <a:gd name="connsiteY4" fmla="*/ 230001 h 641161"/>
              <a:gd name="connsiteX5" fmla="*/ 789305 w 1301945"/>
              <a:gd name="connsiteY5" fmla="*/ 464951 h 641161"/>
              <a:gd name="connsiteX6" fmla="*/ 1173480 w 1301945"/>
              <a:gd name="connsiteY6" fmla="*/ 344301 h 641161"/>
              <a:gd name="connsiteX7" fmla="*/ 948055 w 1301945"/>
              <a:gd name="connsiteY7" fmla="*/ 477650 h 641161"/>
              <a:gd name="connsiteX8" fmla="*/ 1301945 w 1301945"/>
              <a:gd name="connsiteY8" fmla="*/ 490985 h 641161"/>
              <a:gd name="connsiteX9" fmla="*/ 1101920 w 1301945"/>
              <a:gd name="connsiteY9" fmla="*/ 555436 h 641161"/>
              <a:gd name="connsiteX10" fmla="*/ 12700 w 1301945"/>
              <a:gd name="connsiteY10" fmla="*/ 641161 h 641161"/>
              <a:gd name="connsiteX11" fmla="*/ 0 w 1301945"/>
              <a:gd name="connsiteY11" fmla="*/ 490985 h 64116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32909 w 1320149"/>
              <a:gd name="connsiteY6" fmla="*/ 4349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16949 w 1320149"/>
              <a:gd name="connsiteY10" fmla="*/ 56991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16949 w 1320149"/>
              <a:gd name="connsiteY10" fmla="*/ 569910 h 636585"/>
              <a:gd name="connsiteX11" fmla="*/ 11452 w 1320149"/>
              <a:gd name="connsiteY11" fmla="*/ 636585 h 636585"/>
              <a:gd name="connsiteX12" fmla="*/ 18204 w 1320149"/>
              <a:gd name="connsiteY12" fmla="*/ 486409 h 636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0149" h="636585">
                <a:moveTo>
                  <a:pt x="18204" y="486409"/>
                </a:moveTo>
                <a:cubicBezTo>
                  <a:pt x="34926" y="455453"/>
                  <a:pt x="-34183" y="22861"/>
                  <a:pt x="23284" y="12701"/>
                </a:cubicBezTo>
                <a:cubicBezTo>
                  <a:pt x="271251" y="46991"/>
                  <a:pt x="335492" y="500592"/>
                  <a:pt x="363009" y="425450"/>
                </a:cubicBezTo>
                <a:cubicBezTo>
                  <a:pt x="390526" y="350308"/>
                  <a:pt x="350309" y="116946"/>
                  <a:pt x="277284" y="0"/>
                </a:cubicBezTo>
                <a:cubicBezTo>
                  <a:pt x="486834" y="108479"/>
                  <a:pt x="595313" y="446617"/>
                  <a:pt x="604309" y="454025"/>
                </a:cubicBezTo>
                <a:cubicBezTo>
                  <a:pt x="629180" y="343958"/>
                  <a:pt x="1020234" y="214313"/>
                  <a:pt x="1029759" y="225425"/>
                </a:cubicBezTo>
                <a:cubicBezTo>
                  <a:pt x="998009" y="227012"/>
                  <a:pt x="734484" y="487362"/>
                  <a:pt x="817034" y="466725"/>
                </a:cubicBezTo>
                <a:cubicBezTo>
                  <a:pt x="842434" y="388938"/>
                  <a:pt x="1179513" y="322263"/>
                  <a:pt x="1191684" y="339725"/>
                </a:cubicBezTo>
                <a:cubicBezTo>
                  <a:pt x="1076855" y="338137"/>
                  <a:pt x="980302" y="454977"/>
                  <a:pt x="966259" y="473074"/>
                </a:cubicBezTo>
                <a:cubicBezTo>
                  <a:pt x="1157247" y="410844"/>
                  <a:pt x="1319661" y="485139"/>
                  <a:pt x="1320149" y="486409"/>
                </a:cubicBezTo>
                <a:cubicBezTo>
                  <a:pt x="1272524" y="492018"/>
                  <a:pt x="1135999" y="532551"/>
                  <a:pt x="1116949" y="569910"/>
                </a:cubicBezTo>
                <a:cubicBezTo>
                  <a:pt x="533742" y="690560"/>
                  <a:pt x="648634" y="566735"/>
                  <a:pt x="11452" y="636585"/>
                </a:cubicBezTo>
                <a:lnTo>
                  <a:pt x="18204" y="486409"/>
                </a:ln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6AB4A7E-62DB-470A-8130-218069A49E7B}"/>
              </a:ext>
            </a:extLst>
          </p:cNvPr>
          <p:cNvGrpSpPr/>
          <p:nvPr/>
        </p:nvGrpSpPr>
        <p:grpSpPr>
          <a:xfrm>
            <a:off x="6560162" y="323448"/>
            <a:ext cx="5341515" cy="5451045"/>
            <a:chOff x="6045892" y="1790511"/>
            <a:chExt cx="1341891" cy="1369407"/>
          </a:xfrm>
        </p:grpSpPr>
        <p:sp>
          <p:nvSpPr>
            <p:cNvPr id="81" name="Rectangle 42">
              <a:extLst>
                <a:ext uri="{FF2B5EF4-FFF2-40B4-BE49-F238E27FC236}">
                  <a16:creationId xmlns:a16="http://schemas.microsoft.com/office/drawing/2014/main" id="{33C7BE3A-9E10-4632-AED6-CE36A3528823}"/>
                </a:ext>
              </a:extLst>
            </p:cNvPr>
            <p:cNvSpPr/>
            <p:nvPr/>
          </p:nvSpPr>
          <p:spPr>
            <a:xfrm>
              <a:off x="6045892" y="1790511"/>
              <a:ext cx="1341891" cy="888581"/>
            </a:xfrm>
            <a:custGeom>
              <a:avLst/>
              <a:gdLst>
                <a:gd name="connsiteX0" fmla="*/ 0 w 901700"/>
                <a:gd name="connsiteY0" fmla="*/ 0 h 196850"/>
                <a:gd name="connsiteX1" fmla="*/ 901700 w 901700"/>
                <a:gd name="connsiteY1" fmla="*/ 0 h 196850"/>
                <a:gd name="connsiteX2" fmla="*/ 901700 w 901700"/>
                <a:gd name="connsiteY2" fmla="*/ 196850 h 196850"/>
                <a:gd name="connsiteX3" fmla="*/ 0 w 901700"/>
                <a:gd name="connsiteY3" fmla="*/ 196850 h 196850"/>
                <a:gd name="connsiteX4" fmla="*/ 0 w 901700"/>
                <a:gd name="connsiteY4" fmla="*/ 0 h 196850"/>
                <a:gd name="connsiteX0" fmla="*/ 0 w 955675"/>
                <a:gd name="connsiteY0" fmla="*/ 0 h 250825"/>
                <a:gd name="connsiteX1" fmla="*/ 955675 w 955675"/>
                <a:gd name="connsiteY1" fmla="*/ 53975 h 250825"/>
                <a:gd name="connsiteX2" fmla="*/ 955675 w 955675"/>
                <a:gd name="connsiteY2" fmla="*/ 250825 h 250825"/>
                <a:gd name="connsiteX3" fmla="*/ 53975 w 955675"/>
                <a:gd name="connsiteY3" fmla="*/ 250825 h 250825"/>
                <a:gd name="connsiteX4" fmla="*/ 0 w 955675"/>
                <a:gd name="connsiteY4" fmla="*/ 0 h 250825"/>
                <a:gd name="connsiteX0" fmla="*/ 153049 w 1108724"/>
                <a:gd name="connsiteY0" fmla="*/ 0 h 250825"/>
                <a:gd name="connsiteX1" fmla="*/ 1108724 w 1108724"/>
                <a:gd name="connsiteY1" fmla="*/ 53975 h 250825"/>
                <a:gd name="connsiteX2" fmla="*/ 1108724 w 1108724"/>
                <a:gd name="connsiteY2" fmla="*/ 250825 h 250825"/>
                <a:gd name="connsiteX3" fmla="*/ 207024 w 1108724"/>
                <a:gd name="connsiteY3" fmla="*/ 250825 h 250825"/>
                <a:gd name="connsiteX4" fmla="*/ 0 w 1108724"/>
                <a:gd name="connsiteY4" fmla="*/ 105661 h 250825"/>
                <a:gd name="connsiteX5" fmla="*/ 153049 w 1108724"/>
                <a:gd name="connsiteY5" fmla="*/ 0 h 250825"/>
                <a:gd name="connsiteX0" fmla="*/ 154915 w 1110590"/>
                <a:gd name="connsiteY0" fmla="*/ 0 h 288624"/>
                <a:gd name="connsiteX1" fmla="*/ 1110590 w 1110590"/>
                <a:gd name="connsiteY1" fmla="*/ 53975 h 288624"/>
                <a:gd name="connsiteX2" fmla="*/ 1110590 w 1110590"/>
                <a:gd name="connsiteY2" fmla="*/ 250825 h 288624"/>
                <a:gd name="connsiteX3" fmla="*/ 208890 w 1110590"/>
                <a:gd name="connsiteY3" fmla="*/ 250825 h 288624"/>
                <a:gd name="connsiteX4" fmla="*/ 55841 w 1110590"/>
                <a:gd name="connsiteY4" fmla="*/ 283461 h 288624"/>
                <a:gd name="connsiteX5" fmla="*/ 1866 w 1110590"/>
                <a:gd name="connsiteY5" fmla="*/ 105661 h 288624"/>
                <a:gd name="connsiteX6" fmla="*/ 154915 w 1110590"/>
                <a:gd name="connsiteY6" fmla="*/ 0 h 288624"/>
                <a:gd name="connsiteX0" fmla="*/ 154915 w 1110590"/>
                <a:gd name="connsiteY0" fmla="*/ 0 h 381000"/>
                <a:gd name="connsiteX1" fmla="*/ 1110590 w 1110590"/>
                <a:gd name="connsiteY1" fmla="*/ 53975 h 381000"/>
                <a:gd name="connsiteX2" fmla="*/ 1110590 w 1110590"/>
                <a:gd name="connsiteY2" fmla="*/ 250825 h 381000"/>
                <a:gd name="connsiteX3" fmla="*/ 145390 w 1110590"/>
                <a:gd name="connsiteY3" fmla="*/ 381000 h 381000"/>
                <a:gd name="connsiteX4" fmla="*/ 55841 w 1110590"/>
                <a:gd name="connsiteY4" fmla="*/ 283461 h 381000"/>
                <a:gd name="connsiteX5" fmla="*/ 1866 w 1110590"/>
                <a:gd name="connsiteY5" fmla="*/ 105661 h 381000"/>
                <a:gd name="connsiteX6" fmla="*/ 154915 w 1110590"/>
                <a:gd name="connsiteY6" fmla="*/ 0 h 381000"/>
                <a:gd name="connsiteX0" fmla="*/ 154915 w 1110590"/>
                <a:gd name="connsiteY0" fmla="*/ 0 h 448560"/>
                <a:gd name="connsiteX1" fmla="*/ 1110590 w 1110590"/>
                <a:gd name="connsiteY1" fmla="*/ 53975 h 448560"/>
                <a:gd name="connsiteX2" fmla="*/ 1110590 w 1110590"/>
                <a:gd name="connsiteY2" fmla="*/ 250825 h 448560"/>
                <a:gd name="connsiteX3" fmla="*/ 278091 w 1110590"/>
                <a:gd name="connsiteY3" fmla="*/ 448560 h 448560"/>
                <a:gd name="connsiteX4" fmla="*/ 145390 w 1110590"/>
                <a:gd name="connsiteY4" fmla="*/ 381000 h 448560"/>
                <a:gd name="connsiteX5" fmla="*/ 55841 w 1110590"/>
                <a:gd name="connsiteY5" fmla="*/ 283461 h 448560"/>
                <a:gd name="connsiteX6" fmla="*/ 1866 w 1110590"/>
                <a:gd name="connsiteY6" fmla="*/ 105661 h 448560"/>
                <a:gd name="connsiteX7" fmla="*/ 154915 w 1110590"/>
                <a:gd name="connsiteY7" fmla="*/ 0 h 448560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424141 w 1110590"/>
                <a:gd name="connsiteY3" fmla="*/ 470785 h 482129"/>
                <a:gd name="connsiteX4" fmla="*/ 278091 w 1110590"/>
                <a:gd name="connsiteY4" fmla="*/ 448560 h 482129"/>
                <a:gd name="connsiteX5" fmla="*/ 145390 w 1110590"/>
                <a:gd name="connsiteY5" fmla="*/ 381000 h 482129"/>
                <a:gd name="connsiteX6" fmla="*/ 55841 w 1110590"/>
                <a:gd name="connsiteY6" fmla="*/ 283461 h 482129"/>
                <a:gd name="connsiteX7" fmla="*/ 1866 w 1110590"/>
                <a:gd name="connsiteY7" fmla="*/ 105661 h 482129"/>
                <a:gd name="connsiteX8" fmla="*/ 154915 w 1110590"/>
                <a:gd name="connsiteY8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424141 w 1110590"/>
                <a:gd name="connsiteY3" fmla="*/ 470785 h 482129"/>
                <a:gd name="connsiteX4" fmla="*/ 278091 w 1110590"/>
                <a:gd name="connsiteY4" fmla="*/ 448560 h 482129"/>
                <a:gd name="connsiteX5" fmla="*/ 145390 w 1110590"/>
                <a:gd name="connsiteY5" fmla="*/ 381000 h 482129"/>
                <a:gd name="connsiteX6" fmla="*/ 55841 w 1110590"/>
                <a:gd name="connsiteY6" fmla="*/ 283461 h 482129"/>
                <a:gd name="connsiteX7" fmla="*/ 1866 w 1110590"/>
                <a:gd name="connsiteY7" fmla="*/ 105661 h 482129"/>
                <a:gd name="connsiteX8" fmla="*/ 154915 w 1110590"/>
                <a:gd name="connsiteY8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935316 w 1110590"/>
                <a:gd name="connsiteY3" fmla="*/ 416810 h 482129"/>
                <a:gd name="connsiteX4" fmla="*/ 424141 w 1110590"/>
                <a:gd name="connsiteY4" fmla="*/ 470785 h 482129"/>
                <a:gd name="connsiteX5" fmla="*/ 278091 w 1110590"/>
                <a:gd name="connsiteY5" fmla="*/ 448560 h 482129"/>
                <a:gd name="connsiteX6" fmla="*/ 145390 w 1110590"/>
                <a:gd name="connsiteY6" fmla="*/ 381000 h 482129"/>
                <a:gd name="connsiteX7" fmla="*/ 55841 w 1110590"/>
                <a:gd name="connsiteY7" fmla="*/ 283461 h 482129"/>
                <a:gd name="connsiteX8" fmla="*/ 1866 w 1110590"/>
                <a:gd name="connsiteY8" fmla="*/ 105661 h 482129"/>
                <a:gd name="connsiteX9" fmla="*/ 154915 w 1110590"/>
                <a:gd name="connsiteY9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1081366 w 1110590"/>
                <a:gd name="connsiteY3" fmla="*/ 359660 h 482129"/>
                <a:gd name="connsiteX4" fmla="*/ 935316 w 1110590"/>
                <a:gd name="connsiteY4" fmla="*/ 416810 h 482129"/>
                <a:gd name="connsiteX5" fmla="*/ 424141 w 1110590"/>
                <a:gd name="connsiteY5" fmla="*/ 470785 h 482129"/>
                <a:gd name="connsiteX6" fmla="*/ 278091 w 1110590"/>
                <a:gd name="connsiteY6" fmla="*/ 448560 h 482129"/>
                <a:gd name="connsiteX7" fmla="*/ 145390 w 1110590"/>
                <a:gd name="connsiteY7" fmla="*/ 381000 h 482129"/>
                <a:gd name="connsiteX8" fmla="*/ 55841 w 1110590"/>
                <a:gd name="connsiteY8" fmla="*/ 283461 h 482129"/>
                <a:gd name="connsiteX9" fmla="*/ 1866 w 1110590"/>
                <a:gd name="connsiteY9" fmla="*/ 105661 h 482129"/>
                <a:gd name="connsiteX10" fmla="*/ 154915 w 1110590"/>
                <a:gd name="connsiteY10" fmla="*/ 0 h 482129"/>
                <a:gd name="connsiteX0" fmla="*/ 154915 w 1170915"/>
                <a:gd name="connsiteY0" fmla="*/ 0 h 482129"/>
                <a:gd name="connsiteX1" fmla="*/ 1110590 w 1170915"/>
                <a:gd name="connsiteY1" fmla="*/ 53975 h 482129"/>
                <a:gd name="connsiteX2" fmla="*/ 1170915 w 1170915"/>
                <a:gd name="connsiteY2" fmla="*/ 212725 h 482129"/>
                <a:gd name="connsiteX3" fmla="*/ 1081366 w 1170915"/>
                <a:gd name="connsiteY3" fmla="*/ 359660 h 482129"/>
                <a:gd name="connsiteX4" fmla="*/ 935316 w 1170915"/>
                <a:gd name="connsiteY4" fmla="*/ 416810 h 482129"/>
                <a:gd name="connsiteX5" fmla="*/ 424141 w 1170915"/>
                <a:gd name="connsiteY5" fmla="*/ 470785 h 482129"/>
                <a:gd name="connsiteX6" fmla="*/ 278091 w 1170915"/>
                <a:gd name="connsiteY6" fmla="*/ 448560 h 482129"/>
                <a:gd name="connsiteX7" fmla="*/ 145390 w 1170915"/>
                <a:gd name="connsiteY7" fmla="*/ 381000 h 482129"/>
                <a:gd name="connsiteX8" fmla="*/ 55841 w 1170915"/>
                <a:gd name="connsiteY8" fmla="*/ 283461 h 482129"/>
                <a:gd name="connsiteX9" fmla="*/ 1866 w 1170915"/>
                <a:gd name="connsiteY9" fmla="*/ 105661 h 482129"/>
                <a:gd name="connsiteX10" fmla="*/ 154915 w 1170915"/>
                <a:gd name="connsiteY10" fmla="*/ 0 h 482129"/>
                <a:gd name="connsiteX0" fmla="*/ 154915 w 1192491"/>
                <a:gd name="connsiteY0" fmla="*/ 58332 h 540461"/>
                <a:gd name="connsiteX1" fmla="*/ 1110590 w 1192491"/>
                <a:gd name="connsiteY1" fmla="*/ 112307 h 540461"/>
                <a:gd name="connsiteX2" fmla="*/ 1192491 w 1192491"/>
                <a:gd name="connsiteY2" fmla="*/ 2067 h 540461"/>
                <a:gd name="connsiteX3" fmla="*/ 1170915 w 1192491"/>
                <a:gd name="connsiteY3" fmla="*/ 271057 h 540461"/>
                <a:gd name="connsiteX4" fmla="*/ 1081366 w 1192491"/>
                <a:gd name="connsiteY4" fmla="*/ 417992 h 540461"/>
                <a:gd name="connsiteX5" fmla="*/ 935316 w 1192491"/>
                <a:gd name="connsiteY5" fmla="*/ 475142 h 540461"/>
                <a:gd name="connsiteX6" fmla="*/ 424141 w 1192491"/>
                <a:gd name="connsiteY6" fmla="*/ 529117 h 540461"/>
                <a:gd name="connsiteX7" fmla="*/ 278091 w 1192491"/>
                <a:gd name="connsiteY7" fmla="*/ 506892 h 540461"/>
                <a:gd name="connsiteX8" fmla="*/ 145390 w 1192491"/>
                <a:gd name="connsiteY8" fmla="*/ 439332 h 540461"/>
                <a:gd name="connsiteX9" fmla="*/ 55841 w 1192491"/>
                <a:gd name="connsiteY9" fmla="*/ 341793 h 540461"/>
                <a:gd name="connsiteX10" fmla="*/ 1866 w 1192491"/>
                <a:gd name="connsiteY10" fmla="*/ 163993 h 540461"/>
                <a:gd name="connsiteX11" fmla="*/ 154915 w 1192491"/>
                <a:gd name="connsiteY11" fmla="*/ 58332 h 540461"/>
                <a:gd name="connsiteX0" fmla="*/ 154915 w 1192491"/>
                <a:gd name="connsiteY0" fmla="*/ 171450 h 653579"/>
                <a:gd name="connsiteX1" fmla="*/ 1024865 w 1192491"/>
                <a:gd name="connsiteY1" fmla="*/ 0 h 653579"/>
                <a:gd name="connsiteX2" fmla="*/ 1192491 w 1192491"/>
                <a:gd name="connsiteY2" fmla="*/ 115185 h 653579"/>
                <a:gd name="connsiteX3" fmla="*/ 1170915 w 1192491"/>
                <a:gd name="connsiteY3" fmla="*/ 384175 h 653579"/>
                <a:gd name="connsiteX4" fmla="*/ 1081366 w 1192491"/>
                <a:gd name="connsiteY4" fmla="*/ 531110 h 653579"/>
                <a:gd name="connsiteX5" fmla="*/ 935316 w 1192491"/>
                <a:gd name="connsiteY5" fmla="*/ 588260 h 653579"/>
                <a:gd name="connsiteX6" fmla="*/ 424141 w 1192491"/>
                <a:gd name="connsiteY6" fmla="*/ 642235 h 653579"/>
                <a:gd name="connsiteX7" fmla="*/ 278091 w 1192491"/>
                <a:gd name="connsiteY7" fmla="*/ 620010 h 653579"/>
                <a:gd name="connsiteX8" fmla="*/ 145390 w 1192491"/>
                <a:gd name="connsiteY8" fmla="*/ 552450 h 653579"/>
                <a:gd name="connsiteX9" fmla="*/ 55841 w 1192491"/>
                <a:gd name="connsiteY9" fmla="*/ 454911 h 653579"/>
                <a:gd name="connsiteX10" fmla="*/ 1866 w 1192491"/>
                <a:gd name="connsiteY10" fmla="*/ 277111 h 653579"/>
                <a:gd name="connsiteX11" fmla="*/ 154915 w 1192491"/>
                <a:gd name="connsiteY11" fmla="*/ 171450 h 653579"/>
                <a:gd name="connsiteX0" fmla="*/ 154915 w 1192491"/>
                <a:gd name="connsiteY0" fmla="*/ 265815 h 747944"/>
                <a:gd name="connsiteX1" fmla="*/ 881341 w 1192491"/>
                <a:gd name="connsiteY1" fmla="*/ 0 h 747944"/>
                <a:gd name="connsiteX2" fmla="*/ 1024865 w 1192491"/>
                <a:gd name="connsiteY2" fmla="*/ 94365 h 747944"/>
                <a:gd name="connsiteX3" fmla="*/ 1192491 w 1192491"/>
                <a:gd name="connsiteY3" fmla="*/ 209550 h 747944"/>
                <a:gd name="connsiteX4" fmla="*/ 1170915 w 1192491"/>
                <a:gd name="connsiteY4" fmla="*/ 478540 h 747944"/>
                <a:gd name="connsiteX5" fmla="*/ 1081366 w 1192491"/>
                <a:gd name="connsiteY5" fmla="*/ 625475 h 747944"/>
                <a:gd name="connsiteX6" fmla="*/ 935316 w 1192491"/>
                <a:gd name="connsiteY6" fmla="*/ 682625 h 747944"/>
                <a:gd name="connsiteX7" fmla="*/ 424141 w 1192491"/>
                <a:gd name="connsiteY7" fmla="*/ 736600 h 747944"/>
                <a:gd name="connsiteX8" fmla="*/ 278091 w 1192491"/>
                <a:gd name="connsiteY8" fmla="*/ 714375 h 747944"/>
                <a:gd name="connsiteX9" fmla="*/ 145390 w 1192491"/>
                <a:gd name="connsiteY9" fmla="*/ 646815 h 747944"/>
                <a:gd name="connsiteX10" fmla="*/ 55841 w 1192491"/>
                <a:gd name="connsiteY10" fmla="*/ 549276 h 747944"/>
                <a:gd name="connsiteX11" fmla="*/ 1866 w 1192491"/>
                <a:gd name="connsiteY11" fmla="*/ 371476 h 747944"/>
                <a:gd name="connsiteX12" fmla="*/ 154915 w 1192491"/>
                <a:gd name="connsiteY12" fmla="*/ 265815 h 747944"/>
                <a:gd name="connsiteX0" fmla="*/ 154915 w 1192491"/>
                <a:gd name="connsiteY0" fmla="*/ 311992 h 794121"/>
                <a:gd name="connsiteX1" fmla="*/ 716241 w 1192491"/>
                <a:gd name="connsiteY1" fmla="*/ 14427 h 794121"/>
                <a:gd name="connsiteX2" fmla="*/ 881341 w 1192491"/>
                <a:gd name="connsiteY2" fmla="*/ 46177 h 794121"/>
                <a:gd name="connsiteX3" fmla="*/ 1024865 w 1192491"/>
                <a:gd name="connsiteY3" fmla="*/ 140542 h 794121"/>
                <a:gd name="connsiteX4" fmla="*/ 1192491 w 1192491"/>
                <a:gd name="connsiteY4" fmla="*/ 255727 h 794121"/>
                <a:gd name="connsiteX5" fmla="*/ 1170915 w 1192491"/>
                <a:gd name="connsiteY5" fmla="*/ 524717 h 794121"/>
                <a:gd name="connsiteX6" fmla="*/ 1081366 w 1192491"/>
                <a:gd name="connsiteY6" fmla="*/ 671652 h 794121"/>
                <a:gd name="connsiteX7" fmla="*/ 935316 w 1192491"/>
                <a:gd name="connsiteY7" fmla="*/ 728802 h 794121"/>
                <a:gd name="connsiteX8" fmla="*/ 424141 w 1192491"/>
                <a:gd name="connsiteY8" fmla="*/ 782777 h 794121"/>
                <a:gd name="connsiteX9" fmla="*/ 278091 w 1192491"/>
                <a:gd name="connsiteY9" fmla="*/ 760552 h 794121"/>
                <a:gd name="connsiteX10" fmla="*/ 145390 w 1192491"/>
                <a:gd name="connsiteY10" fmla="*/ 692992 h 794121"/>
                <a:gd name="connsiteX11" fmla="*/ 55841 w 1192491"/>
                <a:gd name="connsiteY11" fmla="*/ 595453 h 794121"/>
                <a:gd name="connsiteX12" fmla="*/ 1866 w 1192491"/>
                <a:gd name="connsiteY12" fmla="*/ 417653 h 794121"/>
                <a:gd name="connsiteX13" fmla="*/ 154915 w 1192491"/>
                <a:gd name="connsiteY13" fmla="*/ 311992 h 794121"/>
                <a:gd name="connsiteX0" fmla="*/ 154915 w 1192491"/>
                <a:gd name="connsiteY0" fmla="*/ 344455 h 826584"/>
                <a:gd name="connsiteX1" fmla="*/ 595591 w 1192491"/>
                <a:gd name="connsiteY1" fmla="*/ 15141 h 826584"/>
                <a:gd name="connsiteX2" fmla="*/ 716241 w 1192491"/>
                <a:gd name="connsiteY2" fmla="*/ 46890 h 826584"/>
                <a:gd name="connsiteX3" fmla="*/ 881341 w 1192491"/>
                <a:gd name="connsiteY3" fmla="*/ 78640 h 826584"/>
                <a:gd name="connsiteX4" fmla="*/ 1024865 w 1192491"/>
                <a:gd name="connsiteY4" fmla="*/ 173005 h 826584"/>
                <a:gd name="connsiteX5" fmla="*/ 1192491 w 1192491"/>
                <a:gd name="connsiteY5" fmla="*/ 288190 h 826584"/>
                <a:gd name="connsiteX6" fmla="*/ 1170915 w 1192491"/>
                <a:gd name="connsiteY6" fmla="*/ 557180 h 826584"/>
                <a:gd name="connsiteX7" fmla="*/ 1081366 w 1192491"/>
                <a:gd name="connsiteY7" fmla="*/ 704115 h 826584"/>
                <a:gd name="connsiteX8" fmla="*/ 935316 w 1192491"/>
                <a:gd name="connsiteY8" fmla="*/ 761265 h 826584"/>
                <a:gd name="connsiteX9" fmla="*/ 424141 w 1192491"/>
                <a:gd name="connsiteY9" fmla="*/ 815240 h 826584"/>
                <a:gd name="connsiteX10" fmla="*/ 278091 w 1192491"/>
                <a:gd name="connsiteY10" fmla="*/ 793015 h 826584"/>
                <a:gd name="connsiteX11" fmla="*/ 145390 w 1192491"/>
                <a:gd name="connsiteY11" fmla="*/ 725455 h 826584"/>
                <a:gd name="connsiteX12" fmla="*/ 55841 w 1192491"/>
                <a:gd name="connsiteY12" fmla="*/ 627916 h 826584"/>
                <a:gd name="connsiteX13" fmla="*/ 1866 w 1192491"/>
                <a:gd name="connsiteY13" fmla="*/ 450116 h 826584"/>
                <a:gd name="connsiteX14" fmla="*/ 154915 w 1192491"/>
                <a:gd name="connsiteY14" fmla="*/ 344455 h 826584"/>
                <a:gd name="connsiteX0" fmla="*/ 154915 w 1192491"/>
                <a:gd name="connsiteY0" fmla="*/ 331056 h 813185"/>
                <a:gd name="connsiteX1" fmla="*/ 395566 w 1192491"/>
                <a:gd name="connsiteY1" fmla="*/ 68417 h 813185"/>
                <a:gd name="connsiteX2" fmla="*/ 595591 w 1192491"/>
                <a:gd name="connsiteY2" fmla="*/ 1742 h 813185"/>
                <a:gd name="connsiteX3" fmla="*/ 716241 w 1192491"/>
                <a:gd name="connsiteY3" fmla="*/ 33491 h 813185"/>
                <a:gd name="connsiteX4" fmla="*/ 881341 w 1192491"/>
                <a:gd name="connsiteY4" fmla="*/ 65241 h 813185"/>
                <a:gd name="connsiteX5" fmla="*/ 1024865 w 1192491"/>
                <a:gd name="connsiteY5" fmla="*/ 159606 h 813185"/>
                <a:gd name="connsiteX6" fmla="*/ 1192491 w 1192491"/>
                <a:gd name="connsiteY6" fmla="*/ 274791 h 813185"/>
                <a:gd name="connsiteX7" fmla="*/ 1170915 w 1192491"/>
                <a:gd name="connsiteY7" fmla="*/ 543781 h 813185"/>
                <a:gd name="connsiteX8" fmla="*/ 1081366 w 1192491"/>
                <a:gd name="connsiteY8" fmla="*/ 690716 h 813185"/>
                <a:gd name="connsiteX9" fmla="*/ 935316 w 1192491"/>
                <a:gd name="connsiteY9" fmla="*/ 747866 h 813185"/>
                <a:gd name="connsiteX10" fmla="*/ 424141 w 1192491"/>
                <a:gd name="connsiteY10" fmla="*/ 801841 h 813185"/>
                <a:gd name="connsiteX11" fmla="*/ 278091 w 1192491"/>
                <a:gd name="connsiteY11" fmla="*/ 779616 h 813185"/>
                <a:gd name="connsiteX12" fmla="*/ 145390 w 1192491"/>
                <a:gd name="connsiteY12" fmla="*/ 712056 h 813185"/>
                <a:gd name="connsiteX13" fmla="*/ 55841 w 1192491"/>
                <a:gd name="connsiteY13" fmla="*/ 614517 h 813185"/>
                <a:gd name="connsiteX14" fmla="*/ 1866 w 1192491"/>
                <a:gd name="connsiteY14" fmla="*/ 436717 h 813185"/>
                <a:gd name="connsiteX15" fmla="*/ 154915 w 1192491"/>
                <a:gd name="connsiteY15" fmla="*/ 331056 h 813185"/>
                <a:gd name="connsiteX0" fmla="*/ 154915 w 1192491"/>
                <a:gd name="connsiteY0" fmla="*/ 331056 h 813185"/>
                <a:gd name="connsiteX1" fmla="*/ 284441 w 1192491"/>
                <a:gd name="connsiteY1" fmla="*/ 173192 h 813185"/>
                <a:gd name="connsiteX2" fmla="*/ 395566 w 1192491"/>
                <a:gd name="connsiteY2" fmla="*/ 68417 h 813185"/>
                <a:gd name="connsiteX3" fmla="*/ 595591 w 1192491"/>
                <a:gd name="connsiteY3" fmla="*/ 1742 h 813185"/>
                <a:gd name="connsiteX4" fmla="*/ 716241 w 1192491"/>
                <a:gd name="connsiteY4" fmla="*/ 33491 h 813185"/>
                <a:gd name="connsiteX5" fmla="*/ 881341 w 1192491"/>
                <a:gd name="connsiteY5" fmla="*/ 65241 h 813185"/>
                <a:gd name="connsiteX6" fmla="*/ 1024865 w 1192491"/>
                <a:gd name="connsiteY6" fmla="*/ 159606 h 813185"/>
                <a:gd name="connsiteX7" fmla="*/ 1192491 w 1192491"/>
                <a:gd name="connsiteY7" fmla="*/ 274791 h 813185"/>
                <a:gd name="connsiteX8" fmla="*/ 1170915 w 1192491"/>
                <a:gd name="connsiteY8" fmla="*/ 543781 h 813185"/>
                <a:gd name="connsiteX9" fmla="*/ 1081366 w 1192491"/>
                <a:gd name="connsiteY9" fmla="*/ 690716 h 813185"/>
                <a:gd name="connsiteX10" fmla="*/ 935316 w 1192491"/>
                <a:gd name="connsiteY10" fmla="*/ 747866 h 813185"/>
                <a:gd name="connsiteX11" fmla="*/ 424141 w 1192491"/>
                <a:gd name="connsiteY11" fmla="*/ 801841 h 813185"/>
                <a:gd name="connsiteX12" fmla="*/ 278091 w 1192491"/>
                <a:gd name="connsiteY12" fmla="*/ 779616 h 813185"/>
                <a:gd name="connsiteX13" fmla="*/ 145390 w 1192491"/>
                <a:gd name="connsiteY13" fmla="*/ 712056 h 813185"/>
                <a:gd name="connsiteX14" fmla="*/ 55841 w 1192491"/>
                <a:gd name="connsiteY14" fmla="*/ 614517 h 813185"/>
                <a:gd name="connsiteX15" fmla="*/ 1866 w 1192491"/>
                <a:gd name="connsiteY15" fmla="*/ 436717 h 813185"/>
                <a:gd name="connsiteX16" fmla="*/ 154915 w 1192491"/>
                <a:gd name="connsiteY16" fmla="*/ 331056 h 813185"/>
                <a:gd name="connsiteX0" fmla="*/ 154915 w 1192491"/>
                <a:gd name="connsiteY0" fmla="*/ 331056 h 813185"/>
                <a:gd name="connsiteX1" fmla="*/ 284441 w 1192491"/>
                <a:gd name="connsiteY1" fmla="*/ 173192 h 813185"/>
                <a:gd name="connsiteX2" fmla="*/ 395566 w 1192491"/>
                <a:gd name="connsiteY2" fmla="*/ 68417 h 813185"/>
                <a:gd name="connsiteX3" fmla="*/ 595591 w 1192491"/>
                <a:gd name="connsiteY3" fmla="*/ 1742 h 813185"/>
                <a:gd name="connsiteX4" fmla="*/ 716241 w 1192491"/>
                <a:gd name="connsiteY4" fmla="*/ 33491 h 813185"/>
                <a:gd name="connsiteX5" fmla="*/ 881341 w 1192491"/>
                <a:gd name="connsiteY5" fmla="*/ 65241 h 813185"/>
                <a:gd name="connsiteX6" fmla="*/ 1024865 w 1192491"/>
                <a:gd name="connsiteY6" fmla="*/ 159606 h 813185"/>
                <a:gd name="connsiteX7" fmla="*/ 1192491 w 1192491"/>
                <a:gd name="connsiteY7" fmla="*/ 274791 h 813185"/>
                <a:gd name="connsiteX8" fmla="*/ 1170915 w 1192491"/>
                <a:gd name="connsiteY8" fmla="*/ 543781 h 813185"/>
                <a:gd name="connsiteX9" fmla="*/ 1081366 w 1192491"/>
                <a:gd name="connsiteY9" fmla="*/ 690716 h 813185"/>
                <a:gd name="connsiteX10" fmla="*/ 935316 w 1192491"/>
                <a:gd name="connsiteY10" fmla="*/ 747866 h 813185"/>
                <a:gd name="connsiteX11" fmla="*/ 424141 w 1192491"/>
                <a:gd name="connsiteY11" fmla="*/ 801841 h 813185"/>
                <a:gd name="connsiteX12" fmla="*/ 278091 w 1192491"/>
                <a:gd name="connsiteY12" fmla="*/ 779616 h 813185"/>
                <a:gd name="connsiteX13" fmla="*/ 145390 w 1192491"/>
                <a:gd name="connsiteY13" fmla="*/ 712056 h 813185"/>
                <a:gd name="connsiteX14" fmla="*/ 55841 w 1192491"/>
                <a:gd name="connsiteY14" fmla="*/ 614517 h 813185"/>
                <a:gd name="connsiteX15" fmla="*/ 1866 w 1192491"/>
                <a:gd name="connsiteY15" fmla="*/ 436717 h 813185"/>
                <a:gd name="connsiteX16" fmla="*/ 154915 w 1192491"/>
                <a:gd name="connsiteY16" fmla="*/ 331056 h 813185"/>
                <a:gd name="connsiteX0" fmla="*/ 154915 w 1192491"/>
                <a:gd name="connsiteY0" fmla="*/ 331056 h 814259"/>
                <a:gd name="connsiteX1" fmla="*/ 284441 w 1192491"/>
                <a:gd name="connsiteY1" fmla="*/ 173192 h 814259"/>
                <a:gd name="connsiteX2" fmla="*/ 395566 w 1192491"/>
                <a:gd name="connsiteY2" fmla="*/ 68417 h 814259"/>
                <a:gd name="connsiteX3" fmla="*/ 595591 w 1192491"/>
                <a:gd name="connsiteY3" fmla="*/ 1742 h 814259"/>
                <a:gd name="connsiteX4" fmla="*/ 716241 w 1192491"/>
                <a:gd name="connsiteY4" fmla="*/ 33491 h 814259"/>
                <a:gd name="connsiteX5" fmla="*/ 881341 w 1192491"/>
                <a:gd name="connsiteY5" fmla="*/ 65241 h 814259"/>
                <a:gd name="connsiteX6" fmla="*/ 1024865 w 1192491"/>
                <a:gd name="connsiteY6" fmla="*/ 159606 h 814259"/>
                <a:gd name="connsiteX7" fmla="*/ 1192491 w 1192491"/>
                <a:gd name="connsiteY7" fmla="*/ 274791 h 814259"/>
                <a:gd name="connsiteX8" fmla="*/ 1170915 w 1192491"/>
                <a:gd name="connsiteY8" fmla="*/ 543781 h 814259"/>
                <a:gd name="connsiteX9" fmla="*/ 1081366 w 1192491"/>
                <a:gd name="connsiteY9" fmla="*/ 690716 h 814259"/>
                <a:gd name="connsiteX10" fmla="*/ 935316 w 1192491"/>
                <a:gd name="connsiteY10" fmla="*/ 747866 h 814259"/>
                <a:gd name="connsiteX11" fmla="*/ 424141 w 1192491"/>
                <a:gd name="connsiteY11" fmla="*/ 801841 h 814259"/>
                <a:gd name="connsiteX12" fmla="*/ 274916 w 1192491"/>
                <a:gd name="connsiteY12" fmla="*/ 785966 h 814259"/>
                <a:gd name="connsiteX13" fmla="*/ 145390 w 1192491"/>
                <a:gd name="connsiteY13" fmla="*/ 712056 h 814259"/>
                <a:gd name="connsiteX14" fmla="*/ 55841 w 1192491"/>
                <a:gd name="connsiteY14" fmla="*/ 614517 h 814259"/>
                <a:gd name="connsiteX15" fmla="*/ 1866 w 1192491"/>
                <a:gd name="connsiteY15" fmla="*/ 436717 h 814259"/>
                <a:gd name="connsiteX16" fmla="*/ 154915 w 1192491"/>
                <a:gd name="connsiteY16" fmla="*/ 331056 h 814259"/>
                <a:gd name="connsiteX0" fmla="*/ 154915 w 1192491"/>
                <a:gd name="connsiteY0" fmla="*/ 331056 h 814259"/>
                <a:gd name="connsiteX1" fmla="*/ 284441 w 1192491"/>
                <a:gd name="connsiteY1" fmla="*/ 173192 h 814259"/>
                <a:gd name="connsiteX2" fmla="*/ 395566 w 1192491"/>
                <a:gd name="connsiteY2" fmla="*/ 68417 h 814259"/>
                <a:gd name="connsiteX3" fmla="*/ 595591 w 1192491"/>
                <a:gd name="connsiteY3" fmla="*/ 1742 h 814259"/>
                <a:gd name="connsiteX4" fmla="*/ 716241 w 1192491"/>
                <a:gd name="connsiteY4" fmla="*/ 33491 h 814259"/>
                <a:gd name="connsiteX5" fmla="*/ 881341 w 1192491"/>
                <a:gd name="connsiteY5" fmla="*/ 65241 h 814259"/>
                <a:gd name="connsiteX6" fmla="*/ 1024865 w 1192491"/>
                <a:gd name="connsiteY6" fmla="*/ 159606 h 814259"/>
                <a:gd name="connsiteX7" fmla="*/ 1192491 w 1192491"/>
                <a:gd name="connsiteY7" fmla="*/ 274791 h 814259"/>
                <a:gd name="connsiteX8" fmla="*/ 1170915 w 1192491"/>
                <a:gd name="connsiteY8" fmla="*/ 543781 h 814259"/>
                <a:gd name="connsiteX9" fmla="*/ 1081366 w 1192491"/>
                <a:gd name="connsiteY9" fmla="*/ 690716 h 814259"/>
                <a:gd name="connsiteX10" fmla="*/ 935316 w 1192491"/>
                <a:gd name="connsiteY10" fmla="*/ 747866 h 814259"/>
                <a:gd name="connsiteX11" fmla="*/ 424141 w 1192491"/>
                <a:gd name="connsiteY11" fmla="*/ 801841 h 814259"/>
                <a:gd name="connsiteX12" fmla="*/ 274916 w 1192491"/>
                <a:gd name="connsiteY12" fmla="*/ 785966 h 814259"/>
                <a:gd name="connsiteX13" fmla="*/ 145390 w 1192491"/>
                <a:gd name="connsiteY13" fmla="*/ 712056 h 814259"/>
                <a:gd name="connsiteX14" fmla="*/ 55841 w 1192491"/>
                <a:gd name="connsiteY14" fmla="*/ 614517 h 814259"/>
                <a:gd name="connsiteX15" fmla="*/ 1866 w 1192491"/>
                <a:gd name="connsiteY15" fmla="*/ 436717 h 814259"/>
                <a:gd name="connsiteX16" fmla="*/ 154915 w 1192491"/>
                <a:gd name="connsiteY16" fmla="*/ 331056 h 814259"/>
                <a:gd name="connsiteX0" fmla="*/ 154915 w 1192491"/>
                <a:gd name="connsiteY0" fmla="*/ 331056 h 836262"/>
                <a:gd name="connsiteX1" fmla="*/ 284441 w 1192491"/>
                <a:gd name="connsiteY1" fmla="*/ 173192 h 836262"/>
                <a:gd name="connsiteX2" fmla="*/ 395566 w 1192491"/>
                <a:gd name="connsiteY2" fmla="*/ 68417 h 836262"/>
                <a:gd name="connsiteX3" fmla="*/ 595591 w 1192491"/>
                <a:gd name="connsiteY3" fmla="*/ 1742 h 836262"/>
                <a:gd name="connsiteX4" fmla="*/ 716241 w 1192491"/>
                <a:gd name="connsiteY4" fmla="*/ 33491 h 836262"/>
                <a:gd name="connsiteX5" fmla="*/ 881341 w 1192491"/>
                <a:gd name="connsiteY5" fmla="*/ 65241 h 836262"/>
                <a:gd name="connsiteX6" fmla="*/ 1024865 w 1192491"/>
                <a:gd name="connsiteY6" fmla="*/ 159606 h 836262"/>
                <a:gd name="connsiteX7" fmla="*/ 1192491 w 1192491"/>
                <a:gd name="connsiteY7" fmla="*/ 274791 h 836262"/>
                <a:gd name="connsiteX8" fmla="*/ 1170915 w 1192491"/>
                <a:gd name="connsiteY8" fmla="*/ 543781 h 836262"/>
                <a:gd name="connsiteX9" fmla="*/ 1081366 w 1192491"/>
                <a:gd name="connsiteY9" fmla="*/ 690716 h 836262"/>
                <a:gd name="connsiteX10" fmla="*/ 935316 w 1192491"/>
                <a:gd name="connsiteY10" fmla="*/ 747866 h 836262"/>
                <a:gd name="connsiteX11" fmla="*/ 424141 w 1192491"/>
                <a:gd name="connsiteY11" fmla="*/ 801841 h 836262"/>
                <a:gd name="connsiteX12" fmla="*/ 274916 w 1192491"/>
                <a:gd name="connsiteY12" fmla="*/ 785966 h 836262"/>
                <a:gd name="connsiteX13" fmla="*/ 145390 w 1192491"/>
                <a:gd name="connsiteY13" fmla="*/ 712056 h 836262"/>
                <a:gd name="connsiteX14" fmla="*/ 55841 w 1192491"/>
                <a:gd name="connsiteY14" fmla="*/ 614517 h 836262"/>
                <a:gd name="connsiteX15" fmla="*/ 1866 w 1192491"/>
                <a:gd name="connsiteY15" fmla="*/ 436717 h 836262"/>
                <a:gd name="connsiteX16" fmla="*/ 154915 w 1192491"/>
                <a:gd name="connsiteY16" fmla="*/ 331056 h 836262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424141 w 1192491"/>
                <a:gd name="connsiteY11" fmla="*/ 801841 h 845684"/>
                <a:gd name="connsiteX12" fmla="*/ 274916 w 1192491"/>
                <a:gd name="connsiteY12" fmla="*/ 785966 h 845684"/>
                <a:gd name="connsiteX13" fmla="*/ 145390 w 1192491"/>
                <a:gd name="connsiteY13" fmla="*/ 712056 h 845684"/>
                <a:gd name="connsiteX14" fmla="*/ 55841 w 1192491"/>
                <a:gd name="connsiteY14" fmla="*/ 614517 h 845684"/>
                <a:gd name="connsiteX15" fmla="*/ 1866 w 1192491"/>
                <a:gd name="connsiteY15" fmla="*/ 436717 h 845684"/>
                <a:gd name="connsiteX16" fmla="*/ 154915 w 1192491"/>
                <a:gd name="connsiteY16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424141 w 1192491"/>
                <a:gd name="connsiteY11" fmla="*/ 801841 h 845684"/>
                <a:gd name="connsiteX12" fmla="*/ 274916 w 1192491"/>
                <a:gd name="connsiteY12" fmla="*/ 785966 h 845684"/>
                <a:gd name="connsiteX13" fmla="*/ 145390 w 1192491"/>
                <a:gd name="connsiteY13" fmla="*/ 712056 h 845684"/>
                <a:gd name="connsiteX14" fmla="*/ 55841 w 1192491"/>
                <a:gd name="connsiteY14" fmla="*/ 614517 h 845684"/>
                <a:gd name="connsiteX15" fmla="*/ 1866 w 1192491"/>
                <a:gd name="connsiteY15" fmla="*/ 436717 h 845684"/>
                <a:gd name="connsiteX16" fmla="*/ 154915 w 1192491"/>
                <a:gd name="connsiteY16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270020"/>
                <a:gd name="connsiteY0" fmla="*/ 331056 h 845684"/>
                <a:gd name="connsiteX1" fmla="*/ 284441 w 1270020"/>
                <a:gd name="connsiteY1" fmla="*/ 173192 h 845684"/>
                <a:gd name="connsiteX2" fmla="*/ 395566 w 1270020"/>
                <a:gd name="connsiteY2" fmla="*/ 68417 h 845684"/>
                <a:gd name="connsiteX3" fmla="*/ 595591 w 1270020"/>
                <a:gd name="connsiteY3" fmla="*/ 1742 h 845684"/>
                <a:gd name="connsiteX4" fmla="*/ 716241 w 1270020"/>
                <a:gd name="connsiteY4" fmla="*/ 33491 h 845684"/>
                <a:gd name="connsiteX5" fmla="*/ 881341 w 1270020"/>
                <a:gd name="connsiteY5" fmla="*/ 65241 h 845684"/>
                <a:gd name="connsiteX6" fmla="*/ 1024865 w 1270020"/>
                <a:gd name="connsiteY6" fmla="*/ 159606 h 845684"/>
                <a:gd name="connsiteX7" fmla="*/ 1192491 w 1270020"/>
                <a:gd name="connsiteY7" fmla="*/ 274791 h 845684"/>
                <a:gd name="connsiteX8" fmla="*/ 1170915 w 1270020"/>
                <a:gd name="connsiteY8" fmla="*/ 543781 h 845684"/>
                <a:gd name="connsiteX9" fmla="*/ 1097241 w 1270020"/>
                <a:gd name="connsiteY9" fmla="*/ 690716 h 845684"/>
                <a:gd name="connsiteX10" fmla="*/ 935316 w 1270020"/>
                <a:gd name="connsiteY10" fmla="*/ 747866 h 845684"/>
                <a:gd name="connsiteX11" fmla="*/ 547966 w 1270020"/>
                <a:gd name="connsiteY11" fmla="*/ 801841 h 845684"/>
                <a:gd name="connsiteX12" fmla="*/ 424141 w 1270020"/>
                <a:gd name="connsiteY12" fmla="*/ 801841 h 845684"/>
                <a:gd name="connsiteX13" fmla="*/ 274916 w 1270020"/>
                <a:gd name="connsiteY13" fmla="*/ 785966 h 845684"/>
                <a:gd name="connsiteX14" fmla="*/ 145390 w 1270020"/>
                <a:gd name="connsiteY14" fmla="*/ 712056 h 845684"/>
                <a:gd name="connsiteX15" fmla="*/ 55841 w 1270020"/>
                <a:gd name="connsiteY15" fmla="*/ 614517 h 845684"/>
                <a:gd name="connsiteX16" fmla="*/ 1866 w 1270020"/>
                <a:gd name="connsiteY16" fmla="*/ 436717 h 845684"/>
                <a:gd name="connsiteX17" fmla="*/ 154915 w 1270020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7353 h 881981"/>
                <a:gd name="connsiteX1" fmla="*/ 284441 w 1296824"/>
                <a:gd name="connsiteY1" fmla="*/ 209489 h 881981"/>
                <a:gd name="connsiteX2" fmla="*/ 395566 w 1296824"/>
                <a:gd name="connsiteY2" fmla="*/ 104714 h 881981"/>
                <a:gd name="connsiteX3" fmla="*/ 595591 w 1296824"/>
                <a:gd name="connsiteY3" fmla="*/ 38039 h 881981"/>
                <a:gd name="connsiteX4" fmla="*/ 716241 w 1296824"/>
                <a:gd name="connsiteY4" fmla="*/ 69788 h 881981"/>
                <a:gd name="connsiteX5" fmla="*/ 881341 w 1296824"/>
                <a:gd name="connsiteY5" fmla="*/ 101538 h 881981"/>
                <a:gd name="connsiteX6" fmla="*/ 1024865 w 1296824"/>
                <a:gd name="connsiteY6" fmla="*/ 195903 h 881981"/>
                <a:gd name="connsiteX7" fmla="*/ 1192491 w 1296824"/>
                <a:gd name="connsiteY7" fmla="*/ 311088 h 881981"/>
                <a:gd name="connsiteX8" fmla="*/ 1170915 w 1296824"/>
                <a:gd name="connsiteY8" fmla="*/ 580078 h 881981"/>
                <a:gd name="connsiteX9" fmla="*/ 1097241 w 1296824"/>
                <a:gd name="connsiteY9" fmla="*/ 727013 h 881981"/>
                <a:gd name="connsiteX10" fmla="*/ 935316 w 1296824"/>
                <a:gd name="connsiteY10" fmla="*/ 784163 h 881981"/>
                <a:gd name="connsiteX11" fmla="*/ 547966 w 1296824"/>
                <a:gd name="connsiteY11" fmla="*/ 838138 h 881981"/>
                <a:gd name="connsiteX12" fmla="*/ 424141 w 1296824"/>
                <a:gd name="connsiteY12" fmla="*/ 838138 h 881981"/>
                <a:gd name="connsiteX13" fmla="*/ 274916 w 1296824"/>
                <a:gd name="connsiteY13" fmla="*/ 822263 h 881981"/>
                <a:gd name="connsiteX14" fmla="*/ 145390 w 1296824"/>
                <a:gd name="connsiteY14" fmla="*/ 748353 h 881981"/>
                <a:gd name="connsiteX15" fmla="*/ 55841 w 1296824"/>
                <a:gd name="connsiteY15" fmla="*/ 650814 h 881981"/>
                <a:gd name="connsiteX16" fmla="*/ 1866 w 1296824"/>
                <a:gd name="connsiteY16" fmla="*/ 473014 h 881981"/>
                <a:gd name="connsiteX17" fmla="*/ 154915 w 1296824"/>
                <a:gd name="connsiteY17" fmla="*/ 367353 h 881981"/>
                <a:gd name="connsiteX0" fmla="*/ 154915 w 1296824"/>
                <a:gd name="connsiteY0" fmla="*/ 365965 h 880593"/>
                <a:gd name="connsiteX1" fmla="*/ 284441 w 1296824"/>
                <a:gd name="connsiteY1" fmla="*/ 208101 h 880593"/>
                <a:gd name="connsiteX2" fmla="*/ 376516 w 1296824"/>
                <a:gd name="connsiteY2" fmla="*/ 109676 h 880593"/>
                <a:gd name="connsiteX3" fmla="*/ 595591 w 1296824"/>
                <a:gd name="connsiteY3" fmla="*/ 36651 h 880593"/>
                <a:gd name="connsiteX4" fmla="*/ 716241 w 1296824"/>
                <a:gd name="connsiteY4" fmla="*/ 68400 h 880593"/>
                <a:gd name="connsiteX5" fmla="*/ 881341 w 1296824"/>
                <a:gd name="connsiteY5" fmla="*/ 100150 h 880593"/>
                <a:gd name="connsiteX6" fmla="*/ 1024865 w 1296824"/>
                <a:gd name="connsiteY6" fmla="*/ 194515 h 880593"/>
                <a:gd name="connsiteX7" fmla="*/ 1192491 w 1296824"/>
                <a:gd name="connsiteY7" fmla="*/ 309700 h 880593"/>
                <a:gd name="connsiteX8" fmla="*/ 1170915 w 1296824"/>
                <a:gd name="connsiteY8" fmla="*/ 578690 h 880593"/>
                <a:gd name="connsiteX9" fmla="*/ 1097241 w 1296824"/>
                <a:gd name="connsiteY9" fmla="*/ 725625 h 880593"/>
                <a:gd name="connsiteX10" fmla="*/ 935316 w 1296824"/>
                <a:gd name="connsiteY10" fmla="*/ 782775 h 880593"/>
                <a:gd name="connsiteX11" fmla="*/ 547966 w 1296824"/>
                <a:gd name="connsiteY11" fmla="*/ 836750 h 880593"/>
                <a:gd name="connsiteX12" fmla="*/ 424141 w 1296824"/>
                <a:gd name="connsiteY12" fmla="*/ 836750 h 880593"/>
                <a:gd name="connsiteX13" fmla="*/ 274916 w 1296824"/>
                <a:gd name="connsiteY13" fmla="*/ 820875 h 880593"/>
                <a:gd name="connsiteX14" fmla="*/ 145390 w 1296824"/>
                <a:gd name="connsiteY14" fmla="*/ 746965 h 880593"/>
                <a:gd name="connsiteX15" fmla="*/ 55841 w 1296824"/>
                <a:gd name="connsiteY15" fmla="*/ 649426 h 880593"/>
                <a:gd name="connsiteX16" fmla="*/ 1866 w 1296824"/>
                <a:gd name="connsiteY16" fmla="*/ 471626 h 880593"/>
                <a:gd name="connsiteX17" fmla="*/ 154915 w 1296824"/>
                <a:gd name="connsiteY17" fmla="*/ 365965 h 880593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97030 w 1338939"/>
                <a:gd name="connsiteY0" fmla="*/ 373953 h 888581"/>
                <a:gd name="connsiteX1" fmla="*/ 326556 w 1338939"/>
                <a:gd name="connsiteY1" fmla="*/ 216089 h 888581"/>
                <a:gd name="connsiteX2" fmla="*/ 418631 w 1338939"/>
                <a:gd name="connsiteY2" fmla="*/ 117664 h 888581"/>
                <a:gd name="connsiteX3" fmla="*/ 637706 w 1338939"/>
                <a:gd name="connsiteY3" fmla="*/ 44639 h 888581"/>
                <a:gd name="connsiteX4" fmla="*/ 758356 w 1338939"/>
                <a:gd name="connsiteY4" fmla="*/ 76388 h 888581"/>
                <a:gd name="connsiteX5" fmla="*/ 923456 w 1338939"/>
                <a:gd name="connsiteY5" fmla="*/ 108138 h 888581"/>
                <a:gd name="connsiteX6" fmla="*/ 1066980 w 1338939"/>
                <a:gd name="connsiteY6" fmla="*/ 202503 h 888581"/>
                <a:gd name="connsiteX7" fmla="*/ 1234606 w 1338939"/>
                <a:gd name="connsiteY7" fmla="*/ 317688 h 888581"/>
                <a:gd name="connsiteX8" fmla="*/ 1213030 w 1338939"/>
                <a:gd name="connsiteY8" fmla="*/ 586678 h 888581"/>
                <a:gd name="connsiteX9" fmla="*/ 1139356 w 1338939"/>
                <a:gd name="connsiteY9" fmla="*/ 733613 h 888581"/>
                <a:gd name="connsiteX10" fmla="*/ 977431 w 1338939"/>
                <a:gd name="connsiteY10" fmla="*/ 790763 h 888581"/>
                <a:gd name="connsiteX11" fmla="*/ 590081 w 1338939"/>
                <a:gd name="connsiteY11" fmla="*/ 844738 h 888581"/>
                <a:gd name="connsiteX12" fmla="*/ 466256 w 1338939"/>
                <a:gd name="connsiteY12" fmla="*/ 844738 h 888581"/>
                <a:gd name="connsiteX13" fmla="*/ 317031 w 1338939"/>
                <a:gd name="connsiteY13" fmla="*/ 828863 h 888581"/>
                <a:gd name="connsiteX14" fmla="*/ 187505 w 1338939"/>
                <a:gd name="connsiteY14" fmla="*/ 754953 h 888581"/>
                <a:gd name="connsiteX15" fmla="*/ 97956 w 1338939"/>
                <a:gd name="connsiteY15" fmla="*/ 657414 h 888581"/>
                <a:gd name="connsiteX16" fmla="*/ 43981 w 1338939"/>
                <a:gd name="connsiteY16" fmla="*/ 479614 h 888581"/>
                <a:gd name="connsiteX17" fmla="*/ 197030 w 1338939"/>
                <a:gd name="connsiteY17" fmla="*/ 373953 h 888581"/>
                <a:gd name="connsiteX0" fmla="*/ 199982 w 1341891"/>
                <a:gd name="connsiteY0" fmla="*/ 373953 h 888581"/>
                <a:gd name="connsiteX1" fmla="*/ 329508 w 1341891"/>
                <a:gd name="connsiteY1" fmla="*/ 216089 h 888581"/>
                <a:gd name="connsiteX2" fmla="*/ 421583 w 1341891"/>
                <a:gd name="connsiteY2" fmla="*/ 117664 h 888581"/>
                <a:gd name="connsiteX3" fmla="*/ 640658 w 1341891"/>
                <a:gd name="connsiteY3" fmla="*/ 44639 h 888581"/>
                <a:gd name="connsiteX4" fmla="*/ 761308 w 1341891"/>
                <a:gd name="connsiteY4" fmla="*/ 76388 h 888581"/>
                <a:gd name="connsiteX5" fmla="*/ 926408 w 1341891"/>
                <a:gd name="connsiteY5" fmla="*/ 108138 h 888581"/>
                <a:gd name="connsiteX6" fmla="*/ 1069932 w 1341891"/>
                <a:gd name="connsiteY6" fmla="*/ 202503 h 888581"/>
                <a:gd name="connsiteX7" fmla="*/ 1237558 w 1341891"/>
                <a:gd name="connsiteY7" fmla="*/ 317688 h 888581"/>
                <a:gd name="connsiteX8" fmla="*/ 1215982 w 1341891"/>
                <a:gd name="connsiteY8" fmla="*/ 586678 h 888581"/>
                <a:gd name="connsiteX9" fmla="*/ 1142308 w 1341891"/>
                <a:gd name="connsiteY9" fmla="*/ 733613 h 888581"/>
                <a:gd name="connsiteX10" fmla="*/ 980383 w 1341891"/>
                <a:gd name="connsiteY10" fmla="*/ 790763 h 888581"/>
                <a:gd name="connsiteX11" fmla="*/ 593033 w 1341891"/>
                <a:gd name="connsiteY11" fmla="*/ 844738 h 888581"/>
                <a:gd name="connsiteX12" fmla="*/ 469208 w 1341891"/>
                <a:gd name="connsiteY12" fmla="*/ 844738 h 888581"/>
                <a:gd name="connsiteX13" fmla="*/ 319983 w 1341891"/>
                <a:gd name="connsiteY13" fmla="*/ 828863 h 888581"/>
                <a:gd name="connsiteX14" fmla="*/ 190457 w 1341891"/>
                <a:gd name="connsiteY14" fmla="*/ 754953 h 888581"/>
                <a:gd name="connsiteX15" fmla="*/ 100908 w 1341891"/>
                <a:gd name="connsiteY15" fmla="*/ 657414 h 888581"/>
                <a:gd name="connsiteX16" fmla="*/ 46933 w 1341891"/>
                <a:gd name="connsiteY16" fmla="*/ 479614 h 888581"/>
                <a:gd name="connsiteX17" fmla="*/ 199982 w 1341891"/>
                <a:gd name="connsiteY17" fmla="*/ 373953 h 88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891" h="888581">
                  <a:moveTo>
                    <a:pt x="199982" y="373953"/>
                  </a:moveTo>
                  <a:cubicBezTo>
                    <a:pt x="202098" y="213086"/>
                    <a:pt x="260825" y="218587"/>
                    <a:pt x="329508" y="216089"/>
                  </a:cubicBezTo>
                  <a:cubicBezTo>
                    <a:pt x="325167" y="169141"/>
                    <a:pt x="308871" y="118193"/>
                    <a:pt x="421583" y="117664"/>
                  </a:cubicBezTo>
                  <a:cubicBezTo>
                    <a:pt x="429520" y="-41615"/>
                    <a:pt x="584037" y="-10394"/>
                    <a:pt x="640658" y="44639"/>
                  </a:cubicBezTo>
                  <a:cubicBezTo>
                    <a:pt x="684579" y="-24153"/>
                    <a:pt x="724796" y="13946"/>
                    <a:pt x="761308" y="76388"/>
                  </a:cubicBezTo>
                  <a:cubicBezTo>
                    <a:pt x="848620" y="-10395"/>
                    <a:pt x="906721" y="40023"/>
                    <a:pt x="926408" y="108138"/>
                  </a:cubicBezTo>
                  <a:cubicBezTo>
                    <a:pt x="1040924" y="72918"/>
                    <a:pt x="1044316" y="129773"/>
                    <a:pt x="1069932" y="202503"/>
                  </a:cubicBezTo>
                  <a:cubicBezTo>
                    <a:pt x="1112049" y="176340"/>
                    <a:pt x="1243066" y="200976"/>
                    <a:pt x="1237558" y="317688"/>
                  </a:cubicBezTo>
                  <a:cubicBezTo>
                    <a:pt x="1325616" y="372426"/>
                    <a:pt x="1429549" y="497015"/>
                    <a:pt x="1215982" y="586678"/>
                  </a:cubicBezTo>
                  <a:cubicBezTo>
                    <a:pt x="1206878" y="633392"/>
                    <a:pt x="1241370" y="709124"/>
                    <a:pt x="1142308" y="733613"/>
                  </a:cubicBezTo>
                  <a:cubicBezTo>
                    <a:pt x="1109921" y="812077"/>
                    <a:pt x="1071400" y="834684"/>
                    <a:pt x="980383" y="790763"/>
                  </a:cubicBezTo>
                  <a:cubicBezTo>
                    <a:pt x="892541" y="813517"/>
                    <a:pt x="849679" y="943692"/>
                    <a:pt x="593033" y="844738"/>
                  </a:cubicBezTo>
                  <a:cubicBezTo>
                    <a:pt x="511012" y="904534"/>
                    <a:pt x="515775" y="851617"/>
                    <a:pt x="469208" y="844738"/>
                  </a:cubicBezTo>
                  <a:cubicBezTo>
                    <a:pt x="393958" y="903094"/>
                    <a:pt x="375967" y="908386"/>
                    <a:pt x="319983" y="828863"/>
                  </a:cubicBezTo>
                  <a:cubicBezTo>
                    <a:pt x="275749" y="850793"/>
                    <a:pt x="231516" y="904473"/>
                    <a:pt x="190457" y="754953"/>
                  </a:cubicBezTo>
                  <a:cubicBezTo>
                    <a:pt x="21545" y="742401"/>
                    <a:pt x="135412" y="681608"/>
                    <a:pt x="100908" y="657414"/>
                  </a:cubicBezTo>
                  <a:cubicBezTo>
                    <a:pt x="50529" y="658620"/>
                    <a:pt x="-64300" y="518391"/>
                    <a:pt x="46933" y="479614"/>
                  </a:cubicBezTo>
                  <a:cubicBezTo>
                    <a:pt x="34449" y="371369"/>
                    <a:pt x="152141" y="278998"/>
                    <a:pt x="199982" y="37395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46">
              <a:extLst>
                <a:ext uri="{FF2B5EF4-FFF2-40B4-BE49-F238E27FC236}">
                  <a16:creationId xmlns:a16="http://schemas.microsoft.com/office/drawing/2014/main" id="{3A80B1B2-D6C8-4DA5-90C4-0BD3A339E489}"/>
                </a:ext>
              </a:extLst>
            </p:cNvPr>
            <p:cNvSpPr/>
            <p:nvPr/>
          </p:nvSpPr>
          <p:spPr>
            <a:xfrm>
              <a:off x="6552531" y="2356484"/>
              <a:ext cx="405482" cy="803434"/>
            </a:xfrm>
            <a:custGeom>
              <a:avLst/>
              <a:gdLst>
                <a:gd name="connsiteX0" fmla="*/ 0 w 145926"/>
                <a:gd name="connsiteY0" fmla="*/ 0 h 397483"/>
                <a:gd name="connsiteX1" fmla="*/ 145926 w 145926"/>
                <a:gd name="connsiteY1" fmla="*/ 0 h 397483"/>
                <a:gd name="connsiteX2" fmla="*/ 145926 w 145926"/>
                <a:gd name="connsiteY2" fmla="*/ 397483 h 397483"/>
                <a:gd name="connsiteX3" fmla="*/ 0 w 145926"/>
                <a:gd name="connsiteY3" fmla="*/ 397483 h 397483"/>
                <a:gd name="connsiteX4" fmla="*/ 0 w 145926"/>
                <a:gd name="connsiteY4" fmla="*/ 0 h 397483"/>
                <a:gd name="connsiteX0" fmla="*/ 0 w 310232"/>
                <a:gd name="connsiteY0" fmla="*/ 0 h 628464"/>
                <a:gd name="connsiteX1" fmla="*/ 310232 w 310232"/>
                <a:gd name="connsiteY1" fmla="*/ 230981 h 628464"/>
                <a:gd name="connsiteX2" fmla="*/ 310232 w 310232"/>
                <a:gd name="connsiteY2" fmla="*/ 628464 h 628464"/>
                <a:gd name="connsiteX3" fmla="*/ 164306 w 310232"/>
                <a:gd name="connsiteY3" fmla="*/ 628464 h 628464"/>
                <a:gd name="connsiteX4" fmla="*/ 0 w 310232"/>
                <a:gd name="connsiteY4" fmla="*/ 0 h 628464"/>
                <a:gd name="connsiteX0" fmla="*/ 0 w 310232"/>
                <a:gd name="connsiteY0" fmla="*/ 0 h 628464"/>
                <a:gd name="connsiteX1" fmla="*/ 310232 w 310232"/>
                <a:gd name="connsiteY1" fmla="*/ 230981 h 628464"/>
                <a:gd name="connsiteX2" fmla="*/ 310232 w 310232"/>
                <a:gd name="connsiteY2" fmla="*/ 628464 h 628464"/>
                <a:gd name="connsiteX3" fmla="*/ 164306 w 310232"/>
                <a:gd name="connsiteY3" fmla="*/ 628464 h 628464"/>
                <a:gd name="connsiteX4" fmla="*/ 0 w 310232"/>
                <a:gd name="connsiteY4" fmla="*/ 0 h 628464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62620"/>
                <a:gd name="connsiteY0" fmla="*/ 83344 h 795151"/>
                <a:gd name="connsiteX1" fmla="*/ 362620 w 362620"/>
                <a:gd name="connsiteY1" fmla="*/ 0 h 795151"/>
                <a:gd name="connsiteX2" fmla="*/ 310232 w 362620"/>
                <a:gd name="connsiteY2" fmla="*/ 711808 h 795151"/>
                <a:gd name="connsiteX3" fmla="*/ 100012 w 362620"/>
                <a:gd name="connsiteY3" fmla="*/ 795151 h 795151"/>
                <a:gd name="connsiteX4" fmla="*/ 0 w 362620"/>
                <a:gd name="connsiteY4" fmla="*/ 83344 h 795151"/>
                <a:gd name="connsiteX0" fmla="*/ 0 w 362620"/>
                <a:gd name="connsiteY0" fmla="*/ 83344 h 795151"/>
                <a:gd name="connsiteX1" fmla="*/ 250700 w 362620"/>
                <a:gd name="connsiteY1" fmla="*/ 252227 h 795151"/>
                <a:gd name="connsiteX2" fmla="*/ 362620 w 362620"/>
                <a:gd name="connsiteY2" fmla="*/ 0 h 795151"/>
                <a:gd name="connsiteX3" fmla="*/ 310232 w 362620"/>
                <a:gd name="connsiteY3" fmla="*/ 711808 h 795151"/>
                <a:gd name="connsiteX4" fmla="*/ 100012 w 362620"/>
                <a:gd name="connsiteY4" fmla="*/ 795151 h 795151"/>
                <a:gd name="connsiteX5" fmla="*/ 0 w 362620"/>
                <a:gd name="connsiteY5" fmla="*/ 83344 h 795151"/>
                <a:gd name="connsiteX0" fmla="*/ 0 w 362620"/>
                <a:gd name="connsiteY0" fmla="*/ 92949 h 804756"/>
                <a:gd name="connsiteX1" fmla="*/ 250700 w 362620"/>
                <a:gd name="connsiteY1" fmla="*/ 261832 h 804756"/>
                <a:gd name="connsiteX2" fmla="*/ 362620 w 362620"/>
                <a:gd name="connsiteY2" fmla="*/ 9605 h 804756"/>
                <a:gd name="connsiteX3" fmla="*/ 310232 w 362620"/>
                <a:gd name="connsiteY3" fmla="*/ 721413 h 804756"/>
                <a:gd name="connsiteX4" fmla="*/ 100012 w 362620"/>
                <a:gd name="connsiteY4" fmla="*/ 804756 h 804756"/>
                <a:gd name="connsiteX5" fmla="*/ 0 w 362620"/>
                <a:gd name="connsiteY5" fmla="*/ 92949 h 804756"/>
                <a:gd name="connsiteX0" fmla="*/ 0 w 362620"/>
                <a:gd name="connsiteY0" fmla="*/ 91627 h 803434"/>
                <a:gd name="connsiteX1" fmla="*/ 250700 w 362620"/>
                <a:gd name="connsiteY1" fmla="*/ 260510 h 803434"/>
                <a:gd name="connsiteX2" fmla="*/ 362620 w 362620"/>
                <a:gd name="connsiteY2" fmla="*/ 8283 h 803434"/>
                <a:gd name="connsiteX3" fmla="*/ 310232 w 362620"/>
                <a:gd name="connsiteY3" fmla="*/ 720091 h 803434"/>
                <a:gd name="connsiteX4" fmla="*/ 100012 w 362620"/>
                <a:gd name="connsiteY4" fmla="*/ 803434 h 803434"/>
                <a:gd name="connsiteX5" fmla="*/ 0 w 3626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5482"/>
                <a:gd name="connsiteY0" fmla="*/ 91627 h 803434"/>
                <a:gd name="connsiteX1" fmla="*/ 250700 w 405482"/>
                <a:gd name="connsiteY1" fmla="*/ 260510 h 803434"/>
                <a:gd name="connsiteX2" fmla="*/ 362620 w 405482"/>
                <a:gd name="connsiteY2" fmla="*/ 8283 h 803434"/>
                <a:gd name="connsiteX3" fmla="*/ 405482 w 405482"/>
                <a:gd name="connsiteY3" fmla="*/ 796290 h 803434"/>
                <a:gd name="connsiteX4" fmla="*/ 100012 w 405482"/>
                <a:gd name="connsiteY4" fmla="*/ 803434 h 803434"/>
                <a:gd name="connsiteX5" fmla="*/ 0 w 405482"/>
                <a:gd name="connsiteY5" fmla="*/ 91627 h 80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482" h="803434">
                  <a:moveTo>
                    <a:pt x="0" y="91627"/>
                  </a:moveTo>
                  <a:cubicBezTo>
                    <a:pt x="64517" y="75690"/>
                    <a:pt x="186183" y="276447"/>
                    <a:pt x="250700" y="260510"/>
                  </a:cubicBezTo>
                  <a:cubicBezTo>
                    <a:pt x="261813" y="221678"/>
                    <a:pt x="244351" y="-50516"/>
                    <a:pt x="362620" y="8283"/>
                  </a:cubicBezTo>
                  <a:cubicBezTo>
                    <a:pt x="301501" y="452721"/>
                    <a:pt x="311819" y="592359"/>
                    <a:pt x="405482" y="796290"/>
                  </a:cubicBezTo>
                  <a:lnTo>
                    <a:pt x="100012" y="803434"/>
                  </a:lnTo>
                  <a:cubicBezTo>
                    <a:pt x="78581" y="705865"/>
                    <a:pt x="311943" y="503521"/>
                    <a:pt x="0" y="9162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4C425B8-6638-414B-9F38-67A18E4E4E78}"/>
                </a:ext>
              </a:extLst>
            </p:cNvPr>
            <p:cNvSpPr/>
            <p:nvPr/>
          </p:nvSpPr>
          <p:spPr>
            <a:xfrm rot="19444912">
              <a:off x="6332597" y="2272678"/>
              <a:ext cx="497682" cy="16761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C91D98B-EF58-4612-B151-F889F7CD5848}"/>
                </a:ext>
              </a:extLst>
            </p:cNvPr>
            <p:cNvSpPr/>
            <p:nvPr/>
          </p:nvSpPr>
          <p:spPr>
            <a:xfrm>
              <a:off x="6501859" y="2313259"/>
              <a:ext cx="497682" cy="167612"/>
            </a:xfrm>
            <a:custGeom>
              <a:avLst/>
              <a:gdLst>
                <a:gd name="connsiteX0" fmla="*/ 0 w 497682"/>
                <a:gd name="connsiteY0" fmla="*/ 166806 h 167612"/>
                <a:gd name="connsiteX1" fmla="*/ 38100 w 497682"/>
                <a:gd name="connsiteY1" fmla="*/ 164425 h 167612"/>
                <a:gd name="connsiteX2" fmla="*/ 40482 w 497682"/>
                <a:gd name="connsiteY2" fmla="*/ 145375 h 167612"/>
                <a:gd name="connsiteX3" fmla="*/ 64294 w 497682"/>
                <a:gd name="connsiteY3" fmla="*/ 147756 h 167612"/>
                <a:gd name="connsiteX4" fmla="*/ 97632 w 497682"/>
                <a:gd name="connsiteY4" fmla="*/ 135850 h 167612"/>
                <a:gd name="connsiteX5" fmla="*/ 100013 w 497682"/>
                <a:gd name="connsiteY5" fmla="*/ 126325 h 167612"/>
                <a:gd name="connsiteX6" fmla="*/ 97632 w 497682"/>
                <a:gd name="connsiteY6" fmla="*/ 71556 h 167612"/>
                <a:gd name="connsiteX7" fmla="*/ 88107 w 497682"/>
                <a:gd name="connsiteY7" fmla="*/ 64413 h 167612"/>
                <a:gd name="connsiteX8" fmla="*/ 92869 w 497682"/>
                <a:gd name="connsiteY8" fmla="*/ 78700 h 167612"/>
                <a:gd name="connsiteX9" fmla="*/ 109538 w 497682"/>
                <a:gd name="connsiteY9" fmla="*/ 90606 h 167612"/>
                <a:gd name="connsiteX10" fmla="*/ 126207 w 497682"/>
                <a:gd name="connsiteY10" fmla="*/ 112038 h 167612"/>
                <a:gd name="connsiteX11" fmla="*/ 140494 w 497682"/>
                <a:gd name="connsiteY11" fmla="*/ 114419 h 167612"/>
                <a:gd name="connsiteX12" fmla="*/ 192882 w 497682"/>
                <a:gd name="connsiteY12" fmla="*/ 112038 h 167612"/>
                <a:gd name="connsiteX13" fmla="*/ 197644 w 497682"/>
                <a:gd name="connsiteY13" fmla="*/ 102513 h 167612"/>
                <a:gd name="connsiteX14" fmla="*/ 211932 w 497682"/>
                <a:gd name="connsiteY14" fmla="*/ 85844 h 167612"/>
                <a:gd name="connsiteX15" fmla="*/ 276225 w 497682"/>
                <a:gd name="connsiteY15" fmla="*/ 78700 h 167612"/>
                <a:gd name="connsiteX16" fmla="*/ 285750 w 497682"/>
                <a:gd name="connsiteY16" fmla="*/ 64413 h 167612"/>
                <a:gd name="connsiteX17" fmla="*/ 300038 w 497682"/>
                <a:gd name="connsiteY17" fmla="*/ 69175 h 167612"/>
                <a:gd name="connsiteX18" fmla="*/ 316707 w 497682"/>
                <a:gd name="connsiteY18" fmla="*/ 62031 h 167612"/>
                <a:gd name="connsiteX19" fmla="*/ 319088 w 497682"/>
                <a:gd name="connsiteY19" fmla="*/ 52506 h 167612"/>
                <a:gd name="connsiteX20" fmla="*/ 316707 w 497682"/>
                <a:gd name="connsiteY20" fmla="*/ 31075 h 167612"/>
                <a:gd name="connsiteX21" fmla="*/ 328613 w 497682"/>
                <a:gd name="connsiteY21" fmla="*/ 28694 h 167612"/>
                <a:gd name="connsiteX22" fmla="*/ 330994 w 497682"/>
                <a:gd name="connsiteY22" fmla="*/ 21550 h 167612"/>
                <a:gd name="connsiteX23" fmla="*/ 338138 w 497682"/>
                <a:gd name="connsiteY23" fmla="*/ 16788 h 167612"/>
                <a:gd name="connsiteX24" fmla="*/ 345282 w 497682"/>
                <a:gd name="connsiteY24" fmla="*/ 9644 h 167612"/>
                <a:gd name="connsiteX25" fmla="*/ 342900 w 497682"/>
                <a:gd name="connsiteY25" fmla="*/ 119 h 167612"/>
                <a:gd name="connsiteX26" fmla="*/ 354807 w 497682"/>
                <a:gd name="connsiteY26" fmla="*/ 7263 h 167612"/>
                <a:gd name="connsiteX27" fmla="*/ 388144 w 497682"/>
                <a:gd name="connsiteY27" fmla="*/ 12025 h 167612"/>
                <a:gd name="connsiteX28" fmla="*/ 392907 w 497682"/>
                <a:gd name="connsiteY28" fmla="*/ 19169 h 167612"/>
                <a:gd name="connsiteX29" fmla="*/ 395288 w 497682"/>
                <a:gd name="connsiteY29" fmla="*/ 31075 h 167612"/>
                <a:gd name="connsiteX30" fmla="*/ 402432 w 497682"/>
                <a:gd name="connsiteY30" fmla="*/ 35838 h 167612"/>
                <a:gd name="connsiteX31" fmla="*/ 416719 w 497682"/>
                <a:gd name="connsiteY31" fmla="*/ 33456 h 167612"/>
                <a:gd name="connsiteX32" fmla="*/ 423863 w 497682"/>
                <a:gd name="connsiteY32" fmla="*/ 31075 h 167612"/>
                <a:gd name="connsiteX33" fmla="*/ 442913 w 497682"/>
                <a:gd name="connsiteY33" fmla="*/ 33456 h 167612"/>
                <a:gd name="connsiteX34" fmla="*/ 445294 w 497682"/>
                <a:gd name="connsiteY34" fmla="*/ 40600 h 167612"/>
                <a:gd name="connsiteX35" fmla="*/ 447675 w 497682"/>
                <a:gd name="connsiteY35" fmla="*/ 50125 h 167612"/>
                <a:gd name="connsiteX36" fmla="*/ 461963 w 497682"/>
                <a:gd name="connsiteY36" fmla="*/ 66794 h 167612"/>
                <a:gd name="connsiteX37" fmla="*/ 469107 w 497682"/>
                <a:gd name="connsiteY37" fmla="*/ 69175 h 167612"/>
                <a:gd name="connsiteX38" fmla="*/ 495300 w 497682"/>
                <a:gd name="connsiteY38" fmla="*/ 59650 h 167612"/>
                <a:gd name="connsiteX39" fmla="*/ 497682 w 497682"/>
                <a:gd name="connsiteY39" fmla="*/ 57269 h 1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97682" h="167612">
                  <a:moveTo>
                    <a:pt x="0" y="166806"/>
                  </a:moveTo>
                  <a:cubicBezTo>
                    <a:pt x="12700" y="166012"/>
                    <a:pt x="26854" y="170379"/>
                    <a:pt x="38100" y="164425"/>
                  </a:cubicBezTo>
                  <a:cubicBezTo>
                    <a:pt x="43756" y="161431"/>
                    <a:pt x="35083" y="148811"/>
                    <a:pt x="40482" y="145375"/>
                  </a:cubicBezTo>
                  <a:cubicBezTo>
                    <a:pt x="47212" y="141092"/>
                    <a:pt x="56357" y="146962"/>
                    <a:pt x="64294" y="147756"/>
                  </a:cubicBezTo>
                  <a:cubicBezTo>
                    <a:pt x="74322" y="145751"/>
                    <a:pt x="90298" y="146118"/>
                    <a:pt x="97632" y="135850"/>
                  </a:cubicBezTo>
                  <a:cubicBezTo>
                    <a:pt x="99534" y="133187"/>
                    <a:pt x="99219" y="129500"/>
                    <a:pt x="100013" y="126325"/>
                  </a:cubicBezTo>
                  <a:cubicBezTo>
                    <a:pt x="99219" y="108069"/>
                    <a:pt x="101083" y="89501"/>
                    <a:pt x="97632" y="71556"/>
                  </a:cubicBezTo>
                  <a:cubicBezTo>
                    <a:pt x="96883" y="67659"/>
                    <a:pt x="90308" y="61111"/>
                    <a:pt x="88107" y="64413"/>
                  </a:cubicBezTo>
                  <a:cubicBezTo>
                    <a:pt x="85322" y="68590"/>
                    <a:pt x="90085" y="74523"/>
                    <a:pt x="92869" y="78700"/>
                  </a:cubicBezTo>
                  <a:cubicBezTo>
                    <a:pt x="94052" y="80474"/>
                    <a:pt x="106758" y="88753"/>
                    <a:pt x="109538" y="90606"/>
                  </a:cubicBezTo>
                  <a:cubicBezTo>
                    <a:pt x="113339" y="98208"/>
                    <a:pt x="117136" y="109014"/>
                    <a:pt x="126207" y="112038"/>
                  </a:cubicBezTo>
                  <a:cubicBezTo>
                    <a:pt x="130787" y="113565"/>
                    <a:pt x="135732" y="113625"/>
                    <a:pt x="140494" y="114419"/>
                  </a:cubicBezTo>
                  <a:cubicBezTo>
                    <a:pt x="157957" y="113625"/>
                    <a:pt x="175769" y="115603"/>
                    <a:pt x="192882" y="112038"/>
                  </a:cubicBezTo>
                  <a:cubicBezTo>
                    <a:pt x="196357" y="111314"/>
                    <a:pt x="195920" y="105616"/>
                    <a:pt x="197644" y="102513"/>
                  </a:cubicBezTo>
                  <a:cubicBezTo>
                    <a:pt x="200114" y="98066"/>
                    <a:pt x="204737" y="87043"/>
                    <a:pt x="211932" y="85844"/>
                  </a:cubicBezTo>
                  <a:cubicBezTo>
                    <a:pt x="233202" y="82299"/>
                    <a:pt x="254794" y="81081"/>
                    <a:pt x="276225" y="78700"/>
                  </a:cubicBezTo>
                  <a:cubicBezTo>
                    <a:pt x="277420" y="73921"/>
                    <a:pt x="277529" y="64413"/>
                    <a:pt x="285750" y="64413"/>
                  </a:cubicBezTo>
                  <a:cubicBezTo>
                    <a:pt x="290770" y="64413"/>
                    <a:pt x="300038" y="69175"/>
                    <a:pt x="300038" y="69175"/>
                  </a:cubicBezTo>
                  <a:cubicBezTo>
                    <a:pt x="304818" y="67980"/>
                    <a:pt x="313418" y="66965"/>
                    <a:pt x="316707" y="62031"/>
                  </a:cubicBezTo>
                  <a:cubicBezTo>
                    <a:pt x="318522" y="59308"/>
                    <a:pt x="318294" y="55681"/>
                    <a:pt x="319088" y="52506"/>
                  </a:cubicBezTo>
                  <a:cubicBezTo>
                    <a:pt x="318294" y="45362"/>
                    <a:pt x="314038" y="37749"/>
                    <a:pt x="316707" y="31075"/>
                  </a:cubicBezTo>
                  <a:cubicBezTo>
                    <a:pt x="318210" y="27317"/>
                    <a:pt x="325246" y="30939"/>
                    <a:pt x="328613" y="28694"/>
                  </a:cubicBezTo>
                  <a:cubicBezTo>
                    <a:pt x="330702" y="27302"/>
                    <a:pt x="329426" y="23510"/>
                    <a:pt x="330994" y="21550"/>
                  </a:cubicBezTo>
                  <a:cubicBezTo>
                    <a:pt x="332782" y="19315"/>
                    <a:pt x="335939" y="18620"/>
                    <a:pt x="338138" y="16788"/>
                  </a:cubicBezTo>
                  <a:cubicBezTo>
                    <a:pt x="340725" y="14632"/>
                    <a:pt x="342901" y="12025"/>
                    <a:pt x="345282" y="9644"/>
                  </a:cubicBezTo>
                  <a:cubicBezTo>
                    <a:pt x="344488" y="6469"/>
                    <a:pt x="339725" y="913"/>
                    <a:pt x="342900" y="119"/>
                  </a:cubicBezTo>
                  <a:cubicBezTo>
                    <a:pt x="347390" y="-1003"/>
                    <a:pt x="350331" y="6085"/>
                    <a:pt x="354807" y="7263"/>
                  </a:cubicBezTo>
                  <a:cubicBezTo>
                    <a:pt x="365663" y="10120"/>
                    <a:pt x="377032" y="10438"/>
                    <a:pt x="388144" y="12025"/>
                  </a:cubicBezTo>
                  <a:cubicBezTo>
                    <a:pt x="389732" y="14406"/>
                    <a:pt x="391902" y="16489"/>
                    <a:pt x="392907" y="19169"/>
                  </a:cubicBezTo>
                  <a:cubicBezTo>
                    <a:pt x="394328" y="22959"/>
                    <a:pt x="393280" y="27561"/>
                    <a:pt x="395288" y="31075"/>
                  </a:cubicBezTo>
                  <a:cubicBezTo>
                    <a:pt x="396708" y="33560"/>
                    <a:pt x="400051" y="34250"/>
                    <a:pt x="402432" y="35838"/>
                  </a:cubicBezTo>
                  <a:cubicBezTo>
                    <a:pt x="407194" y="35044"/>
                    <a:pt x="412006" y="34503"/>
                    <a:pt x="416719" y="33456"/>
                  </a:cubicBezTo>
                  <a:cubicBezTo>
                    <a:pt x="419169" y="32911"/>
                    <a:pt x="421353" y="31075"/>
                    <a:pt x="423863" y="31075"/>
                  </a:cubicBezTo>
                  <a:cubicBezTo>
                    <a:pt x="430262" y="31075"/>
                    <a:pt x="436563" y="32662"/>
                    <a:pt x="442913" y="33456"/>
                  </a:cubicBezTo>
                  <a:cubicBezTo>
                    <a:pt x="443707" y="35837"/>
                    <a:pt x="444604" y="38186"/>
                    <a:pt x="445294" y="40600"/>
                  </a:cubicBezTo>
                  <a:cubicBezTo>
                    <a:pt x="446193" y="43747"/>
                    <a:pt x="446386" y="47117"/>
                    <a:pt x="447675" y="50125"/>
                  </a:cubicBezTo>
                  <a:cubicBezTo>
                    <a:pt x="449896" y="55307"/>
                    <a:pt x="458310" y="64185"/>
                    <a:pt x="461963" y="66794"/>
                  </a:cubicBezTo>
                  <a:cubicBezTo>
                    <a:pt x="464006" y="68253"/>
                    <a:pt x="466726" y="68381"/>
                    <a:pt x="469107" y="69175"/>
                  </a:cubicBezTo>
                  <a:cubicBezTo>
                    <a:pt x="503624" y="65724"/>
                    <a:pt x="487814" y="74620"/>
                    <a:pt x="495300" y="59650"/>
                  </a:cubicBezTo>
                  <a:cubicBezTo>
                    <a:pt x="495802" y="58646"/>
                    <a:pt x="496888" y="58063"/>
                    <a:pt x="497682" y="57269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CF02D9F-2361-4588-8360-EA82B36455B4}"/>
              </a:ext>
            </a:extLst>
          </p:cNvPr>
          <p:cNvGrpSpPr/>
          <p:nvPr/>
        </p:nvGrpSpPr>
        <p:grpSpPr>
          <a:xfrm>
            <a:off x="7849709" y="4775354"/>
            <a:ext cx="3427188" cy="1591052"/>
            <a:chOff x="10048985" y="4758983"/>
            <a:chExt cx="2143159" cy="99494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EC7909D-5D64-475A-B9CA-036F97E5FEC2}"/>
                </a:ext>
              </a:extLst>
            </p:cNvPr>
            <p:cNvSpPr/>
            <p:nvPr/>
          </p:nvSpPr>
          <p:spPr>
            <a:xfrm>
              <a:off x="10217426" y="5194403"/>
              <a:ext cx="861912" cy="4156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1DF1776-A344-497A-A74A-5DE45448FE0E}"/>
                </a:ext>
              </a:extLst>
            </p:cNvPr>
            <p:cNvGrpSpPr/>
            <p:nvPr/>
          </p:nvGrpSpPr>
          <p:grpSpPr>
            <a:xfrm>
              <a:off x="10048985" y="4758983"/>
              <a:ext cx="2143159" cy="994948"/>
              <a:chOff x="1909306" y="1746717"/>
              <a:chExt cx="9913445" cy="4324512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094DD708-08DF-4A5A-9572-70C2C00BD09D}"/>
                  </a:ext>
                </a:extLst>
              </p:cNvPr>
              <p:cNvSpPr/>
              <p:nvPr/>
            </p:nvSpPr>
            <p:spPr>
              <a:xfrm>
                <a:off x="1927182" y="3087218"/>
                <a:ext cx="6544177" cy="2491948"/>
              </a:xfrm>
              <a:custGeom>
                <a:avLst/>
                <a:gdLst>
                  <a:gd name="connsiteX0" fmla="*/ 0 w 6351012"/>
                  <a:gd name="connsiteY0" fmla="*/ 53766 h 2478914"/>
                  <a:gd name="connsiteX1" fmla="*/ 4678017 w 6351012"/>
                  <a:gd name="connsiteY1" fmla="*/ 40514 h 2478914"/>
                  <a:gd name="connsiteX2" fmla="*/ 6069495 w 6351012"/>
                  <a:gd name="connsiteY2" fmla="*/ 504340 h 2478914"/>
                  <a:gd name="connsiteX3" fmla="*/ 6347791 w 6351012"/>
                  <a:gd name="connsiteY3" fmla="*/ 1630775 h 2478914"/>
                  <a:gd name="connsiteX4" fmla="*/ 6228522 w 6351012"/>
                  <a:gd name="connsiteY4" fmla="*/ 2478914 h 2478914"/>
                  <a:gd name="connsiteX5" fmla="*/ 6228522 w 6351012"/>
                  <a:gd name="connsiteY5" fmla="*/ 2478914 h 2478914"/>
                  <a:gd name="connsiteX0" fmla="*/ 0 w 6420862"/>
                  <a:gd name="connsiteY0" fmla="*/ 43397 h 2487595"/>
                  <a:gd name="connsiteX1" fmla="*/ 4747867 w 6420862"/>
                  <a:gd name="connsiteY1" fmla="*/ 49195 h 2487595"/>
                  <a:gd name="connsiteX2" fmla="*/ 6139345 w 6420862"/>
                  <a:gd name="connsiteY2" fmla="*/ 513021 h 2487595"/>
                  <a:gd name="connsiteX3" fmla="*/ 6417641 w 6420862"/>
                  <a:gd name="connsiteY3" fmla="*/ 1639456 h 2487595"/>
                  <a:gd name="connsiteX4" fmla="*/ 6298372 w 6420862"/>
                  <a:gd name="connsiteY4" fmla="*/ 2487595 h 2487595"/>
                  <a:gd name="connsiteX5" fmla="*/ 6298372 w 6420862"/>
                  <a:gd name="connsiteY5" fmla="*/ 2487595 h 2487595"/>
                  <a:gd name="connsiteX0" fmla="*/ 115217 w 6536079"/>
                  <a:gd name="connsiteY0" fmla="*/ 0 h 2444198"/>
                  <a:gd name="connsiteX1" fmla="*/ 471369 w 6536079"/>
                  <a:gd name="connsiteY1" fmla="*/ 611534 h 2444198"/>
                  <a:gd name="connsiteX2" fmla="*/ 4863084 w 6536079"/>
                  <a:gd name="connsiteY2" fmla="*/ 5798 h 2444198"/>
                  <a:gd name="connsiteX3" fmla="*/ 6254562 w 6536079"/>
                  <a:gd name="connsiteY3" fmla="*/ 469624 h 2444198"/>
                  <a:gd name="connsiteX4" fmla="*/ 6532858 w 6536079"/>
                  <a:gd name="connsiteY4" fmla="*/ 1596059 h 2444198"/>
                  <a:gd name="connsiteX5" fmla="*/ 6413589 w 6536079"/>
                  <a:gd name="connsiteY5" fmla="*/ 2444198 h 2444198"/>
                  <a:gd name="connsiteX6" fmla="*/ 6413589 w 6536079"/>
                  <a:gd name="connsiteY6" fmla="*/ 2444198 h 2444198"/>
                  <a:gd name="connsiteX0" fmla="*/ 95240 w 6554202"/>
                  <a:gd name="connsiteY0" fmla="*/ 421381 h 2440129"/>
                  <a:gd name="connsiteX1" fmla="*/ 489492 w 6554202"/>
                  <a:gd name="connsiteY1" fmla="*/ 607465 h 2440129"/>
                  <a:gd name="connsiteX2" fmla="*/ 4881207 w 6554202"/>
                  <a:gd name="connsiteY2" fmla="*/ 1729 h 2440129"/>
                  <a:gd name="connsiteX3" fmla="*/ 6272685 w 6554202"/>
                  <a:gd name="connsiteY3" fmla="*/ 465555 h 2440129"/>
                  <a:gd name="connsiteX4" fmla="*/ 6550981 w 6554202"/>
                  <a:gd name="connsiteY4" fmla="*/ 1591990 h 2440129"/>
                  <a:gd name="connsiteX5" fmla="*/ 6431712 w 6554202"/>
                  <a:gd name="connsiteY5" fmla="*/ 2440129 h 2440129"/>
                  <a:gd name="connsiteX6" fmla="*/ 6431712 w 6554202"/>
                  <a:gd name="connsiteY6" fmla="*/ 2440129 h 2440129"/>
                  <a:gd name="connsiteX0" fmla="*/ 54216 w 6513178"/>
                  <a:gd name="connsiteY0" fmla="*/ 461617 h 2480365"/>
                  <a:gd name="connsiteX1" fmla="*/ 537368 w 6513178"/>
                  <a:gd name="connsiteY1" fmla="*/ 1 h 2480365"/>
                  <a:gd name="connsiteX2" fmla="*/ 4840183 w 6513178"/>
                  <a:gd name="connsiteY2" fmla="*/ 41965 h 2480365"/>
                  <a:gd name="connsiteX3" fmla="*/ 6231661 w 6513178"/>
                  <a:gd name="connsiteY3" fmla="*/ 505791 h 2480365"/>
                  <a:gd name="connsiteX4" fmla="*/ 6509957 w 6513178"/>
                  <a:gd name="connsiteY4" fmla="*/ 1632226 h 2480365"/>
                  <a:gd name="connsiteX5" fmla="*/ 6390688 w 6513178"/>
                  <a:gd name="connsiteY5" fmla="*/ 2480365 h 2480365"/>
                  <a:gd name="connsiteX6" fmla="*/ 6390688 w 6513178"/>
                  <a:gd name="connsiteY6" fmla="*/ 2480365 h 2480365"/>
                  <a:gd name="connsiteX0" fmla="*/ 339274 w 6328336"/>
                  <a:gd name="connsiteY0" fmla="*/ 696567 h 2480365"/>
                  <a:gd name="connsiteX1" fmla="*/ 352526 w 6328336"/>
                  <a:gd name="connsiteY1" fmla="*/ 1 h 2480365"/>
                  <a:gd name="connsiteX2" fmla="*/ 4655341 w 6328336"/>
                  <a:gd name="connsiteY2" fmla="*/ 41965 h 2480365"/>
                  <a:gd name="connsiteX3" fmla="*/ 6046819 w 6328336"/>
                  <a:gd name="connsiteY3" fmla="*/ 505791 h 2480365"/>
                  <a:gd name="connsiteX4" fmla="*/ 6325115 w 6328336"/>
                  <a:gd name="connsiteY4" fmla="*/ 1632226 h 2480365"/>
                  <a:gd name="connsiteX5" fmla="*/ 6205846 w 6328336"/>
                  <a:gd name="connsiteY5" fmla="*/ 2480365 h 2480365"/>
                  <a:gd name="connsiteX6" fmla="*/ 6205846 w 6328336"/>
                  <a:gd name="connsiteY6" fmla="*/ 2480365 h 2480365"/>
                  <a:gd name="connsiteX0" fmla="*/ 334533 w 6323595"/>
                  <a:gd name="connsiteY0" fmla="*/ 696567 h 2480365"/>
                  <a:gd name="connsiteX1" fmla="*/ 347785 w 6323595"/>
                  <a:gd name="connsiteY1" fmla="*/ 1 h 2480365"/>
                  <a:gd name="connsiteX2" fmla="*/ 4650600 w 6323595"/>
                  <a:gd name="connsiteY2" fmla="*/ 41965 h 2480365"/>
                  <a:gd name="connsiteX3" fmla="*/ 6042078 w 6323595"/>
                  <a:gd name="connsiteY3" fmla="*/ 505791 h 2480365"/>
                  <a:gd name="connsiteX4" fmla="*/ 6320374 w 6323595"/>
                  <a:gd name="connsiteY4" fmla="*/ 1632226 h 2480365"/>
                  <a:gd name="connsiteX5" fmla="*/ 6201105 w 6323595"/>
                  <a:gd name="connsiteY5" fmla="*/ 2480365 h 2480365"/>
                  <a:gd name="connsiteX6" fmla="*/ 6201105 w 6323595"/>
                  <a:gd name="connsiteY6" fmla="*/ 2480365 h 2480365"/>
                  <a:gd name="connsiteX0" fmla="*/ 497995 w 6487057"/>
                  <a:gd name="connsiteY0" fmla="*/ 696567 h 2480365"/>
                  <a:gd name="connsiteX1" fmla="*/ 511247 w 6487057"/>
                  <a:gd name="connsiteY1" fmla="*/ 1 h 2480365"/>
                  <a:gd name="connsiteX2" fmla="*/ 4814062 w 6487057"/>
                  <a:gd name="connsiteY2" fmla="*/ 41965 h 2480365"/>
                  <a:gd name="connsiteX3" fmla="*/ 6205540 w 6487057"/>
                  <a:gd name="connsiteY3" fmla="*/ 505791 h 2480365"/>
                  <a:gd name="connsiteX4" fmla="*/ 6483836 w 6487057"/>
                  <a:gd name="connsiteY4" fmla="*/ 1632226 h 2480365"/>
                  <a:gd name="connsiteX5" fmla="*/ 6364567 w 6487057"/>
                  <a:gd name="connsiteY5" fmla="*/ 2480365 h 2480365"/>
                  <a:gd name="connsiteX6" fmla="*/ 6364567 w 6487057"/>
                  <a:gd name="connsiteY6" fmla="*/ 2480365 h 2480365"/>
                  <a:gd name="connsiteX0" fmla="*/ 497995 w 6487057"/>
                  <a:gd name="connsiteY0" fmla="*/ 643227 h 2480365"/>
                  <a:gd name="connsiteX1" fmla="*/ 511247 w 6487057"/>
                  <a:gd name="connsiteY1" fmla="*/ 1 h 2480365"/>
                  <a:gd name="connsiteX2" fmla="*/ 4814062 w 6487057"/>
                  <a:gd name="connsiteY2" fmla="*/ 41965 h 2480365"/>
                  <a:gd name="connsiteX3" fmla="*/ 6205540 w 6487057"/>
                  <a:gd name="connsiteY3" fmla="*/ 505791 h 2480365"/>
                  <a:gd name="connsiteX4" fmla="*/ 6483836 w 6487057"/>
                  <a:gd name="connsiteY4" fmla="*/ 1632226 h 2480365"/>
                  <a:gd name="connsiteX5" fmla="*/ 6364567 w 6487057"/>
                  <a:gd name="connsiteY5" fmla="*/ 2480365 h 2480365"/>
                  <a:gd name="connsiteX6" fmla="*/ 6364567 w 6487057"/>
                  <a:gd name="connsiteY6" fmla="*/ 2480365 h 2480365"/>
                  <a:gd name="connsiteX0" fmla="*/ 569727 w 6558789"/>
                  <a:gd name="connsiteY0" fmla="*/ 657137 h 2494275"/>
                  <a:gd name="connsiteX1" fmla="*/ 582979 w 6558789"/>
                  <a:gd name="connsiteY1" fmla="*/ 13911 h 2494275"/>
                  <a:gd name="connsiteX2" fmla="*/ 4885794 w 6558789"/>
                  <a:gd name="connsiteY2" fmla="*/ 55875 h 2494275"/>
                  <a:gd name="connsiteX3" fmla="*/ 6277272 w 6558789"/>
                  <a:gd name="connsiteY3" fmla="*/ 519701 h 2494275"/>
                  <a:gd name="connsiteX4" fmla="*/ 6555568 w 6558789"/>
                  <a:gd name="connsiteY4" fmla="*/ 1646136 h 2494275"/>
                  <a:gd name="connsiteX5" fmla="*/ 6436299 w 6558789"/>
                  <a:gd name="connsiteY5" fmla="*/ 2494275 h 2494275"/>
                  <a:gd name="connsiteX6" fmla="*/ 6436299 w 6558789"/>
                  <a:gd name="connsiteY6" fmla="*/ 2494275 h 2494275"/>
                  <a:gd name="connsiteX0" fmla="*/ 555115 w 6544177"/>
                  <a:gd name="connsiteY0" fmla="*/ 654810 h 2491948"/>
                  <a:gd name="connsiteX1" fmla="*/ 568367 w 6544177"/>
                  <a:gd name="connsiteY1" fmla="*/ 11584 h 2491948"/>
                  <a:gd name="connsiteX2" fmla="*/ 4871182 w 6544177"/>
                  <a:gd name="connsiteY2" fmla="*/ 53548 h 2491948"/>
                  <a:gd name="connsiteX3" fmla="*/ 6262660 w 6544177"/>
                  <a:gd name="connsiteY3" fmla="*/ 517374 h 2491948"/>
                  <a:gd name="connsiteX4" fmla="*/ 6540956 w 6544177"/>
                  <a:gd name="connsiteY4" fmla="*/ 1643809 h 2491948"/>
                  <a:gd name="connsiteX5" fmla="*/ 6421687 w 6544177"/>
                  <a:gd name="connsiteY5" fmla="*/ 2491948 h 2491948"/>
                  <a:gd name="connsiteX6" fmla="*/ 6421687 w 6544177"/>
                  <a:gd name="connsiteY6" fmla="*/ 2491948 h 249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44177" h="2491948">
                    <a:moveTo>
                      <a:pt x="555115" y="654810"/>
                    </a:moveTo>
                    <a:cubicBezTo>
                      <a:pt x="55358" y="787053"/>
                      <a:pt x="-398204" y="-111302"/>
                      <a:pt x="568367" y="11584"/>
                    </a:cubicBezTo>
                    <a:lnTo>
                      <a:pt x="4871182" y="53548"/>
                    </a:lnTo>
                    <a:cubicBezTo>
                      <a:pt x="5820231" y="137846"/>
                      <a:pt x="5984364" y="252331"/>
                      <a:pt x="6262660" y="517374"/>
                    </a:cubicBezTo>
                    <a:cubicBezTo>
                      <a:pt x="6540956" y="782417"/>
                      <a:pt x="6514452" y="1314713"/>
                      <a:pt x="6540956" y="1643809"/>
                    </a:cubicBezTo>
                    <a:cubicBezTo>
                      <a:pt x="6567461" y="1972905"/>
                      <a:pt x="6421687" y="2491948"/>
                      <a:pt x="6421687" y="2491948"/>
                    </a:cubicBezTo>
                    <a:lnTo>
                      <a:pt x="6421687" y="2491948"/>
                    </a:ln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0FC1A120-D98A-4F4F-AB14-325230E6BA3E}"/>
                  </a:ext>
                </a:extLst>
              </p:cNvPr>
              <p:cNvSpPr/>
              <p:nvPr/>
            </p:nvSpPr>
            <p:spPr>
              <a:xfrm>
                <a:off x="1909306" y="1789231"/>
                <a:ext cx="9682144" cy="4281998"/>
              </a:xfrm>
              <a:custGeom>
                <a:avLst/>
                <a:gdLst>
                  <a:gd name="connsiteX0" fmla="*/ 167403 w 9863231"/>
                  <a:gd name="connsiteY0" fmla="*/ 1296274 h 4291542"/>
                  <a:gd name="connsiteX1" fmla="*/ 5441768 w 9863231"/>
                  <a:gd name="connsiteY1" fmla="*/ 37317 h 4291542"/>
                  <a:gd name="connsiteX2" fmla="*/ 9125872 w 9863231"/>
                  <a:gd name="connsiteY2" fmla="*/ 448135 h 4291542"/>
                  <a:gd name="connsiteX3" fmla="*/ 9682464 w 9863231"/>
                  <a:gd name="connsiteY3" fmla="*/ 1627578 h 4291542"/>
                  <a:gd name="connsiteX4" fmla="*/ 9536690 w 9863231"/>
                  <a:gd name="connsiteY4" fmla="*/ 2846778 h 4291542"/>
                  <a:gd name="connsiteX5" fmla="*/ 6144133 w 9863231"/>
                  <a:gd name="connsiteY5" fmla="*/ 4145491 h 4291542"/>
                  <a:gd name="connsiteX6" fmla="*/ 591472 w 9863231"/>
                  <a:gd name="connsiteY6" fmla="*/ 4052726 h 4291542"/>
                  <a:gd name="connsiteX7" fmla="*/ 180655 w 9863231"/>
                  <a:gd name="connsiteY7" fmla="*/ 2290187 h 4291542"/>
                  <a:gd name="connsiteX8" fmla="*/ 777003 w 9863231"/>
                  <a:gd name="connsiteY8" fmla="*/ 1985387 h 4291542"/>
                  <a:gd name="connsiteX9" fmla="*/ 4500864 w 9863231"/>
                  <a:gd name="connsiteY9" fmla="*/ 1958882 h 4291542"/>
                  <a:gd name="connsiteX10" fmla="*/ 5839333 w 9863231"/>
                  <a:gd name="connsiteY10" fmla="*/ 2131161 h 4291542"/>
                  <a:gd name="connsiteX11" fmla="*/ 5865838 w 9863231"/>
                  <a:gd name="connsiteY11" fmla="*/ 3164830 h 4291542"/>
                  <a:gd name="connsiteX12" fmla="*/ 5468272 w 9863231"/>
                  <a:gd name="connsiteY12" fmla="*/ 3284100 h 4291542"/>
                  <a:gd name="connsiteX13" fmla="*/ 1095055 w 9863231"/>
                  <a:gd name="connsiteY13" fmla="*/ 3337108 h 4291542"/>
                  <a:gd name="connsiteX14" fmla="*/ 1108307 w 9863231"/>
                  <a:gd name="connsiteY14" fmla="*/ 2621491 h 4291542"/>
                  <a:gd name="connsiteX15" fmla="*/ 3559959 w 9863231"/>
                  <a:gd name="connsiteY15" fmla="*/ 2634743 h 4291542"/>
                  <a:gd name="connsiteX16" fmla="*/ 5176725 w 9863231"/>
                  <a:gd name="connsiteY16" fmla="*/ 2647995 h 4291542"/>
                  <a:gd name="connsiteX17" fmla="*/ 5176725 w 9863231"/>
                  <a:gd name="connsiteY17" fmla="*/ 2647995 h 4291542"/>
                  <a:gd name="connsiteX0" fmla="*/ 84834 w 9780662"/>
                  <a:gd name="connsiteY0" fmla="*/ 1296274 h 4309604"/>
                  <a:gd name="connsiteX1" fmla="*/ 5359199 w 9780662"/>
                  <a:gd name="connsiteY1" fmla="*/ 37317 h 4309604"/>
                  <a:gd name="connsiteX2" fmla="*/ 9043303 w 9780662"/>
                  <a:gd name="connsiteY2" fmla="*/ 448135 h 4309604"/>
                  <a:gd name="connsiteX3" fmla="*/ 9599895 w 9780662"/>
                  <a:gd name="connsiteY3" fmla="*/ 1627578 h 4309604"/>
                  <a:gd name="connsiteX4" fmla="*/ 9454121 w 9780662"/>
                  <a:gd name="connsiteY4" fmla="*/ 2846778 h 4309604"/>
                  <a:gd name="connsiteX5" fmla="*/ 6061564 w 9780662"/>
                  <a:gd name="connsiteY5" fmla="*/ 4145491 h 4309604"/>
                  <a:gd name="connsiteX6" fmla="*/ 508903 w 9780662"/>
                  <a:gd name="connsiteY6" fmla="*/ 4052726 h 4309604"/>
                  <a:gd name="connsiteX7" fmla="*/ 694434 w 9780662"/>
                  <a:gd name="connsiteY7" fmla="*/ 1985387 h 4309604"/>
                  <a:gd name="connsiteX8" fmla="*/ 4418295 w 9780662"/>
                  <a:gd name="connsiteY8" fmla="*/ 1958882 h 4309604"/>
                  <a:gd name="connsiteX9" fmla="*/ 5756764 w 9780662"/>
                  <a:gd name="connsiteY9" fmla="*/ 2131161 h 4309604"/>
                  <a:gd name="connsiteX10" fmla="*/ 5783269 w 9780662"/>
                  <a:gd name="connsiteY10" fmla="*/ 3164830 h 4309604"/>
                  <a:gd name="connsiteX11" fmla="*/ 5385703 w 9780662"/>
                  <a:gd name="connsiteY11" fmla="*/ 3284100 h 4309604"/>
                  <a:gd name="connsiteX12" fmla="*/ 1012486 w 9780662"/>
                  <a:gd name="connsiteY12" fmla="*/ 3337108 h 4309604"/>
                  <a:gd name="connsiteX13" fmla="*/ 1025738 w 9780662"/>
                  <a:gd name="connsiteY13" fmla="*/ 2621491 h 4309604"/>
                  <a:gd name="connsiteX14" fmla="*/ 3477390 w 9780662"/>
                  <a:gd name="connsiteY14" fmla="*/ 2634743 h 4309604"/>
                  <a:gd name="connsiteX15" fmla="*/ 5094156 w 9780662"/>
                  <a:gd name="connsiteY15" fmla="*/ 2647995 h 4309604"/>
                  <a:gd name="connsiteX16" fmla="*/ 5094156 w 9780662"/>
                  <a:gd name="connsiteY16" fmla="*/ 2647995 h 4309604"/>
                  <a:gd name="connsiteX0" fmla="*/ 213829 w 9909657"/>
                  <a:gd name="connsiteY0" fmla="*/ 1296274 h 4309604"/>
                  <a:gd name="connsiteX1" fmla="*/ 5488194 w 9909657"/>
                  <a:gd name="connsiteY1" fmla="*/ 37317 h 4309604"/>
                  <a:gd name="connsiteX2" fmla="*/ 9172298 w 9909657"/>
                  <a:gd name="connsiteY2" fmla="*/ 448135 h 4309604"/>
                  <a:gd name="connsiteX3" fmla="*/ 9728890 w 9909657"/>
                  <a:gd name="connsiteY3" fmla="*/ 1627578 h 4309604"/>
                  <a:gd name="connsiteX4" fmla="*/ 9583116 w 9909657"/>
                  <a:gd name="connsiteY4" fmla="*/ 2846778 h 4309604"/>
                  <a:gd name="connsiteX5" fmla="*/ 6190559 w 9909657"/>
                  <a:gd name="connsiteY5" fmla="*/ 4145491 h 4309604"/>
                  <a:gd name="connsiteX6" fmla="*/ 637898 w 9909657"/>
                  <a:gd name="connsiteY6" fmla="*/ 4052726 h 4309604"/>
                  <a:gd name="connsiteX7" fmla="*/ 823429 w 9909657"/>
                  <a:gd name="connsiteY7" fmla="*/ 1985387 h 4309604"/>
                  <a:gd name="connsiteX8" fmla="*/ 4547290 w 9909657"/>
                  <a:gd name="connsiteY8" fmla="*/ 1958882 h 4309604"/>
                  <a:gd name="connsiteX9" fmla="*/ 5885759 w 9909657"/>
                  <a:gd name="connsiteY9" fmla="*/ 2131161 h 4309604"/>
                  <a:gd name="connsiteX10" fmla="*/ 5912264 w 9909657"/>
                  <a:gd name="connsiteY10" fmla="*/ 3164830 h 4309604"/>
                  <a:gd name="connsiteX11" fmla="*/ 5514698 w 9909657"/>
                  <a:gd name="connsiteY11" fmla="*/ 3284100 h 4309604"/>
                  <a:gd name="connsiteX12" fmla="*/ 1141481 w 9909657"/>
                  <a:gd name="connsiteY12" fmla="*/ 3337108 h 4309604"/>
                  <a:gd name="connsiteX13" fmla="*/ 1154733 w 9909657"/>
                  <a:gd name="connsiteY13" fmla="*/ 2621491 h 4309604"/>
                  <a:gd name="connsiteX14" fmla="*/ 3606385 w 9909657"/>
                  <a:gd name="connsiteY14" fmla="*/ 2634743 h 4309604"/>
                  <a:gd name="connsiteX15" fmla="*/ 5223151 w 9909657"/>
                  <a:gd name="connsiteY15" fmla="*/ 2647995 h 4309604"/>
                  <a:gd name="connsiteX16" fmla="*/ 5223151 w 9909657"/>
                  <a:gd name="connsiteY16" fmla="*/ 2647995 h 4309604"/>
                  <a:gd name="connsiteX0" fmla="*/ 92124 w 9787952"/>
                  <a:gd name="connsiteY0" fmla="*/ 1296274 h 4270760"/>
                  <a:gd name="connsiteX1" fmla="*/ 5366489 w 9787952"/>
                  <a:gd name="connsiteY1" fmla="*/ 37317 h 4270760"/>
                  <a:gd name="connsiteX2" fmla="*/ 9050593 w 9787952"/>
                  <a:gd name="connsiteY2" fmla="*/ 448135 h 4270760"/>
                  <a:gd name="connsiteX3" fmla="*/ 9607185 w 9787952"/>
                  <a:gd name="connsiteY3" fmla="*/ 1627578 h 4270760"/>
                  <a:gd name="connsiteX4" fmla="*/ 9461411 w 9787952"/>
                  <a:gd name="connsiteY4" fmla="*/ 2846778 h 4270760"/>
                  <a:gd name="connsiteX5" fmla="*/ 6068854 w 9787952"/>
                  <a:gd name="connsiteY5" fmla="*/ 4145491 h 4270760"/>
                  <a:gd name="connsiteX6" fmla="*/ 516193 w 9787952"/>
                  <a:gd name="connsiteY6" fmla="*/ 4052726 h 4270760"/>
                  <a:gd name="connsiteX7" fmla="*/ 701724 w 9787952"/>
                  <a:gd name="connsiteY7" fmla="*/ 1985387 h 4270760"/>
                  <a:gd name="connsiteX8" fmla="*/ 4425585 w 9787952"/>
                  <a:gd name="connsiteY8" fmla="*/ 1958882 h 4270760"/>
                  <a:gd name="connsiteX9" fmla="*/ 5764054 w 9787952"/>
                  <a:gd name="connsiteY9" fmla="*/ 2131161 h 4270760"/>
                  <a:gd name="connsiteX10" fmla="*/ 5790559 w 9787952"/>
                  <a:gd name="connsiteY10" fmla="*/ 3164830 h 4270760"/>
                  <a:gd name="connsiteX11" fmla="*/ 5392993 w 9787952"/>
                  <a:gd name="connsiteY11" fmla="*/ 3284100 h 4270760"/>
                  <a:gd name="connsiteX12" fmla="*/ 1019776 w 9787952"/>
                  <a:gd name="connsiteY12" fmla="*/ 3337108 h 4270760"/>
                  <a:gd name="connsiteX13" fmla="*/ 1033028 w 9787952"/>
                  <a:gd name="connsiteY13" fmla="*/ 2621491 h 4270760"/>
                  <a:gd name="connsiteX14" fmla="*/ 3484680 w 9787952"/>
                  <a:gd name="connsiteY14" fmla="*/ 2634743 h 4270760"/>
                  <a:gd name="connsiteX15" fmla="*/ 5101446 w 9787952"/>
                  <a:gd name="connsiteY15" fmla="*/ 2647995 h 4270760"/>
                  <a:gd name="connsiteX16" fmla="*/ 5101446 w 9787952"/>
                  <a:gd name="connsiteY16" fmla="*/ 2647995 h 4270760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829964 w 9827357"/>
                  <a:gd name="connsiteY10" fmla="*/ 3164830 h 4222042"/>
                  <a:gd name="connsiteX11" fmla="*/ 5432398 w 9827357"/>
                  <a:gd name="connsiteY11" fmla="*/ 3284100 h 4222042"/>
                  <a:gd name="connsiteX12" fmla="*/ 1059181 w 9827357"/>
                  <a:gd name="connsiteY12" fmla="*/ 3337108 h 4222042"/>
                  <a:gd name="connsiteX13" fmla="*/ 1072433 w 9827357"/>
                  <a:gd name="connsiteY13" fmla="*/ 2621491 h 4222042"/>
                  <a:gd name="connsiteX14" fmla="*/ 3524085 w 9827357"/>
                  <a:gd name="connsiteY14" fmla="*/ 2634743 h 4222042"/>
                  <a:gd name="connsiteX15" fmla="*/ 5140851 w 9827357"/>
                  <a:gd name="connsiteY15" fmla="*/ 2647995 h 4222042"/>
                  <a:gd name="connsiteX16" fmla="*/ 5140851 w 9827357"/>
                  <a:gd name="connsiteY16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688944"/>
                  <a:gd name="connsiteY0" fmla="*/ 1296274 h 4222042"/>
                  <a:gd name="connsiteX1" fmla="*/ 5405894 w 9688944"/>
                  <a:gd name="connsiteY1" fmla="*/ 37317 h 4222042"/>
                  <a:gd name="connsiteX2" fmla="*/ 9089998 w 9688944"/>
                  <a:gd name="connsiteY2" fmla="*/ 448135 h 4222042"/>
                  <a:gd name="connsiteX3" fmla="*/ 9646590 w 9688944"/>
                  <a:gd name="connsiteY3" fmla="*/ 1627578 h 4222042"/>
                  <a:gd name="connsiteX4" fmla="*/ 9500816 w 9688944"/>
                  <a:gd name="connsiteY4" fmla="*/ 2846778 h 4222042"/>
                  <a:gd name="connsiteX5" fmla="*/ 6108259 w 9688944"/>
                  <a:gd name="connsiteY5" fmla="*/ 4145491 h 4222042"/>
                  <a:gd name="connsiteX6" fmla="*/ 555598 w 9688944"/>
                  <a:gd name="connsiteY6" fmla="*/ 4052726 h 4222042"/>
                  <a:gd name="connsiteX7" fmla="*/ 741129 w 9688944"/>
                  <a:gd name="connsiteY7" fmla="*/ 1985387 h 4222042"/>
                  <a:gd name="connsiteX8" fmla="*/ 4464990 w 9688944"/>
                  <a:gd name="connsiteY8" fmla="*/ 1958882 h 4222042"/>
                  <a:gd name="connsiteX9" fmla="*/ 5803459 w 9688944"/>
                  <a:gd name="connsiteY9" fmla="*/ 2131161 h 4222042"/>
                  <a:gd name="connsiteX10" fmla="*/ 5432398 w 9688944"/>
                  <a:gd name="connsiteY10" fmla="*/ 3284100 h 4222042"/>
                  <a:gd name="connsiteX11" fmla="*/ 1059181 w 9688944"/>
                  <a:gd name="connsiteY11" fmla="*/ 3337108 h 4222042"/>
                  <a:gd name="connsiteX12" fmla="*/ 1072433 w 9688944"/>
                  <a:gd name="connsiteY12" fmla="*/ 2621491 h 4222042"/>
                  <a:gd name="connsiteX13" fmla="*/ 3524085 w 9688944"/>
                  <a:gd name="connsiteY13" fmla="*/ 2634743 h 4222042"/>
                  <a:gd name="connsiteX14" fmla="*/ 5140851 w 9688944"/>
                  <a:gd name="connsiteY14" fmla="*/ 2647995 h 4222042"/>
                  <a:gd name="connsiteX15" fmla="*/ 5140851 w 9688944"/>
                  <a:gd name="connsiteY15" fmla="*/ 2647995 h 4222042"/>
                  <a:gd name="connsiteX0" fmla="*/ 131529 w 9688944"/>
                  <a:gd name="connsiteY0" fmla="*/ 1296274 h 4222042"/>
                  <a:gd name="connsiteX1" fmla="*/ 5405894 w 9688944"/>
                  <a:gd name="connsiteY1" fmla="*/ 37317 h 4222042"/>
                  <a:gd name="connsiteX2" fmla="*/ 9089998 w 9688944"/>
                  <a:gd name="connsiteY2" fmla="*/ 448135 h 4222042"/>
                  <a:gd name="connsiteX3" fmla="*/ 9646590 w 9688944"/>
                  <a:gd name="connsiteY3" fmla="*/ 1627578 h 4222042"/>
                  <a:gd name="connsiteX4" fmla="*/ 9500816 w 9688944"/>
                  <a:gd name="connsiteY4" fmla="*/ 2846778 h 4222042"/>
                  <a:gd name="connsiteX5" fmla="*/ 6108259 w 9688944"/>
                  <a:gd name="connsiteY5" fmla="*/ 4145491 h 4222042"/>
                  <a:gd name="connsiteX6" fmla="*/ 555598 w 9688944"/>
                  <a:gd name="connsiteY6" fmla="*/ 4052726 h 4222042"/>
                  <a:gd name="connsiteX7" fmla="*/ 741129 w 9688944"/>
                  <a:gd name="connsiteY7" fmla="*/ 1985387 h 4222042"/>
                  <a:gd name="connsiteX8" fmla="*/ 4464990 w 9688944"/>
                  <a:gd name="connsiteY8" fmla="*/ 1958882 h 4222042"/>
                  <a:gd name="connsiteX9" fmla="*/ 5803459 w 9688944"/>
                  <a:gd name="connsiteY9" fmla="*/ 2131161 h 4222042"/>
                  <a:gd name="connsiteX10" fmla="*/ 5432398 w 9688944"/>
                  <a:gd name="connsiteY10" fmla="*/ 3284100 h 4222042"/>
                  <a:gd name="connsiteX11" fmla="*/ 1059181 w 9688944"/>
                  <a:gd name="connsiteY11" fmla="*/ 3337108 h 4222042"/>
                  <a:gd name="connsiteX12" fmla="*/ 1072433 w 9688944"/>
                  <a:gd name="connsiteY12" fmla="*/ 2621491 h 4222042"/>
                  <a:gd name="connsiteX13" fmla="*/ 3524085 w 9688944"/>
                  <a:gd name="connsiteY13" fmla="*/ 2634743 h 4222042"/>
                  <a:gd name="connsiteX14" fmla="*/ 5140851 w 9688944"/>
                  <a:gd name="connsiteY14" fmla="*/ 2647995 h 4222042"/>
                  <a:gd name="connsiteX15" fmla="*/ 5140851 w 9688944"/>
                  <a:gd name="connsiteY15" fmla="*/ 2647995 h 4222042"/>
                  <a:gd name="connsiteX0" fmla="*/ 131529 w 9688944"/>
                  <a:gd name="connsiteY0" fmla="*/ 1296274 h 4266494"/>
                  <a:gd name="connsiteX1" fmla="*/ 5405894 w 9688944"/>
                  <a:gd name="connsiteY1" fmla="*/ 37317 h 4266494"/>
                  <a:gd name="connsiteX2" fmla="*/ 9089998 w 9688944"/>
                  <a:gd name="connsiteY2" fmla="*/ 448135 h 4266494"/>
                  <a:gd name="connsiteX3" fmla="*/ 9646590 w 9688944"/>
                  <a:gd name="connsiteY3" fmla="*/ 1627578 h 4266494"/>
                  <a:gd name="connsiteX4" fmla="*/ 9500816 w 9688944"/>
                  <a:gd name="connsiteY4" fmla="*/ 2846778 h 4266494"/>
                  <a:gd name="connsiteX5" fmla="*/ 6108259 w 9688944"/>
                  <a:gd name="connsiteY5" fmla="*/ 4145491 h 4266494"/>
                  <a:gd name="connsiteX6" fmla="*/ 555598 w 9688944"/>
                  <a:gd name="connsiteY6" fmla="*/ 4052726 h 4266494"/>
                  <a:gd name="connsiteX7" fmla="*/ 741129 w 9688944"/>
                  <a:gd name="connsiteY7" fmla="*/ 1985387 h 4266494"/>
                  <a:gd name="connsiteX8" fmla="*/ 4464990 w 9688944"/>
                  <a:gd name="connsiteY8" fmla="*/ 1958882 h 4266494"/>
                  <a:gd name="connsiteX9" fmla="*/ 5803459 w 9688944"/>
                  <a:gd name="connsiteY9" fmla="*/ 2131161 h 4266494"/>
                  <a:gd name="connsiteX10" fmla="*/ 5432398 w 9688944"/>
                  <a:gd name="connsiteY10" fmla="*/ 3284100 h 4266494"/>
                  <a:gd name="connsiteX11" fmla="*/ 1059181 w 9688944"/>
                  <a:gd name="connsiteY11" fmla="*/ 3337108 h 4266494"/>
                  <a:gd name="connsiteX12" fmla="*/ 1072433 w 9688944"/>
                  <a:gd name="connsiteY12" fmla="*/ 2621491 h 4266494"/>
                  <a:gd name="connsiteX13" fmla="*/ 3524085 w 9688944"/>
                  <a:gd name="connsiteY13" fmla="*/ 2634743 h 4266494"/>
                  <a:gd name="connsiteX14" fmla="*/ 5140851 w 9688944"/>
                  <a:gd name="connsiteY14" fmla="*/ 2647995 h 4266494"/>
                  <a:gd name="connsiteX15" fmla="*/ 5140851 w 9688944"/>
                  <a:gd name="connsiteY15" fmla="*/ 2647995 h 4266494"/>
                  <a:gd name="connsiteX0" fmla="*/ 131529 w 9688944"/>
                  <a:gd name="connsiteY0" fmla="*/ 1343640 h 4313860"/>
                  <a:gd name="connsiteX1" fmla="*/ 5431294 w 9688944"/>
                  <a:gd name="connsiteY1" fmla="*/ 33883 h 4313860"/>
                  <a:gd name="connsiteX2" fmla="*/ 9089998 w 9688944"/>
                  <a:gd name="connsiteY2" fmla="*/ 495501 h 4313860"/>
                  <a:gd name="connsiteX3" fmla="*/ 9646590 w 9688944"/>
                  <a:gd name="connsiteY3" fmla="*/ 1674944 h 4313860"/>
                  <a:gd name="connsiteX4" fmla="*/ 9500816 w 9688944"/>
                  <a:gd name="connsiteY4" fmla="*/ 2894144 h 4313860"/>
                  <a:gd name="connsiteX5" fmla="*/ 6108259 w 9688944"/>
                  <a:gd name="connsiteY5" fmla="*/ 4192857 h 4313860"/>
                  <a:gd name="connsiteX6" fmla="*/ 555598 w 9688944"/>
                  <a:gd name="connsiteY6" fmla="*/ 4100092 h 4313860"/>
                  <a:gd name="connsiteX7" fmla="*/ 741129 w 9688944"/>
                  <a:gd name="connsiteY7" fmla="*/ 2032753 h 4313860"/>
                  <a:gd name="connsiteX8" fmla="*/ 4464990 w 9688944"/>
                  <a:gd name="connsiteY8" fmla="*/ 2006248 h 4313860"/>
                  <a:gd name="connsiteX9" fmla="*/ 5803459 w 9688944"/>
                  <a:gd name="connsiteY9" fmla="*/ 2178527 h 4313860"/>
                  <a:gd name="connsiteX10" fmla="*/ 5432398 w 9688944"/>
                  <a:gd name="connsiteY10" fmla="*/ 3331466 h 4313860"/>
                  <a:gd name="connsiteX11" fmla="*/ 1059181 w 9688944"/>
                  <a:gd name="connsiteY11" fmla="*/ 3384474 h 4313860"/>
                  <a:gd name="connsiteX12" fmla="*/ 1072433 w 9688944"/>
                  <a:gd name="connsiteY12" fmla="*/ 2668857 h 4313860"/>
                  <a:gd name="connsiteX13" fmla="*/ 3524085 w 9688944"/>
                  <a:gd name="connsiteY13" fmla="*/ 2682109 h 4313860"/>
                  <a:gd name="connsiteX14" fmla="*/ 5140851 w 9688944"/>
                  <a:gd name="connsiteY14" fmla="*/ 2695361 h 4313860"/>
                  <a:gd name="connsiteX15" fmla="*/ 5140851 w 9688944"/>
                  <a:gd name="connsiteY15" fmla="*/ 2695361 h 4313860"/>
                  <a:gd name="connsiteX0" fmla="*/ 131529 w 9688944"/>
                  <a:gd name="connsiteY0" fmla="*/ 1327179 h 4297399"/>
                  <a:gd name="connsiteX1" fmla="*/ 5431294 w 9688944"/>
                  <a:gd name="connsiteY1" fmla="*/ 17422 h 4297399"/>
                  <a:gd name="connsiteX2" fmla="*/ 9089998 w 9688944"/>
                  <a:gd name="connsiteY2" fmla="*/ 479040 h 4297399"/>
                  <a:gd name="connsiteX3" fmla="*/ 9646590 w 9688944"/>
                  <a:gd name="connsiteY3" fmla="*/ 1658483 h 4297399"/>
                  <a:gd name="connsiteX4" fmla="*/ 9500816 w 9688944"/>
                  <a:gd name="connsiteY4" fmla="*/ 2877683 h 4297399"/>
                  <a:gd name="connsiteX5" fmla="*/ 6108259 w 9688944"/>
                  <a:gd name="connsiteY5" fmla="*/ 4176396 h 4297399"/>
                  <a:gd name="connsiteX6" fmla="*/ 555598 w 9688944"/>
                  <a:gd name="connsiteY6" fmla="*/ 4083631 h 4297399"/>
                  <a:gd name="connsiteX7" fmla="*/ 741129 w 9688944"/>
                  <a:gd name="connsiteY7" fmla="*/ 2016292 h 4297399"/>
                  <a:gd name="connsiteX8" fmla="*/ 4464990 w 9688944"/>
                  <a:gd name="connsiteY8" fmla="*/ 1989787 h 4297399"/>
                  <a:gd name="connsiteX9" fmla="*/ 5803459 w 9688944"/>
                  <a:gd name="connsiteY9" fmla="*/ 2162066 h 4297399"/>
                  <a:gd name="connsiteX10" fmla="*/ 5432398 w 9688944"/>
                  <a:gd name="connsiteY10" fmla="*/ 3315005 h 4297399"/>
                  <a:gd name="connsiteX11" fmla="*/ 1059181 w 9688944"/>
                  <a:gd name="connsiteY11" fmla="*/ 3368013 h 4297399"/>
                  <a:gd name="connsiteX12" fmla="*/ 1072433 w 9688944"/>
                  <a:gd name="connsiteY12" fmla="*/ 2652396 h 4297399"/>
                  <a:gd name="connsiteX13" fmla="*/ 3524085 w 9688944"/>
                  <a:gd name="connsiteY13" fmla="*/ 2665648 h 4297399"/>
                  <a:gd name="connsiteX14" fmla="*/ 5140851 w 9688944"/>
                  <a:gd name="connsiteY14" fmla="*/ 2678900 h 4297399"/>
                  <a:gd name="connsiteX15" fmla="*/ 5140851 w 9688944"/>
                  <a:gd name="connsiteY15" fmla="*/ 2678900 h 4297399"/>
                  <a:gd name="connsiteX0" fmla="*/ 131529 w 9688944"/>
                  <a:gd name="connsiteY0" fmla="*/ 1327179 h 4297399"/>
                  <a:gd name="connsiteX1" fmla="*/ 5431294 w 9688944"/>
                  <a:gd name="connsiteY1" fmla="*/ 17422 h 4297399"/>
                  <a:gd name="connsiteX2" fmla="*/ 9089998 w 9688944"/>
                  <a:gd name="connsiteY2" fmla="*/ 479040 h 4297399"/>
                  <a:gd name="connsiteX3" fmla="*/ 9646590 w 9688944"/>
                  <a:gd name="connsiteY3" fmla="*/ 1658483 h 4297399"/>
                  <a:gd name="connsiteX4" fmla="*/ 9500816 w 9688944"/>
                  <a:gd name="connsiteY4" fmla="*/ 2877683 h 4297399"/>
                  <a:gd name="connsiteX5" fmla="*/ 6108259 w 9688944"/>
                  <a:gd name="connsiteY5" fmla="*/ 4176396 h 4297399"/>
                  <a:gd name="connsiteX6" fmla="*/ 555598 w 9688944"/>
                  <a:gd name="connsiteY6" fmla="*/ 4083631 h 4297399"/>
                  <a:gd name="connsiteX7" fmla="*/ 741129 w 9688944"/>
                  <a:gd name="connsiteY7" fmla="*/ 2016292 h 4297399"/>
                  <a:gd name="connsiteX8" fmla="*/ 4464990 w 9688944"/>
                  <a:gd name="connsiteY8" fmla="*/ 1989787 h 4297399"/>
                  <a:gd name="connsiteX9" fmla="*/ 5803459 w 9688944"/>
                  <a:gd name="connsiteY9" fmla="*/ 2162066 h 4297399"/>
                  <a:gd name="connsiteX10" fmla="*/ 5432398 w 9688944"/>
                  <a:gd name="connsiteY10" fmla="*/ 3315005 h 4297399"/>
                  <a:gd name="connsiteX11" fmla="*/ 1059181 w 9688944"/>
                  <a:gd name="connsiteY11" fmla="*/ 3368013 h 4297399"/>
                  <a:gd name="connsiteX12" fmla="*/ 1072433 w 9688944"/>
                  <a:gd name="connsiteY12" fmla="*/ 2652396 h 4297399"/>
                  <a:gd name="connsiteX13" fmla="*/ 3524085 w 9688944"/>
                  <a:gd name="connsiteY13" fmla="*/ 2665648 h 4297399"/>
                  <a:gd name="connsiteX14" fmla="*/ 5140851 w 9688944"/>
                  <a:gd name="connsiteY14" fmla="*/ 2678900 h 4297399"/>
                  <a:gd name="connsiteX15" fmla="*/ 5140851 w 9688944"/>
                  <a:gd name="connsiteY15" fmla="*/ 2678900 h 4297399"/>
                  <a:gd name="connsiteX0" fmla="*/ 131529 w 9688944"/>
                  <a:gd name="connsiteY0" fmla="*/ 1416920 h 4387140"/>
                  <a:gd name="connsiteX1" fmla="*/ 5431294 w 9688944"/>
                  <a:gd name="connsiteY1" fmla="*/ 107163 h 4387140"/>
                  <a:gd name="connsiteX2" fmla="*/ 9089998 w 9688944"/>
                  <a:gd name="connsiteY2" fmla="*/ 568781 h 4387140"/>
                  <a:gd name="connsiteX3" fmla="*/ 9646590 w 9688944"/>
                  <a:gd name="connsiteY3" fmla="*/ 1748224 h 4387140"/>
                  <a:gd name="connsiteX4" fmla="*/ 9500816 w 9688944"/>
                  <a:gd name="connsiteY4" fmla="*/ 2967424 h 4387140"/>
                  <a:gd name="connsiteX5" fmla="*/ 6108259 w 9688944"/>
                  <a:gd name="connsiteY5" fmla="*/ 4266137 h 4387140"/>
                  <a:gd name="connsiteX6" fmla="*/ 555598 w 9688944"/>
                  <a:gd name="connsiteY6" fmla="*/ 4173372 h 4387140"/>
                  <a:gd name="connsiteX7" fmla="*/ 741129 w 9688944"/>
                  <a:gd name="connsiteY7" fmla="*/ 2106033 h 4387140"/>
                  <a:gd name="connsiteX8" fmla="*/ 4464990 w 9688944"/>
                  <a:gd name="connsiteY8" fmla="*/ 2079528 h 4387140"/>
                  <a:gd name="connsiteX9" fmla="*/ 5803459 w 9688944"/>
                  <a:gd name="connsiteY9" fmla="*/ 2251807 h 4387140"/>
                  <a:gd name="connsiteX10" fmla="*/ 5432398 w 9688944"/>
                  <a:gd name="connsiteY10" fmla="*/ 3404746 h 4387140"/>
                  <a:gd name="connsiteX11" fmla="*/ 1059181 w 9688944"/>
                  <a:gd name="connsiteY11" fmla="*/ 3457754 h 4387140"/>
                  <a:gd name="connsiteX12" fmla="*/ 1072433 w 9688944"/>
                  <a:gd name="connsiteY12" fmla="*/ 2742137 h 4387140"/>
                  <a:gd name="connsiteX13" fmla="*/ 3524085 w 9688944"/>
                  <a:gd name="connsiteY13" fmla="*/ 2755389 h 4387140"/>
                  <a:gd name="connsiteX14" fmla="*/ 5140851 w 9688944"/>
                  <a:gd name="connsiteY14" fmla="*/ 2768641 h 4387140"/>
                  <a:gd name="connsiteX15" fmla="*/ 5140851 w 9688944"/>
                  <a:gd name="connsiteY15" fmla="*/ 2768641 h 4387140"/>
                  <a:gd name="connsiteX0" fmla="*/ 131529 w 9688944"/>
                  <a:gd name="connsiteY0" fmla="*/ 1386955 h 4357175"/>
                  <a:gd name="connsiteX1" fmla="*/ 5431294 w 9688944"/>
                  <a:gd name="connsiteY1" fmla="*/ 77198 h 4357175"/>
                  <a:gd name="connsiteX2" fmla="*/ 7022659 w 9688944"/>
                  <a:gd name="connsiteY2" fmla="*/ 194259 h 4357175"/>
                  <a:gd name="connsiteX3" fmla="*/ 9089998 w 9688944"/>
                  <a:gd name="connsiteY3" fmla="*/ 538816 h 4357175"/>
                  <a:gd name="connsiteX4" fmla="*/ 9646590 w 9688944"/>
                  <a:gd name="connsiteY4" fmla="*/ 1718259 h 4357175"/>
                  <a:gd name="connsiteX5" fmla="*/ 9500816 w 9688944"/>
                  <a:gd name="connsiteY5" fmla="*/ 2937459 h 4357175"/>
                  <a:gd name="connsiteX6" fmla="*/ 6108259 w 9688944"/>
                  <a:gd name="connsiteY6" fmla="*/ 4236172 h 4357175"/>
                  <a:gd name="connsiteX7" fmla="*/ 555598 w 9688944"/>
                  <a:gd name="connsiteY7" fmla="*/ 4143407 h 4357175"/>
                  <a:gd name="connsiteX8" fmla="*/ 741129 w 9688944"/>
                  <a:gd name="connsiteY8" fmla="*/ 2076068 h 4357175"/>
                  <a:gd name="connsiteX9" fmla="*/ 4464990 w 9688944"/>
                  <a:gd name="connsiteY9" fmla="*/ 2049563 h 4357175"/>
                  <a:gd name="connsiteX10" fmla="*/ 5803459 w 9688944"/>
                  <a:gd name="connsiteY10" fmla="*/ 2221842 h 4357175"/>
                  <a:gd name="connsiteX11" fmla="*/ 5432398 w 9688944"/>
                  <a:gd name="connsiteY11" fmla="*/ 3374781 h 4357175"/>
                  <a:gd name="connsiteX12" fmla="*/ 1059181 w 9688944"/>
                  <a:gd name="connsiteY12" fmla="*/ 3427789 h 4357175"/>
                  <a:gd name="connsiteX13" fmla="*/ 1072433 w 9688944"/>
                  <a:gd name="connsiteY13" fmla="*/ 2712172 h 4357175"/>
                  <a:gd name="connsiteX14" fmla="*/ 3524085 w 9688944"/>
                  <a:gd name="connsiteY14" fmla="*/ 2725424 h 4357175"/>
                  <a:gd name="connsiteX15" fmla="*/ 5140851 w 9688944"/>
                  <a:gd name="connsiteY15" fmla="*/ 2738676 h 4357175"/>
                  <a:gd name="connsiteX16" fmla="*/ 5140851 w 9688944"/>
                  <a:gd name="connsiteY16" fmla="*/ 2738676 h 4357175"/>
                  <a:gd name="connsiteX0" fmla="*/ 131529 w 9682144"/>
                  <a:gd name="connsiteY0" fmla="*/ 1386955 h 4357175"/>
                  <a:gd name="connsiteX1" fmla="*/ 5431294 w 9682144"/>
                  <a:gd name="connsiteY1" fmla="*/ 77198 h 4357175"/>
                  <a:gd name="connsiteX2" fmla="*/ 7022659 w 9682144"/>
                  <a:gd name="connsiteY2" fmla="*/ 194259 h 4357175"/>
                  <a:gd name="connsiteX3" fmla="*/ 9182764 w 9682144"/>
                  <a:gd name="connsiteY3" fmla="*/ 631581 h 4357175"/>
                  <a:gd name="connsiteX4" fmla="*/ 9646590 w 9682144"/>
                  <a:gd name="connsiteY4" fmla="*/ 1718259 h 4357175"/>
                  <a:gd name="connsiteX5" fmla="*/ 9500816 w 9682144"/>
                  <a:gd name="connsiteY5" fmla="*/ 2937459 h 4357175"/>
                  <a:gd name="connsiteX6" fmla="*/ 6108259 w 9682144"/>
                  <a:gd name="connsiteY6" fmla="*/ 4236172 h 4357175"/>
                  <a:gd name="connsiteX7" fmla="*/ 555598 w 9682144"/>
                  <a:gd name="connsiteY7" fmla="*/ 4143407 h 4357175"/>
                  <a:gd name="connsiteX8" fmla="*/ 741129 w 9682144"/>
                  <a:gd name="connsiteY8" fmla="*/ 2076068 h 4357175"/>
                  <a:gd name="connsiteX9" fmla="*/ 4464990 w 9682144"/>
                  <a:gd name="connsiteY9" fmla="*/ 2049563 h 4357175"/>
                  <a:gd name="connsiteX10" fmla="*/ 5803459 w 9682144"/>
                  <a:gd name="connsiteY10" fmla="*/ 2221842 h 4357175"/>
                  <a:gd name="connsiteX11" fmla="*/ 5432398 w 9682144"/>
                  <a:gd name="connsiteY11" fmla="*/ 3374781 h 4357175"/>
                  <a:gd name="connsiteX12" fmla="*/ 1059181 w 9682144"/>
                  <a:gd name="connsiteY12" fmla="*/ 3427789 h 4357175"/>
                  <a:gd name="connsiteX13" fmla="*/ 1072433 w 9682144"/>
                  <a:gd name="connsiteY13" fmla="*/ 2712172 h 4357175"/>
                  <a:gd name="connsiteX14" fmla="*/ 3524085 w 9682144"/>
                  <a:gd name="connsiteY14" fmla="*/ 2725424 h 4357175"/>
                  <a:gd name="connsiteX15" fmla="*/ 5140851 w 9682144"/>
                  <a:gd name="connsiteY15" fmla="*/ 2738676 h 4357175"/>
                  <a:gd name="connsiteX16" fmla="*/ 5140851 w 9682144"/>
                  <a:gd name="connsiteY16" fmla="*/ 2738676 h 4357175"/>
                  <a:gd name="connsiteX0" fmla="*/ 131529 w 9682144"/>
                  <a:gd name="connsiteY0" fmla="*/ 1386955 h 4357175"/>
                  <a:gd name="connsiteX1" fmla="*/ 5431294 w 9682144"/>
                  <a:gd name="connsiteY1" fmla="*/ 77198 h 4357175"/>
                  <a:gd name="connsiteX2" fmla="*/ 7022659 w 9682144"/>
                  <a:gd name="connsiteY2" fmla="*/ 194259 h 4357175"/>
                  <a:gd name="connsiteX3" fmla="*/ 9182764 w 9682144"/>
                  <a:gd name="connsiteY3" fmla="*/ 631581 h 4357175"/>
                  <a:gd name="connsiteX4" fmla="*/ 9646590 w 9682144"/>
                  <a:gd name="connsiteY4" fmla="*/ 1718259 h 4357175"/>
                  <a:gd name="connsiteX5" fmla="*/ 9500816 w 9682144"/>
                  <a:gd name="connsiteY5" fmla="*/ 2937459 h 4357175"/>
                  <a:gd name="connsiteX6" fmla="*/ 6108259 w 9682144"/>
                  <a:gd name="connsiteY6" fmla="*/ 4236172 h 4357175"/>
                  <a:gd name="connsiteX7" fmla="*/ 555598 w 9682144"/>
                  <a:gd name="connsiteY7" fmla="*/ 4143407 h 4357175"/>
                  <a:gd name="connsiteX8" fmla="*/ 741129 w 9682144"/>
                  <a:gd name="connsiteY8" fmla="*/ 2076068 h 4357175"/>
                  <a:gd name="connsiteX9" fmla="*/ 4464990 w 9682144"/>
                  <a:gd name="connsiteY9" fmla="*/ 2049563 h 4357175"/>
                  <a:gd name="connsiteX10" fmla="*/ 5803459 w 9682144"/>
                  <a:gd name="connsiteY10" fmla="*/ 2221842 h 4357175"/>
                  <a:gd name="connsiteX11" fmla="*/ 5432398 w 9682144"/>
                  <a:gd name="connsiteY11" fmla="*/ 3374781 h 4357175"/>
                  <a:gd name="connsiteX12" fmla="*/ 1059181 w 9682144"/>
                  <a:gd name="connsiteY12" fmla="*/ 3427789 h 4357175"/>
                  <a:gd name="connsiteX13" fmla="*/ 1072433 w 9682144"/>
                  <a:gd name="connsiteY13" fmla="*/ 2712172 h 4357175"/>
                  <a:gd name="connsiteX14" fmla="*/ 3524085 w 9682144"/>
                  <a:gd name="connsiteY14" fmla="*/ 2725424 h 4357175"/>
                  <a:gd name="connsiteX15" fmla="*/ 5140851 w 9682144"/>
                  <a:gd name="connsiteY15" fmla="*/ 2738676 h 4357175"/>
                  <a:gd name="connsiteX16" fmla="*/ 5140851 w 9682144"/>
                  <a:gd name="connsiteY16" fmla="*/ 2738676 h 4357175"/>
                  <a:gd name="connsiteX0" fmla="*/ 131529 w 9682144"/>
                  <a:gd name="connsiteY0" fmla="*/ 1309757 h 4279977"/>
                  <a:gd name="connsiteX1" fmla="*/ 5431294 w 9682144"/>
                  <a:gd name="connsiteY1" fmla="*/ 0 h 4279977"/>
                  <a:gd name="connsiteX2" fmla="*/ 7022659 w 9682144"/>
                  <a:gd name="connsiteY2" fmla="*/ 117061 h 4279977"/>
                  <a:gd name="connsiteX3" fmla="*/ 9182764 w 9682144"/>
                  <a:gd name="connsiteY3" fmla="*/ 554383 h 4279977"/>
                  <a:gd name="connsiteX4" fmla="*/ 9646590 w 9682144"/>
                  <a:gd name="connsiteY4" fmla="*/ 1641061 h 4279977"/>
                  <a:gd name="connsiteX5" fmla="*/ 9500816 w 9682144"/>
                  <a:gd name="connsiteY5" fmla="*/ 2860261 h 4279977"/>
                  <a:gd name="connsiteX6" fmla="*/ 6108259 w 9682144"/>
                  <a:gd name="connsiteY6" fmla="*/ 4158974 h 4279977"/>
                  <a:gd name="connsiteX7" fmla="*/ 555598 w 9682144"/>
                  <a:gd name="connsiteY7" fmla="*/ 4066209 h 4279977"/>
                  <a:gd name="connsiteX8" fmla="*/ 741129 w 9682144"/>
                  <a:gd name="connsiteY8" fmla="*/ 1998870 h 4279977"/>
                  <a:gd name="connsiteX9" fmla="*/ 4464990 w 9682144"/>
                  <a:gd name="connsiteY9" fmla="*/ 1972365 h 4279977"/>
                  <a:gd name="connsiteX10" fmla="*/ 5803459 w 9682144"/>
                  <a:gd name="connsiteY10" fmla="*/ 2144644 h 4279977"/>
                  <a:gd name="connsiteX11" fmla="*/ 5432398 w 9682144"/>
                  <a:gd name="connsiteY11" fmla="*/ 3297583 h 4279977"/>
                  <a:gd name="connsiteX12" fmla="*/ 1059181 w 9682144"/>
                  <a:gd name="connsiteY12" fmla="*/ 3350591 h 4279977"/>
                  <a:gd name="connsiteX13" fmla="*/ 1072433 w 9682144"/>
                  <a:gd name="connsiteY13" fmla="*/ 2634974 h 4279977"/>
                  <a:gd name="connsiteX14" fmla="*/ 3524085 w 9682144"/>
                  <a:gd name="connsiteY14" fmla="*/ 2648226 h 4279977"/>
                  <a:gd name="connsiteX15" fmla="*/ 5140851 w 9682144"/>
                  <a:gd name="connsiteY15" fmla="*/ 2661478 h 4279977"/>
                  <a:gd name="connsiteX16" fmla="*/ 5140851 w 9682144"/>
                  <a:gd name="connsiteY16" fmla="*/ 2661478 h 4279977"/>
                  <a:gd name="connsiteX0" fmla="*/ 131529 w 9682144"/>
                  <a:gd name="connsiteY0" fmla="*/ 1311778 h 4281998"/>
                  <a:gd name="connsiteX1" fmla="*/ 5431294 w 9682144"/>
                  <a:gd name="connsiteY1" fmla="*/ 2021 h 4281998"/>
                  <a:gd name="connsiteX2" fmla="*/ 7022659 w 9682144"/>
                  <a:gd name="connsiteY2" fmla="*/ 119082 h 4281998"/>
                  <a:gd name="connsiteX3" fmla="*/ 9182764 w 9682144"/>
                  <a:gd name="connsiteY3" fmla="*/ 556404 h 4281998"/>
                  <a:gd name="connsiteX4" fmla="*/ 9646590 w 9682144"/>
                  <a:gd name="connsiteY4" fmla="*/ 1643082 h 4281998"/>
                  <a:gd name="connsiteX5" fmla="*/ 9500816 w 9682144"/>
                  <a:gd name="connsiteY5" fmla="*/ 2862282 h 4281998"/>
                  <a:gd name="connsiteX6" fmla="*/ 6108259 w 9682144"/>
                  <a:gd name="connsiteY6" fmla="*/ 4160995 h 4281998"/>
                  <a:gd name="connsiteX7" fmla="*/ 555598 w 9682144"/>
                  <a:gd name="connsiteY7" fmla="*/ 4068230 h 4281998"/>
                  <a:gd name="connsiteX8" fmla="*/ 741129 w 9682144"/>
                  <a:gd name="connsiteY8" fmla="*/ 2000891 h 4281998"/>
                  <a:gd name="connsiteX9" fmla="*/ 4464990 w 9682144"/>
                  <a:gd name="connsiteY9" fmla="*/ 1974386 h 4281998"/>
                  <a:gd name="connsiteX10" fmla="*/ 5803459 w 9682144"/>
                  <a:gd name="connsiteY10" fmla="*/ 2146665 h 4281998"/>
                  <a:gd name="connsiteX11" fmla="*/ 5432398 w 9682144"/>
                  <a:gd name="connsiteY11" fmla="*/ 3299604 h 4281998"/>
                  <a:gd name="connsiteX12" fmla="*/ 1059181 w 9682144"/>
                  <a:gd name="connsiteY12" fmla="*/ 3352612 h 4281998"/>
                  <a:gd name="connsiteX13" fmla="*/ 1072433 w 9682144"/>
                  <a:gd name="connsiteY13" fmla="*/ 2636995 h 4281998"/>
                  <a:gd name="connsiteX14" fmla="*/ 3524085 w 9682144"/>
                  <a:gd name="connsiteY14" fmla="*/ 2650247 h 4281998"/>
                  <a:gd name="connsiteX15" fmla="*/ 5140851 w 9682144"/>
                  <a:gd name="connsiteY15" fmla="*/ 2663499 h 4281998"/>
                  <a:gd name="connsiteX16" fmla="*/ 5140851 w 9682144"/>
                  <a:gd name="connsiteY16" fmla="*/ 2663499 h 4281998"/>
                  <a:gd name="connsiteX0" fmla="*/ 131529 w 9682144"/>
                  <a:gd name="connsiteY0" fmla="*/ 1311778 h 4281998"/>
                  <a:gd name="connsiteX1" fmla="*/ 5431294 w 9682144"/>
                  <a:gd name="connsiteY1" fmla="*/ 2021 h 4281998"/>
                  <a:gd name="connsiteX2" fmla="*/ 7022659 w 9682144"/>
                  <a:gd name="connsiteY2" fmla="*/ 119082 h 4281998"/>
                  <a:gd name="connsiteX3" fmla="*/ 9182764 w 9682144"/>
                  <a:gd name="connsiteY3" fmla="*/ 556404 h 4281998"/>
                  <a:gd name="connsiteX4" fmla="*/ 9646590 w 9682144"/>
                  <a:gd name="connsiteY4" fmla="*/ 1643082 h 4281998"/>
                  <a:gd name="connsiteX5" fmla="*/ 9500816 w 9682144"/>
                  <a:gd name="connsiteY5" fmla="*/ 2862282 h 4281998"/>
                  <a:gd name="connsiteX6" fmla="*/ 6108259 w 9682144"/>
                  <a:gd name="connsiteY6" fmla="*/ 4160995 h 4281998"/>
                  <a:gd name="connsiteX7" fmla="*/ 555598 w 9682144"/>
                  <a:gd name="connsiteY7" fmla="*/ 4068230 h 4281998"/>
                  <a:gd name="connsiteX8" fmla="*/ 741129 w 9682144"/>
                  <a:gd name="connsiteY8" fmla="*/ 2000891 h 4281998"/>
                  <a:gd name="connsiteX9" fmla="*/ 4464990 w 9682144"/>
                  <a:gd name="connsiteY9" fmla="*/ 1974386 h 4281998"/>
                  <a:gd name="connsiteX10" fmla="*/ 5803459 w 9682144"/>
                  <a:gd name="connsiteY10" fmla="*/ 2146665 h 4281998"/>
                  <a:gd name="connsiteX11" fmla="*/ 5432398 w 9682144"/>
                  <a:gd name="connsiteY11" fmla="*/ 3299604 h 4281998"/>
                  <a:gd name="connsiteX12" fmla="*/ 1059181 w 9682144"/>
                  <a:gd name="connsiteY12" fmla="*/ 3352612 h 4281998"/>
                  <a:gd name="connsiteX13" fmla="*/ 1072433 w 9682144"/>
                  <a:gd name="connsiteY13" fmla="*/ 2636995 h 4281998"/>
                  <a:gd name="connsiteX14" fmla="*/ 3524085 w 9682144"/>
                  <a:gd name="connsiteY14" fmla="*/ 2650247 h 4281998"/>
                  <a:gd name="connsiteX15" fmla="*/ 5140851 w 9682144"/>
                  <a:gd name="connsiteY15" fmla="*/ 2663499 h 4281998"/>
                  <a:gd name="connsiteX16" fmla="*/ 5140851 w 9682144"/>
                  <a:gd name="connsiteY16" fmla="*/ 2663499 h 4281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82144" h="4281998">
                    <a:moveTo>
                      <a:pt x="131529" y="1311778"/>
                    </a:moveTo>
                    <a:cubicBezTo>
                      <a:pt x="2022172" y="892677"/>
                      <a:pt x="4865867" y="15273"/>
                      <a:pt x="5431294" y="2021"/>
                    </a:cubicBezTo>
                    <a:cubicBezTo>
                      <a:pt x="5996721" y="-11231"/>
                      <a:pt x="6412875" y="42146"/>
                      <a:pt x="7022659" y="119082"/>
                    </a:cubicBezTo>
                    <a:cubicBezTo>
                      <a:pt x="7632443" y="196018"/>
                      <a:pt x="8745442" y="342161"/>
                      <a:pt x="9182764" y="556404"/>
                    </a:cubicBezTo>
                    <a:cubicBezTo>
                      <a:pt x="9620086" y="770647"/>
                      <a:pt x="9593581" y="1258769"/>
                      <a:pt x="9646590" y="1643082"/>
                    </a:cubicBezTo>
                    <a:cubicBezTo>
                      <a:pt x="9699599" y="2027395"/>
                      <a:pt x="9722238" y="2734730"/>
                      <a:pt x="9500816" y="2862282"/>
                    </a:cubicBezTo>
                    <a:cubicBezTo>
                      <a:pt x="9279394" y="2989834"/>
                      <a:pt x="7586429" y="3858404"/>
                      <a:pt x="6108259" y="4160995"/>
                    </a:cubicBezTo>
                    <a:cubicBezTo>
                      <a:pt x="4630089" y="4463586"/>
                      <a:pt x="1236760" y="4108207"/>
                      <a:pt x="555598" y="4068230"/>
                    </a:cubicBezTo>
                    <a:cubicBezTo>
                      <a:pt x="-125564" y="4028253"/>
                      <a:pt x="-306676" y="2045065"/>
                      <a:pt x="741129" y="2000891"/>
                    </a:cubicBezTo>
                    <a:cubicBezTo>
                      <a:pt x="1788934" y="1956717"/>
                      <a:pt x="3621268" y="1950090"/>
                      <a:pt x="4464990" y="1974386"/>
                    </a:cubicBezTo>
                    <a:cubicBezTo>
                      <a:pt x="5308712" y="1998682"/>
                      <a:pt x="5642224" y="1925795"/>
                      <a:pt x="5803459" y="2146665"/>
                    </a:cubicBezTo>
                    <a:cubicBezTo>
                      <a:pt x="5964694" y="2367535"/>
                      <a:pt x="6146911" y="3301813"/>
                      <a:pt x="5432398" y="3299604"/>
                    </a:cubicBezTo>
                    <a:cubicBezTo>
                      <a:pt x="4717885" y="3297395"/>
                      <a:pt x="1468342" y="3475747"/>
                      <a:pt x="1059181" y="3352612"/>
                    </a:cubicBezTo>
                    <a:cubicBezTo>
                      <a:pt x="650020" y="3229477"/>
                      <a:pt x="928316" y="2627056"/>
                      <a:pt x="1072433" y="2636995"/>
                    </a:cubicBezTo>
                    <a:cubicBezTo>
                      <a:pt x="1216550" y="2646934"/>
                      <a:pt x="3524085" y="2650247"/>
                      <a:pt x="3524085" y="2650247"/>
                    </a:cubicBezTo>
                    <a:lnTo>
                      <a:pt x="5140851" y="2663499"/>
                    </a:lnTo>
                    <a:lnTo>
                      <a:pt x="5140851" y="2663499"/>
                    </a:ln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: Rounded Corners 60">
                <a:extLst>
                  <a:ext uri="{FF2B5EF4-FFF2-40B4-BE49-F238E27FC236}">
                    <a16:creationId xmlns:a16="http://schemas.microsoft.com/office/drawing/2014/main" id="{692ACB00-F807-460D-AFF3-34F1BC5EA56E}"/>
                  </a:ext>
                </a:extLst>
              </p:cNvPr>
              <p:cNvSpPr/>
              <p:nvPr/>
            </p:nvSpPr>
            <p:spPr>
              <a:xfrm rot="20321668">
                <a:off x="4995795" y="1746717"/>
                <a:ext cx="3310877" cy="75371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083855"/>
                  <a:gd name="connsiteY0" fmla="*/ 753719 h 786847"/>
                  <a:gd name="connsiteX1" fmla="*/ 0 w 3083855"/>
                  <a:gd name="connsiteY1" fmla="*/ 0 h 786847"/>
                  <a:gd name="connsiteX2" fmla="*/ 2197944 w 3083855"/>
                  <a:gd name="connsiteY2" fmla="*/ 286331 h 786847"/>
                  <a:gd name="connsiteX3" fmla="*/ 3083450 w 3083855"/>
                  <a:gd name="connsiteY3" fmla="*/ 786847 h 786847"/>
                  <a:gd name="connsiteX4" fmla="*/ 1604656 w 3083855"/>
                  <a:gd name="connsiteY4" fmla="*/ 753719 h 786847"/>
                  <a:gd name="connsiteX0" fmla="*/ 1604656 w 3187098"/>
                  <a:gd name="connsiteY0" fmla="*/ 753719 h 753719"/>
                  <a:gd name="connsiteX1" fmla="*/ 0 w 3187098"/>
                  <a:gd name="connsiteY1" fmla="*/ 0 h 753719"/>
                  <a:gd name="connsiteX2" fmla="*/ 2197944 w 3187098"/>
                  <a:gd name="connsiteY2" fmla="*/ 286331 h 753719"/>
                  <a:gd name="connsiteX3" fmla="*/ 3186744 w 3187098"/>
                  <a:gd name="connsiteY3" fmla="*/ 731710 h 753719"/>
                  <a:gd name="connsiteX4" fmla="*/ 1604656 w 3187098"/>
                  <a:gd name="connsiteY4" fmla="*/ 753719 h 753719"/>
                  <a:gd name="connsiteX0" fmla="*/ 1604656 w 3187103"/>
                  <a:gd name="connsiteY0" fmla="*/ 753719 h 753719"/>
                  <a:gd name="connsiteX1" fmla="*/ 0 w 3187103"/>
                  <a:gd name="connsiteY1" fmla="*/ 0 h 753719"/>
                  <a:gd name="connsiteX2" fmla="*/ 2209480 w 3187103"/>
                  <a:gd name="connsiteY2" fmla="*/ 256752 h 753719"/>
                  <a:gd name="connsiteX3" fmla="*/ 3186744 w 3187103"/>
                  <a:gd name="connsiteY3" fmla="*/ 731710 h 753719"/>
                  <a:gd name="connsiteX4" fmla="*/ 1604656 w 3187103"/>
                  <a:gd name="connsiteY4" fmla="*/ 753719 h 753719"/>
                  <a:gd name="connsiteX0" fmla="*/ 1604656 w 3187180"/>
                  <a:gd name="connsiteY0" fmla="*/ 753719 h 753719"/>
                  <a:gd name="connsiteX1" fmla="*/ 0 w 3187180"/>
                  <a:gd name="connsiteY1" fmla="*/ 0 h 753719"/>
                  <a:gd name="connsiteX2" fmla="*/ 2209480 w 3187180"/>
                  <a:gd name="connsiteY2" fmla="*/ 256752 h 753719"/>
                  <a:gd name="connsiteX3" fmla="*/ 3186744 w 3187180"/>
                  <a:gd name="connsiteY3" fmla="*/ 731710 h 753719"/>
                  <a:gd name="connsiteX4" fmla="*/ 1604656 w 3187180"/>
                  <a:gd name="connsiteY4" fmla="*/ 753719 h 753719"/>
                  <a:gd name="connsiteX0" fmla="*/ 1604656 w 3187180"/>
                  <a:gd name="connsiteY0" fmla="*/ 753719 h 753719"/>
                  <a:gd name="connsiteX1" fmla="*/ 0 w 3187180"/>
                  <a:gd name="connsiteY1" fmla="*/ 0 h 753719"/>
                  <a:gd name="connsiteX2" fmla="*/ 2209480 w 3187180"/>
                  <a:gd name="connsiteY2" fmla="*/ 256752 h 753719"/>
                  <a:gd name="connsiteX3" fmla="*/ 3186744 w 3187180"/>
                  <a:gd name="connsiteY3" fmla="*/ 731711 h 753719"/>
                  <a:gd name="connsiteX4" fmla="*/ 1604656 w 3187180"/>
                  <a:gd name="connsiteY4" fmla="*/ 753719 h 753719"/>
                  <a:gd name="connsiteX0" fmla="*/ 1604656 w 3310877"/>
                  <a:gd name="connsiteY0" fmla="*/ 753719 h 753719"/>
                  <a:gd name="connsiteX1" fmla="*/ 0 w 3310877"/>
                  <a:gd name="connsiteY1" fmla="*/ 0 h 753719"/>
                  <a:gd name="connsiteX2" fmla="*/ 2209480 w 3310877"/>
                  <a:gd name="connsiteY2" fmla="*/ 256752 h 753719"/>
                  <a:gd name="connsiteX3" fmla="*/ 3186744 w 3310877"/>
                  <a:gd name="connsiteY3" fmla="*/ 731711 h 753719"/>
                  <a:gd name="connsiteX4" fmla="*/ 1604656 w 3310877"/>
                  <a:gd name="connsiteY4" fmla="*/ 753719 h 75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877" h="753719">
                    <a:moveTo>
                      <a:pt x="1604656" y="753719"/>
                    </a:moveTo>
                    <a:cubicBezTo>
                      <a:pt x="1401476" y="600628"/>
                      <a:pt x="228215" y="130490"/>
                      <a:pt x="0" y="0"/>
                    </a:cubicBezTo>
                    <a:cubicBezTo>
                      <a:pt x="732648" y="95444"/>
                      <a:pt x="1476832" y="161308"/>
                      <a:pt x="2209480" y="256752"/>
                    </a:cubicBezTo>
                    <a:cubicBezTo>
                      <a:pt x="2557366" y="370855"/>
                      <a:pt x="3682295" y="842591"/>
                      <a:pt x="3186744" y="731711"/>
                    </a:cubicBezTo>
                    <a:lnTo>
                      <a:pt x="1604656" y="75371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: Rounded Corners 60">
                <a:extLst>
                  <a:ext uri="{FF2B5EF4-FFF2-40B4-BE49-F238E27FC236}">
                    <a16:creationId xmlns:a16="http://schemas.microsoft.com/office/drawing/2014/main" id="{F41A7911-4984-4F1B-ABAE-066C42118698}"/>
                  </a:ext>
                </a:extLst>
              </p:cNvPr>
              <p:cNvSpPr/>
              <p:nvPr/>
            </p:nvSpPr>
            <p:spPr>
              <a:xfrm rot="20321668">
                <a:off x="6662799" y="1915880"/>
                <a:ext cx="3139347" cy="75371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9347" h="753719">
                    <a:moveTo>
                      <a:pt x="1604656" y="753719"/>
                    </a:moveTo>
                    <a:cubicBezTo>
                      <a:pt x="1401476" y="600628"/>
                      <a:pt x="228215" y="130490"/>
                      <a:pt x="0" y="0"/>
                    </a:cubicBezTo>
                    <a:lnTo>
                      <a:pt x="1853631" y="15735"/>
                    </a:lnTo>
                    <a:cubicBezTo>
                      <a:pt x="2056811" y="168826"/>
                      <a:pt x="3192566" y="665229"/>
                      <a:pt x="3137404" y="753362"/>
                    </a:cubicBezTo>
                    <a:lnTo>
                      <a:pt x="1604656" y="753719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: Rounded Corners 60">
                <a:extLst>
                  <a:ext uri="{FF2B5EF4-FFF2-40B4-BE49-F238E27FC236}">
                    <a16:creationId xmlns:a16="http://schemas.microsoft.com/office/drawing/2014/main" id="{0072F17D-1127-47C9-994A-F881693BB5E7}"/>
                  </a:ext>
                </a:extLst>
              </p:cNvPr>
              <p:cNvSpPr/>
              <p:nvPr/>
            </p:nvSpPr>
            <p:spPr>
              <a:xfrm rot="20321668">
                <a:off x="8536108" y="2070226"/>
                <a:ext cx="2793956" cy="1283320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  <a:gd name="connsiteX0" fmla="*/ 1604656 w 3069426"/>
                  <a:gd name="connsiteY0" fmla="*/ 753719 h 1107731"/>
                  <a:gd name="connsiteX1" fmla="*/ 0 w 3069426"/>
                  <a:gd name="connsiteY1" fmla="*/ 0 h 1107731"/>
                  <a:gd name="connsiteX2" fmla="*/ 1853631 w 3069426"/>
                  <a:gd name="connsiteY2" fmla="*/ 15735 h 1107731"/>
                  <a:gd name="connsiteX3" fmla="*/ 3067360 w 3069426"/>
                  <a:gd name="connsiteY3" fmla="*/ 1107731 h 1107731"/>
                  <a:gd name="connsiteX4" fmla="*/ 1604656 w 3069426"/>
                  <a:gd name="connsiteY4" fmla="*/ 753719 h 1107731"/>
                  <a:gd name="connsiteX0" fmla="*/ 1604656 w 2982991"/>
                  <a:gd name="connsiteY0" fmla="*/ 753719 h 910373"/>
                  <a:gd name="connsiteX1" fmla="*/ 0 w 2982991"/>
                  <a:gd name="connsiteY1" fmla="*/ 0 h 910373"/>
                  <a:gd name="connsiteX2" fmla="*/ 1853631 w 2982991"/>
                  <a:gd name="connsiteY2" fmla="*/ 15735 h 910373"/>
                  <a:gd name="connsiteX3" fmla="*/ 2980749 w 2982991"/>
                  <a:gd name="connsiteY3" fmla="*/ 910373 h 910373"/>
                  <a:gd name="connsiteX4" fmla="*/ 1604656 w 2982991"/>
                  <a:gd name="connsiteY4" fmla="*/ 753719 h 910373"/>
                  <a:gd name="connsiteX0" fmla="*/ 1604656 w 3035771"/>
                  <a:gd name="connsiteY0" fmla="*/ 753719 h 1299055"/>
                  <a:gd name="connsiteX1" fmla="*/ 0 w 3035771"/>
                  <a:gd name="connsiteY1" fmla="*/ 0 h 1299055"/>
                  <a:gd name="connsiteX2" fmla="*/ 1853631 w 3035771"/>
                  <a:gd name="connsiteY2" fmla="*/ 15735 h 1299055"/>
                  <a:gd name="connsiteX3" fmla="*/ 3033640 w 3035771"/>
                  <a:gd name="connsiteY3" fmla="*/ 1299055 h 1299055"/>
                  <a:gd name="connsiteX4" fmla="*/ 1604656 w 3035771"/>
                  <a:gd name="connsiteY4" fmla="*/ 753719 h 1299055"/>
                  <a:gd name="connsiteX0" fmla="*/ 1604656 w 3053668"/>
                  <a:gd name="connsiteY0" fmla="*/ 753719 h 1299055"/>
                  <a:gd name="connsiteX1" fmla="*/ 0 w 3053668"/>
                  <a:gd name="connsiteY1" fmla="*/ 0 h 1299055"/>
                  <a:gd name="connsiteX2" fmla="*/ 1853631 w 3053668"/>
                  <a:gd name="connsiteY2" fmla="*/ 15735 h 1299055"/>
                  <a:gd name="connsiteX3" fmla="*/ 3033640 w 3053668"/>
                  <a:gd name="connsiteY3" fmla="*/ 1299055 h 1299055"/>
                  <a:gd name="connsiteX4" fmla="*/ 1604656 w 3053668"/>
                  <a:gd name="connsiteY4" fmla="*/ 753719 h 1299055"/>
                  <a:gd name="connsiteX0" fmla="*/ 1437117 w 3053668"/>
                  <a:gd name="connsiteY0" fmla="*/ 1288171 h 1299055"/>
                  <a:gd name="connsiteX1" fmla="*/ 0 w 3053668"/>
                  <a:gd name="connsiteY1" fmla="*/ 0 h 1299055"/>
                  <a:gd name="connsiteX2" fmla="*/ 1853631 w 3053668"/>
                  <a:gd name="connsiteY2" fmla="*/ 15735 h 1299055"/>
                  <a:gd name="connsiteX3" fmla="*/ 3033640 w 3053668"/>
                  <a:gd name="connsiteY3" fmla="*/ 1299055 h 1299055"/>
                  <a:gd name="connsiteX4" fmla="*/ 1437117 w 3053668"/>
                  <a:gd name="connsiteY4" fmla="*/ 1288171 h 1299055"/>
                  <a:gd name="connsiteX0" fmla="*/ 1177405 w 2793956"/>
                  <a:gd name="connsiteY0" fmla="*/ 1272436 h 1283320"/>
                  <a:gd name="connsiteX1" fmla="*/ 0 w 2793956"/>
                  <a:gd name="connsiteY1" fmla="*/ 17393 h 1283320"/>
                  <a:gd name="connsiteX2" fmla="*/ 1593919 w 2793956"/>
                  <a:gd name="connsiteY2" fmla="*/ 0 h 1283320"/>
                  <a:gd name="connsiteX3" fmla="*/ 2773928 w 2793956"/>
                  <a:gd name="connsiteY3" fmla="*/ 1283320 h 1283320"/>
                  <a:gd name="connsiteX4" fmla="*/ 1177405 w 2793956"/>
                  <a:gd name="connsiteY4" fmla="*/ 1272436 h 128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3956" h="1283320">
                    <a:moveTo>
                      <a:pt x="1177405" y="1272436"/>
                    </a:moveTo>
                    <a:cubicBezTo>
                      <a:pt x="974225" y="1119345"/>
                      <a:pt x="228215" y="147883"/>
                      <a:pt x="0" y="17393"/>
                    </a:cubicBezTo>
                    <a:lnTo>
                      <a:pt x="1593919" y="0"/>
                    </a:lnTo>
                    <a:cubicBezTo>
                      <a:pt x="1797099" y="153091"/>
                      <a:pt x="2959713" y="755391"/>
                      <a:pt x="2773928" y="1283320"/>
                    </a:cubicBezTo>
                    <a:lnTo>
                      <a:pt x="1177405" y="1272436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: Rounded Corners 60">
                <a:extLst>
                  <a:ext uri="{FF2B5EF4-FFF2-40B4-BE49-F238E27FC236}">
                    <a16:creationId xmlns:a16="http://schemas.microsoft.com/office/drawing/2014/main" id="{817FA55C-197B-4266-A1BD-5003A78DAC4B}"/>
                  </a:ext>
                </a:extLst>
              </p:cNvPr>
              <p:cNvSpPr/>
              <p:nvPr/>
            </p:nvSpPr>
            <p:spPr>
              <a:xfrm rot="20321668">
                <a:off x="6845423" y="2504593"/>
                <a:ext cx="2923822" cy="149726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22399 w 3821808"/>
                  <a:gd name="connsiteY0" fmla="*/ 753719 h 1031409"/>
                  <a:gd name="connsiteX1" fmla="*/ 17743 w 3821808"/>
                  <a:gd name="connsiteY1" fmla="*/ 0 h 1031409"/>
                  <a:gd name="connsiteX2" fmla="*/ 2215687 w 3821808"/>
                  <a:gd name="connsiteY2" fmla="*/ 286331 h 1031409"/>
                  <a:gd name="connsiteX3" fmla="*/ 3803897 w 3821808"/>
                  <a:gd name="connsiteY3" fmla="*/ 1031409 h 1031409"/>
                  <a:gd name="connsiteX4" fmla="*/ 1622399 w 3821808"/>
                  <a:gd name="connsiteY4" fmla="*/ 753719 h 1031409"/>
                  <a:gd name="connsiteX0" fmla="*/ 1622399 w 3822232"/>
                  <a:gd name="connsiteY0" fmla="*/ 753719 h 1031409"/>
                  <a:gd name="connsiteX1" fmla="*/ 17743 w 3822232"/>
                  <a:gd name="connsiteY1" fmla="*/ 0 h 1031409"/>
                  <a:gd name="connsiteX2" fmla="*/ 2255798 w 3822232"/>
                  <a:gd name="connsiteY2" fmla="*/ 288219 h 1031409"/>
                  <a:gd name="connsiteX3" fmla="*/ 3803897 w 3822232"/>
                  <a:gd name="connsiteY3" fmla="*/ 1031409 h 1031409"/>
                  <a:gd name="connsiteX4" fmla="*/ 1622399 w 3822232"/>
                  <a:gd name="connsiteY4" fmla="*/ 753719 h 1031409"/>
                  <a:gd name="connsiteX0" fmla="*/ 1622399 w 3804694"/>
                  <a:gd name="connsiteY0" fmla="*/ 753719 h 1031409"/>
                  <a:gd name="connsiteX1" fmla="*/ 17743 w 3804694"/>
                  <a:gd name="connsiteY1" fmla="*/ 0 h 1031409"/>
                  <a:gd name="connsiteX2" fmla="*/ 2255798 w 3804694"/>
                  <a:gd name="connsiteY2" fmla="*/ 288219 h 1031409"/>
                  <a:gd name="connsiteX3" fmla="*/ 3803897 w 3804694"/>
                  <a:gd name="connsiteY3" fmla="*/ 1031409 h 1031409"/>
                  <a:gd name="connsiteX4" fmla="*/ 1622399 w 3804694"/>
                  <a:gd name="connsiteY4" fmla="*/ 753719 h 1031409"/>
                  <a:gd name="connsiteX0" fmla="*/ 1622399 w 3846792"/>
                  <a:gd name="connsiteY0" fmla="*/ 753719 h 995630"/>
                  <a:gd name="connsiteX1" fmla="*/ 17743 w 3846792"/>
                  <a:gd name="connsiteY1" fmla="*/ 0 h 995630"/>
                  <a:gd name="connsiteX2" fmla="*/ 2255798 w 3846792"/>
                  <a:gd name="connsiteY2" fmla="*/ 288219 h 995630"/>
                  <a:gd name="connsiteX3" fmla="*/ 3846019 w 3846792"/>
                  <a:gd name="connsiteY3" fmla="*/ 995630 h 995630"/>
                  <a:gd name="connsiteX4" fmla="*/ 1622399 w 3846792"/>
                  <a:gd name="connsiteY4" fmla="*/ 753719 h 995630"/>
                  <a:gd name="connsiteX0" fmla="*/ 1622399 w 3846831"/>
                  <a:gd name="connsiteY0" fmla="*/ 753719 h 995630"/>
                  <a:gd name="connsiteX1" fmla="*/ 17743 w 3846831"/>
                  <a:gd name="connsiteY1" fmla="*/ 0 h 995630"/>
                  <a:gd name="connsiteX2" fmla="*/ 2324187 w 3846831"/>
                  <a:gd name="connsiteY2" fmla="*/ 287664 h 995630"/>
                  <a:gd name="connsiteX3" fmla="*/ 3846019 w 3846831"/>
                  <a:gd name="connsiteY3" fmla="*/ 995630 h 995630"/>
                  <a:gd name="connsiteX4" fmla="*/ 1622399 w 3846831"/>
                  <a:gd name="connsiteY4" fmla="*/ 753719 h 995630"/>
                  <a:gd name="connsiteX0" fmla="*/ 1992766 w 4217198"/>
                  <a:gd name="connsiteY0" fmla="*/ 769047 h 1010958"/>
                  <a:gd name="connsiteX1" fmla="*/ 388110 w 4217198"/>
                  <a:gd name="connsiteY1" fmla="*/ 15328 h 1010958"/>
                  <a:gd name="connsiteX2" fmla="*/ 2694554 w 4217198"/>
                  <a:gd name="connsiteY2" fmla="*/ 302992 h 1010958"/>
                  <a:gd name="connsiteX3" fmla="*/ 4216386 w 4217198"/>
                  <a:gd name="connsiteY3" fmla="*/ 1010958 h 1010958"/>
                  <a:gd name="connsiteX4" fmla="*/ 1992766 w 4217198"/>
                  <a:gd name="connsiteY4" fmla="*/ 769047 h 1010958"/>
                  <a:gd name="connsiteX0" fmla="*/ 1752886 w 3977318"/>
                  <a:gd name="connsiteY0" fmla="*/ 756320 h 998231"/>
                  <a:gd name="connsiteX1" fmla="*/ 148230 w 3977318"/>
                  <a:gd name="connsiteY1" fmla="*/ 2601 h 998231"/>
                  <a:gd name="connsiteX2" fmla="*/ 2454674 w 3977318"/>
                  <a:gd name="connsiteY2" fmla="*/ 290265 h 998231"/>
                  <a:gd name="connsiteX3" fmla="*/ 3976506 w 3977318"/>
                  <a:gd name="connsiteY3" fmla="*/ 998231 h 998231"/>
                  <a:gd name="connsiteX4" fmla="*/ 1752886 w 3977318"/>
                  <a:gd name="connsiteY4" fmla="*/ 756320 h 998231"/>
                  <a:gd name="connsiteX0" fmla="*/ 1723108 w 3947540"/>
                  <a:gd name="connsiteY0" fmla="*/ 756628 h 998539"/>
                  <a:gd name="connsiteX1" fmla="*/ 118452 w 3947540"/>
                  <a:gd name="connsiteY1" fmla="*/ 2909 h 998539"/>
                  <a:gd name="connsiteX2" fmla="*/ 2424896 w 3947540"/>
                  <a:gd name="connsiteY2" fmla="*/ 290573 h 998539"/>
                  <a:gd name="connsiteX3" fmla="*/ 3946728 w 3947540"/>
                  <a:gd name="connsiteY3" fmla="*/ 998539 h 998539"/>
                  <a:gd name="connsiteX4" fmla="*/ 1723108 w 3947540"/>
                  <a:gd name="connsiteY4" fmla="*/ 756628 h 998539"/>
                  <a:gd name="connsiteX0" fmla="*/ 1716856 w 3941288"/>
                  <a:gd name="connsiteY0" fmla="*/ 758766 h 1000677"/>
                  <a:gd name="connsiteX1" fmla="*/ 112200 w 3941288"/>
                  <a:gd name="connsiteY1" fmla="*/ 5047 h 1000677"/>
                  <a:gd name="connsiteX2" fmla="*/ 2418644 w 3941288"/>
                  <a:gd name="connsiteY2" fmla="*/ 292711 h 1000677"/>
                  <a:gd name="connsiteX3" fmla="*/ 3940476 w 3941288"/>
                  <a:gd name="connsiteY3" fmla="*/ 1000677 h 1000677"/>
                  <a:gd name="connsiteX4" fmla="*/ 1716856 w 3941288"/>
                  <a:gd name="connsiteY4" fmla="*/ 758766 h 1000677"/>
                  <a:gd name="connsiteX0" fmla="*/ 2015767 w 3928543"/>
                  <a:gd name="connsiteY0" fmla="*/ 795852 h 1000430"/>
                  <a:gd name="connsiteX1" fmla="*/ 99455 w 3928543"/>
                  <a:gd name="connsiteY1" fmla="*/ 4800 h 1000430"/>
                  <a:gd name="connsiteX2" fmla="*/ 2405899 w 3928543"/>
                  <a:gd name="connsiteY2" fmla="*/ 292464 h 1000430"/>
                  <a:gd name="connsiteX3" fmla="*/ 3927731 w 3928543"/>
                  <a:gd name="connsiteY3" fmla="*/ 1000430 h 1000430"/>
                  <a:gd name="connsiteX4" fmla="*/ 2015767 w 3928543"/>
                  <a:gd name="connsiteY4" fmla="*/ 795852 h 1000430"/>
                  <a:gd name="connsiteX0" fmla="*/ 2038580 w 3927692"/>
                  <a:gd name="connsiteY0" fmla="*/ 804465 h 1000376"/>
                  <a:gd name="connsiteX1" fmla="*/ 98604 w 3927692"/>
                  <a:gd name="connsiteY1" fmla="*/ 4746 h 1000376"/>
                  <a:gd name="connsiteX2" fmla="*/ 2405048 w 3927692"/>
                  <a:gd name="connsiteY2" fmla="*/ 292410 h 1000376"/>
                  <a:gd name="connsiteX3" fmla="*/ 3926880 w 3927692"/>
                  <a:gd name="connsiteY3" fmla="*/ 1000376 h 1000376"/>
                  <a:gd name="connsiteX4" fmla="*/ 2038580 w 3927692"/>
                  <a:gd name="connsiteY4" fmla="*/ 804465 h 1000376"/>
                  <a:gd name="connsiteX0" fmla="*/ 2043574 w 3932686"/>
                  <a:gd name="connsiteY0" fmla="*/ 804624 h 1000535"/>
                  <a:gd name="connsiteX1" fmla="*/ 103598 w 3932686"/>
                  <a:gd name="connsiteY1" fmla="*/ 4905 h 1000535"/>
                  <a:gd name="connsiteX2" fmla="*/ 2410042 w 3932686"/>
                  <a:gd name="connsiteY2" fmla="*/ 292569 h 1000535"/>
                  <a:gd name="connsiteX3" fmla="*/ 3931874 w 3932686"/>
                  <a:gd name="connsiteY3" fmla="*/ 1000535 h 1000535"/>
                  <a:gd name="connsiteX4" fmla="*/ 2043574 w 3932686"/>
                  <a:gd name="connsiteY4" fmla="*/ 804624 h 1000535"/>
                  <a:gd name="connsiteX0" fmla="*/ 2043574 w 3510995"/>
                  <a:gd name="connsiteY0" fmla="*/ 804624 h 1524443"/>
                  <a:gd name="connsiteX1" fmla="*/ 103598 w 3510995"/>
                  <a:gd name="connsiteY1" fmla="*/ 4905 h 1524443"/>
                  <a:gd name="connsiteX2" fmla="*/ 2410042 w 3510995"/>
                  <a:gd name="connsiteY2" fmla="*/ 292569 h 1524443"/>
                  <a:gd name="connsiteX3" fmla="*/ 3509828 w 3510995"/>
                  <a:gd name="connsiteY3" fmla="*/ 1524443 h 1524443"/>
                  <a:gd name="connsiteX4" fmla="*/ 2043574 w 3510995"/>
                  <a:gd name="connsiteY4" fmla="*/ 804624 h 1524443"/>
                  <a:gd name="connsiteX0" fmla="*/ 2043574 w 3510995"/>
                  <a:gd name="connsiteY0" fmla="*/ 804624 h 1524443"/>
                  <a:gd name="connsiteX1" fmla="*/ 103598 w 3510995"/>
                  <a:gd name="connsiteY1" fmla="*/ 4905 h 1524443"/>
                  <a:gd name="connsiteX2" fmla="*/ 2410042 w 3510995"/>
                  <a:gd name="connsiteY2" fmla="*/ 292569 h 1524443"/>
                  <a:gd name="connsiteX3" fmla="*/ 3509828 w 3510995"/>
                  <a:gd name="connsiteY3" fmla="*/ 1524443 h 1524443"/>
                  <a:gd name="connsiteX4" fmla="*/ 2043574 w 3510995"/>
                  <a:gd name="connsiteY4" fmla="*/ 804624 h 1524443"/>
                  <a:gd name="connsiteX0" fmla="*/ 1644887 w 3112308"/>
                  <a:gd name="connsiteY0" fmla="*/ 728851 h 1448670"/>
                  <a:gd name="connsiteX1" fmla="*/ 123055 w 3112308"/>
                  <a:gd name="connsiteY1" fmla="*/ 5466 h 1448670"/>
                  <a:gd name="connsiteX2" fmla="*/ 2011355 w 3112308"/>
                  <a:gd name="connsiteY2" fmla="*/ 216796 h 1448670"/>
                  <a:gd name="connsiteX3" fmla="*/ 3111141 w 3112308"/>
                  <a:gd name="connsiteY3" fmla="*/ 1448670 h 1448670"/>
                  <a:gd name="connsiteX4" fmla="*/ 1644887 w 3112308"/>
                  <a:gd name="connsiteY4" fmla="*/ 728851 h 1448670"/>
                  <a:gd name="connsiteX0" fmla="*/ 1569253 w 3036674"/>
                  <a:gd name="connsiteY0" fmla="*/ 725104 h 1444923"/>
                  <a:gd name="connsiteX1" fmla="*/ 127642 w 3036674"/>
                  <a:gd name="connsiteY1" fmla="*/ 5497 h 1444923"/>
                  <a:gd name="connsiteX2" fmla="*/ 1935721 w 3036674"/>
                  <a:gd name="connsiteY2" fmla="*/ 213049 h 1444923"/>
                  <a:gd name="connsiteX3" fmla="*/ 3035507 w 3036674"/>
                  <a:gd name="connsiteY3" fmla="*/ 1444923 h 1444923"/>
                  <a:gd name="connsiteX4" fmla="*/ 1569253 w 3036674"/>
                  <a:gd name="connsiteY4" fmla="*/ 725104 h 1444923"/>
                  <a:gd name="connsiteX0" fmla="*/ 1523733 w 2991154"/>
                  <a:gd name="connsiteY0" fmla="*/ 724649 h 1444468"/>
                  <a:gd name="connsiteX1" fmla="*/ 82122 w 2991154"/>
                  <a:gd name="connsiteY1" fmla="*/ 5042 h 1444468"/>
                  <a:gd name="connsiteX2" fmla="*/ 1890201 w 2991154"/>
                  <a:gd name="connsiteY2" fmla="*/ 212594 h 1444468"/>
                  <a:gd name="connsiteX3" fmla="*/ 2989987 w 2991154"/>
                  <a:gd name="connsiteY3" fmla="*/ 1444468 h 1444468"/>
                  <a:gd name="connsiteX4" fmla="*/ 1523733 w 2991154"/>
                  <a:gd name="connsiteY4" fmla="*/ 724649 h 1444468"/>
                  <a:gd name="connsiteX0" fmla="*/ 1505422 w 2972843"/>
                  <a:gd name="connsiteY0" fmla="*/ 728948 h 1448767"/>
                  <a:gd name="connsiteX1" fmla="*/ 63811 w 2972843"/>
                  <a:gd name="connsiteY1" fmla="*/ 9341 h 1448767"/>
                  <a:gd name="connsiteX2" fmla="*/ 1871890 w 2972843"/>
                  <a:gd name="connsiteY2" fmla="*/ 216893 h 1448767"/>
                  <a:gd name="connsiteX3" fmla="*/ 2971676 w 2972843"/>
                  <a:gd name="connsiteY3" fmla="*/ 1448767 h 1448767"/>
                  <a:gd name="connsiteX4" fmla="*/ 1505422 w 2972843"/>
                  <a:gd name="connsiteY4" fmla="*/ 728948 h 1448767"/>
                  <a:gd name="connsiteX0" fmla="*/ 1606475 w 2969298"/>
                  <a:gd name="connsiteY0" fmla="*/ 1326221 h 1444464"/>
                  <a:gd name="connsiteX1" fmla="*/ 60266 w 2969298"/>
                  <a:gd name="connsiteY1" fmla="*/ 5038 h 1444464"/>
                  <a:gd name="connsiteX2" fmla="*/ 1868345 w 2969298"/>
                  <a:gd name="connsiteY2" fmla="*/ 212590 h 1444464"/>
                  <a:gd name="connsiteX3" fmla="*/ 2968131 w 2969298"/>
                  <a:gd name="connsiteY3" fmla="*/ 1444464 h 1444464"/>
                  <a:gd name="connsiteX4" fmla="*/ 1606475 w 2969298"/>
                  <a:gd name="connsiteY4" fmla="*/ 1326221 h 1444464"/>
                  <a:gd name="connsiteX0" fmla="*/ 1548806 w 2911629"/>
                  <a:gd name="connsiteY0" fmla="*/ 1321183 h 1439426"/>
                  <a:gd name="connsiteX1" fmla="*/ 2597 w 2911629"/>
                  <a:gd name="connsiteY1" fmla="*/ 0 h 1439426"/>
                  <a:gd name="connsiteX2" fmla="*/ 1810676 w 2911629"/>
                  <a:gd name="connsiteY2" fmla="*/ 207552 h 1439426"/>
                  <a:gd name="connsiteX3" fmla="*/ 2910462 w 2911629"/>
                  <a:gd name="connsiteY3" fmla="*/ 1439426 h 1439426"/>
                  <a:gd name="connsiteX4" fmla="*/ 1548806 w 2911629"/>
                  <a:gd name="connsiteY4" fmla="*/ 1321183 h 1439426"/>
                  <a:gd name="connsiteX0" fmla="*/ 1548786 w 2911609"/>
                  <a:gd name="connsiteY0" fmla="*/ 1321183 h 1439426"/>
                  <a:gd name="connsiteX1" fmla="*/ 2577 w 2911609"/>
                  <a:gd name="connsiteY1" fmla="*/ 0 h 1439426"/>
                  <a:gd name="connsiteX2" fmla="*/ 1810656 w 2911609"/>
                  <a:gd name="connsiteY2" fmla="*/ 207552 h 1439426"/>
                  <a:gd name="connsiteX3" fmla="*/ 2910442 w 2911609"/>
                  <a:gd name="connsiteY3" fmla="*/ 1439426 h 1439426"/>
                  <a:gd name="connsiteX4" fmla="*/ 1548786 w 2911609"/>
                  <a:gd name="connsiteY4" fmla="*/ 1321183 h 1439426"/>
                  <a:gd name="connsiteX0" fmla="*/ 1548907 w 2911730"/>
                  <a:gd name="connsiteY0" fmla="*/ 1321183 h 1439426"/>
                  <a:gd name="connsiteX1" fmla="*/ 2698 w 2911730"/>
                  <a:gd name="connsiteY1" fmla="*/ 0 h 1439426"/>
                  <a:gd name="connsiteX2" fmla="*/ 1810777 w 2911730"/>
                  <a:gd name="connsiteY2" fmla="*/ 207552 h 1439426"/>
                  <a:gd name="connsiteX3" fmla="*/ 2910563 w 2911730"/>
                  <a:gd name="connsiteY3" fmla="*/ 1439426 h 1439426"/>
                  <a:gd name="connsiteX4" fmla="*/ 1548907 w 2911730"/>
                  <a:gd name="connsiteY4" fmla="*/ 1321183 h 1439426"/>
                  <a:gd name="connsiteX0" fmla="*/ 1549019 w 2911842"/>
                  <a:gd name="connsiteY0" fmla="*/ 1321183 h 1439426"/>
                  <a:gd name="connsiteX1" fmla="*/ 2810 w 2911842"/>
                  <a:gd name="connsiteY1" fmla="*/ 0 h 1439426"/>
                  <a:gd name="connsiteX2" fmla="*/ 1810889 w 2911842"/>
                  <a:gd name="connsiteY2" fmla="*/ 207552 h 1439426"/>
                  <a:gd name="connsiteX3" fmla="*/ 2910675 w 2911842"/>
                  <a:gd name="connsiteY3" fmla="*/ 1439426 h 1439426"/>
                  <a:gd name="connsiteX4" fmla="*/ 1549019 w 2911842"/>
                  <a:gd name="connsiteY4" fmla="*/ 1321183 h 1439426"/>
                  <a:gd name="connsiteX0" fmla="*/ 1324842 w 2912474"/>
                  <a:gd name="connsiteY0" fmla="*/ 1238848 h 1439426"/>
                  <a:gd name="connsiteX1" fmla="*/ 3442 w 2912474"/>
                  <a:gd name="connsiteY1" fmla="*/ 0 h 1439426"/>
                  <a:gd name="connsiteX2" fmla="*/ 1811521 w 2912474"/>
                  <a:gd name="connsiteY2" fmla="*/ 207552 h 1439426"/>
                  <a:gd name="connsiteX3" fmla="*/ 2911307 w 2912474"/>
                  <a:gd name="connsiteY3" fmla="*/ 1439426 h 1439426"/>
                  <a:gd name="connsiteX4" fmla="*/ 1324842 w 2912474"/>
                  <a:gd name="connsiteY4" fmla="*/ 1238848 h 1439426"/>
                  <a:gd name="connsiteX0" fmla="*/ 1324842 w 2926301"/>
                  <a:gd name="connsiteY0" fmla="*/ 1238848 h 1406092"/>
                  <a:gd name="connsiteX1" fmla="*/ 3442 w 2926301"/>
                  <a:gd name="connsiteY1" fmla="*/ 0 h 1406092"/>
                  <a:gd name="connsiteX2" fmla="*/ 1811521 w 2926301"/>
                  <a:gd name="connsiteY2" fmla="*/ 207552 h 1406092"/>
                  <a:gd name="connsiteX3" fmla="*/ 2925150 w 2926301"/>
                  <a:gd name="connsiteY3" fmla="*/ 1406092 h 1406092"/>
                  <a:gd name="connsiteX4" fmla="*/ 1324842 w 2926301"/>
                  <a:gd name="connsiteY4" fmla="*/ 1238848 h 1406092"/>
                  <a:gd name="connsiteX0" fmla="*/ 1322363 w 2923822"/>
                  <a:gd name="connsiteY0" fmla="*/ 1238848 h 1406092"/>
                  <a:gd name="connsiteX1" fmla="*/ 963 w 2923822"/>
                  <a:gd name="connsiteY1" fmla="*/ 0 h 1406092"/>
                  <a:gd name="connsiteX2" fmla="*/ 1809042 w 2923822"/>
                  <a:gd name="connsiteY2" fmla="*/ 207552 h 1406092"/>
                  <a:gd name="connsiteX3" fmla="*/ 2922671 w 2923822"/>
                  <a:gd name="connsiteY3" fmla="*/ 1406092 h 1406092"/>
                  <a:gd name="connsiteX4" fmla="*/ 1322363 w 2923822"/>
                  <a:gd name="connsiteY4" fmla="*/ 1238848 h 1406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822" h="1406092">
                    <a:moveTo>
                      <a:pt x="1322363" y="1238848"/>
                    </a:moveTo>
                    <a:cubicBezTo>
                      <a:pt x="878045" y="254951"/>
                      <a:pt x="-33729" y="9978"/>
                      <a:pt x="963" y="0"/>
                    </a:cubicBezTo>
                    <a:lnTo>
                      <a:pt x="1809042" y="207552"/>
                    </a:lnTo>
                    <a:cubicBezTo>
                      <a:pt x="2012222" y="360643"/>
                      <a:pt x="2961386" y="1320782"/>
                      <a:pt x="2922671" y="1406092"/>
                    </a:cubicBezTo>
                    <a:lnTo>
                      <a:pt x="1322363" y="1238848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: Rounded Corners 60">
                <a:extLst>
                  <a:ext uri="{FF2B5EF4-FFF2-40B4-BE49-F238E27FC236}">
                    <a16:creationId xmlns:a16="http://schemas.microsoft.com/office/drawing/2014/main" id="{7DFEB929-3C53-45CB-88B1-496E9A694A2A}"/>
                  </a:ext>
                </a:extLst>
              </p:cNvPr>
              <p:cNvSpPr/>
              <p:nvPr/>
            </p:nvSpPr>
            <p:spPr>
              <a:xfrm rot="20321668">
                <a:off x="9824193" y="3045537"/>
                <a:ext cx="1998558" cy="1867073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  <a:gd name="connsiteX0" fmla="*/ 1604656 w 1888356"/>
                  <a:gd name="connsiteY0" fmla="*/ 753719 h 1680053"/>
                  <a:gd name="connsiteX1" fmla="*/ 0 w 1888356"/>
                  <a:gd name="connsiteY1" fmla="*/ 0 h 1680053"/>
                  <a:gd name="connsiteX2" fmla="*/ 1853631 w 1888356"/>
                  <a:gd name="connsiteY2" fmla="*/ 15735 h 1680053"/>
                  <a:gd name="connsiteX3" fmla="*/ 1249255 w 1888356"/>
                  <a:gd name="connsiteY3" fmla="*/ 1680053 h 1680053"/>
                  <a:gd name="connsiteX4" fmla="*/ 1604656 w 1888356"/>
                  <a:gd name="connsiteY4" fmla="*/ 753719 h 1680053"/>
                  <a:gd name="connsiteX0" fmla="*/ 252971 w 1888356"/>
                  <a:gd name="connsiteY0" fmla="*/ 1807839 h 1807839"/>
                  <a:gd name="connsiteX1" fmla="*/ 0 w 1888356"/>
                  <a:gd name="connsiteY1" fmla="*/ 0 h 1807839"/>
                  <a:gd name="connsiteX2" fmla="*/ 1853631 w 1888356"/>
                  <a:gd name="connsiteY2" fmla="*/ 15735 h 1807839"/>
                  <a:gd name="connsiteX3" fmla="*/ 1249255 w 1888356"/>
                  <a:gd name="connsiteY3" fmla="*/ 1680053 h 1807839"/>
                  <a:gd name="connsiteX4" fmla="*/ 252971 w 1888356"/>
                  <a:gd name="connsiteY4" fmla="*/ 1807839 h 1807839"/>
                  <a:gd name="connsiteX0" fmla="*/ 59330 w 1694715"/>
                  <a:gd name="connsiteY0" fmla="*/ 1792104 h 1792104"/>
                  <a:gd name="connsiteX1" fmla="*/ 30576 w 1694715"/>
                  <a:gd name="connsiteY1" fmla="*/ 3550 h 1792104"/>
                  <a:gd name="connsiteX2" fmla="*/ 1659990 w 1694715"/>
                  <a:gd name="connsiteY2" fmla="*/ 0 h 1792104"/>
                  <a:gd name="connsiteX3" fmla="*/ 1055614 w 1694715"/>
                  <a:gd name="connsiteY3" fmla="*/ 1664318 h 1792104"/>
                  <a:gd name="connsiteX4" fmla="*/ 59330 w 1694715"/>
                  <a:gd name="connsiteY4" fmla="*/ 1792104 h 1792104"/>
                  <a:gd name="connsiteX0" fmla="*/ 62627 w 1698012"/>
                  <a:gd name="connsiteY0" fmla="*/ 1826061 h 1826061"/>
                  <a:gd name="connsiteX1" fmla="*/ 7606 w 1698012"/>
                  <a:gd name="connsiteY1" fmla="*/ 0 h 1826061"/>
                  <a:gd name="connsiteX2" fmla="*/ 1663287 w 1698012"/>
                  <a:gd name="connsiteY2" fmla="*/ 33957 h 1826061"/>
                  <a:gd name="connsiteX3" fmla="*/ 1058911 w 1698012"/>
                  <a:gd name="connsiteY3" fmla="*/ 1698275 h 1826061"/>
                  <a:gd name="connsiteX4" fmla="*/ 62627 w 1698012"/>
                  <a:gd name="connsiteY4" fmla="*/ 1826061 h 1826061"/>
                  <a:gd name="connsiteX0" fmla="*/ 53583 w 1769189"/>
                  <a:gd name="connsiteY0" fmla="*/ 1822039 h 1822039"/>
                  <a:gd name="connsiteX1" fmla="*/ 78783 w 1769189"/>
                  <a:gd name="connsiteY1" fmla="*/ 0 h 1822039"/>
                  <a:gd name="connsiteX2" fmla="*/ 1734464 w 1769189"/>
                  <a:gd name="connsiteY2" fmla="*/ 33957 h 1822039"/>
                  <a:gd name="connsiteX3" fmla="*/ 1130088 w 1769189"/>
                  <a:gd name="connsiteY3" fmla="*/ 1698275 h 1822039"/>
                  <a:gd name="connsiteX4" fmla="*/ 53583 w 1769189"/>
                  <a:gd name="connsiteY4" fmla="*/ 1822039 h 1822039"/>
                  <a:gd name="connsiteX0" fmla="*/ 21276 w 1736882"/>
                  <a:gd name="connsiteY0" fmla="*/ 1822039 h 1822039"/>
                  <a:gd name="connsiteX1" fmla="*/ 46476 w 1736882"/>
                  <a:gd name="connsiteY1" fmla="*/ 0 h 1822039"/>
                  <a:gd name="connsiteX2" fmla="*/ 1702157 w 1736882"/>
                  <a:gd name="connsiteY2" fmla="*/ 33957 h 1822039"/>
                  <a:gd name="connsiteX3" fmla="*/ 1097781 w 1736882"/>
                  <a:gd name="connsiteY3" fmla="*/ 1698275 h 1822039"/>
                  <a:gd name="connsiteX4" fmla="*/ 21276 w 1736882"/>
                  <a:gd name="connsiteY4" fmla="*/ 1822039 h 1822039"/>
                  <a:gd name="connsiteX0" fmla="*/ 14706 w 1917022"/>
                  <a:gd name="connsiteY0" fmla="*/ 1776487 h 1776487"/>
                  <a:gd name="connsiteX1" fmla="*/ 226616 w 1917022"/>
                  <a:gd name="connsiteY1" fmla="*/ 0 h 1776487"/>
                  <a:gd name="connsiteX2" fmla="*/ 1882297 w 1917022"/>
                  <a:gd name="connsiteY2" fmla="*/ 33957 h 1776487"/>
                  <a:gd name="connsiteX3" fmla="*/ 1277921 w 1917022"/>
                  <a:gd name="connsiteY3" fmla="*/ 1698275 h 1776487"/>
                  <a:gd name="connsiteX4" fmla="*/ 14706 w 1917022"/>
                  <a:gd name="connsiteY4" fmla="*/ 1776487 h 1776487"/>
                  <a:gd name="connsiteX0" fmla="*/ 14706 w 1920102"/>
                  <a:gd name="connsiteY0" fmla="*/ 1776487 h 1776487"/>
                  <a:gd name="connsiteX1" fmla="*/ 226616 w 1920102"/>
                  <a:gd name="connsiteY1" fmla="*/ 0 h 1776487"/>
                  <a:gd name="connsiteX2" fmla="*/ 1882297 w 1920102"/>
                  <a:gd name="connsiteY2" fmla="*/ 33957 h 1776487"/>
                  <a:gd name="connsiteX3" fmla="*/ 1350924 w 1920102"/>
                  <a:gd name="connsiteY3" fmla="*/ 1685851 h 1776487"/>
                  <a:gd name="connsiteX4" fmla="*/ 14706 w 1920102"/>
                  <a:gd name="connsiteY4" fmla="*/ 1776487 h 1776487"/>
                  <a:gd name="connsiteX0" fmla="*/ 14547 w 1926569"/>
                  <a:gd name="connsiteY0" fmla="*/ 1827006 h 1827006"/>
                  <a:gd name="connsiteX1" fmla="*/ 233083 w 1926569"/>
                  <a:gd name="connsiteY1" fmla="*/ 0 h 1827006"/>
                  <a:gd name="connsiteX2" fmla="*/ 1888764 w 1926569"/>
                  <a:gd name="connsiteY2" fmla="*/ 33957 h 1827006"/>
                  <a:gd name="connsiteX3" fmla="*/ 1357391 w 1926569"/>
                  <a:gd name="connsiteY3" fmla="*/ 1685851 h 1827006"/>
                  <a:gd name="connsiteX4" fmla="*/ 14547 w 1926569"/>
                  <a:gd name="connsiteY4" fmla="*/ 1827006 h 1827006"/>
                  <a:gd name="connsiteX0" fmla="*/ 14547 w 1924729"/>
                  <a:gd name="connsiteY0" fmla="*/ 1827006 h 1827006"/>
                  <a:gd name="connsiteX1" fmla="*/ 233083 w 1924729"/>
                  <a:gd name="connsiteY1" fmla="*/ 0 h 1827006"/>
                  <a:gd name="connsiteX2" fmla="*/ 1888764 w 1924729"/>
                  <a:gd name="connsiteY2" fmla="*/ 33957 h 1827006"/>
                  <a:gd name="connsiteX3" fmla="*/ 1315269 w 1924729"/>
                  <a:gd name="connsiteY3" fmla="*/ 1722906 h 1827006"/>
                  <a:gd name="connsiteX4" fmla="*/ 14547 w 1924729"/>
                  <a:gd name="connsiteY4" fmla="*/ 1827006 h 1827006"/>
                  <a:gd name="connsiteX0" fmla="*/ 14547 w 1929681"/>
                  <a:gd name="connsiteY0" fmla="*/ 1827006 h 1827006"/>
                  <a:gd name="connsiteX1" fmla="*/ 233083 w 1929681"/>
                  <a:gd name="connsiteY1" fmla="*/ 0 h 1827006"/>
                  <a:gd name="connsiteX2" fmla="*/ 1888764 w 1929681"/>
                  <a:gd name="connsiteY2" fmla="*/ 33957 h 1827006"/>
                  <a:gd name="connsiteX3" fmla="*/ 1315269 w 1929681"/>
                  <a:gd name="connsiteY3" fmla="*/ 1722906 h 1827006"/>
                  <a:gd name="connsiteX4" fmla="*/ 14547 w 1929681"/>
                  <a:gd name="connsiteY4" fmla="*/ 1827006 h 1827006"/>
                  <a:gd name="connsiteX0" fmla="*/ 13016 w 2000651"/>
                  <a:gd name="connsiteY0" fmla="*/ 1829336 h 1829336"/>
                  <a:gd name="connsiteX1" fmla="*/ 304053 w 2000651"/>
                  <a:gd name="connsiteY1" fmla="*/ 0 h 1829336"/>
                  <a:gd name="connsiteX2" fmla="*/ 1959734 w 2000651"/>
                  <a:gd name="connsiteY2" fmla="*/ 33957 h 1829336"/>
                  <a:gd name="connsiteX3" fmla="*/ 1386239 w 2000651"/>
                  <a:gd name="connsiteY3" fmla="*/ 1722906 h 1829336"/>
                  <a:gd name="connsiteX4" fmla="*/ 13016 w 2000651"/>
                  <a:gd name="connsiteY4" fmla="*/ 1829336 h 1829336"/>
                  <a:gd name="connsiteX0" fmla="*/ 12380 w 2035511"/>
                  <a:gd name="connsiteY0" fmla="*/ 1815872 h 1815872"/>
                  <a:gd name="connsiteX1" fmla="*/ 338913 w 2035511"/>
                  <a:gd name="connsiteY1" fmla="*/ 0 h 1815872"/>
                  <a:gd name="connsiteX2" fmla="*/ 1994594 w 2035511"/>
                  <a:gd name="connsiteY2" fmla="*/ 33957 h 1815872"/>
                  <a:gd name="connsiteX3" fmla="*/ 1421099 w 2035511"/>
                  <a:gd name="connsiteY3" fmla="*/ 1722906 h 1815872"/>
                  <a:gd name="connsiteX4" fmla="*/ 12380 w 2035511"/>
                  <a:gd name="connsiteY4" fmla="*/ 1815872 h 1815872"/>
                  <a:gd name="connsiteX0" fmla="*/ 5155 w 2028286"/>
                  <a:gd name="connsiteY0" fmla="*/ 1815872 h 1815872"/>
                  <a:gd name="connsiteX1" fmla="*/ 331688 w 2028286"/>
                  <a:gd name="connsiteY1" fmla="*/ 0 h 1815872"/>
                  <a:gd name="connsiteX2" fmla="*/ 1987369 w 2028286"/>
                  <a:gd name="connsiteY2" fmla="*/ 33957 h 1815872"/>
                  <a:gd name="connsiteX3" fmla="*/ 1413874 w 2028286"/>
                  <a:gd name="connsiteY3" fmla="*/ 1722906 h 1815872"/>
                  <a:gd name="connsiteX4" fmla="*/ 5155 w 2028286"/>
                  <a:gd name="connsiteY4" fmla="*/ 1815872 h 1815872"/>
                  <a:gd name="connsiteX0" fmla="*/ 5155 w 2007722"/>
                  <a:gd name="connsiteY0" fmla="*/ 1815872 h 1815872"/>
                  <a:gd name="connsiteX1" fmla="*/ 331688 w 2007722"/>
                  <a:gd name="connsiteY1" fmla="*/ 0 h 1815872"/>
                  <a:gd name="connsiteX2" fmla="*/ 1987369 w 2007722"/>
                  <a:gd name="connsiteY2" fmla="*/ 33957 h 1815872"/>
                  <a:gd name="connsiteX3" fmla="*/ 1413874 w 2007722"/>
                  <a:gd name="connsiteY3" fmla="*/ 1722906 h 1815872"/>
                  <a:gd name="connsiteX4" fmla="*/ 5155 w 2007722"/>
                  <a:gd name="connsiteY4" fmla="*/ 1815872 h 1815872"/>
                  <a:gd name="connsiteX0" fmla="*/ 5155 w 1998294"/>
                  <a:gd name="connsiteY0" fmla="*/ 1815872 h 1815872"/>
                  <a:gd name="connsiteX1" fmla="*/ 331688 w 1998294"/>
                  <a:gd name="connsiteY1" fmla="*/ 0 h 1815872"/>
                  <a:gd name="connsiteX2" fmla="*/ 1987369 w 1998294"/>
                  <a:gd name="connsiteY2" fmla="*/ 33957 h 1815872"/>
                  <a:gd name="connsiteX3" fmla="*/ 1413874 w 1998294"/>
                  <a:gd name="connsiteY3" fmla="*/ 1722906 h 1815872"/>
                  <a:gd name="connsiteX4" fmla="*/ 5155 w 1998294"/>
                  <a:gd name="connsiteY4" fmla="*/ 1815872 h 1815872"/>
                  <a:gd name="connsiteX0" fmla="*/ 5155 w 1998558"/>
                  <a:gd name="connsiteY0" fmla="*/ 1815872 h 1815872"/>
                  <a:gd name="connsiteX1" fmla="*/ 331688 w 1998558"/>
                  <a:gd name="connsiteY1" fmla="*/ 0 h 1815872"/>
                  <a:gd name="connsiteX2" fmla="*/ 1987369 w 1998558"/>
                  <a:gd name="connsiteY2" fmla="*/ 33957 h 1815872"/>
                  <a:gd name="connsiteX3" fmla="*/ 1413874 w 1998558"/>
                  <a:gd name="connsiteY3" fmla="*/ 1722906 h 1815872"/>
                  <a:gd name="connsiteX4" fmla="*/ 5155 w 1998558"/>
                  <a:gd name="connsiteY4" fmla="*/ 1815872 h 1815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8558" h="1815872">
                    <a:moveTo>
                      <a:pt x="5155" y="1815872"/>
                    </a:moveTo>
                    <a:cubicBezTo>
                      <a:pt x="-62371" y="1804398"/>
                      <a:pt x="559903" y="130490"/>
                      <a:pt x="331688" y="0"/>
                    </a:cubicBezTo>
                    <a:lnTo>
                      <a:pt x="1987369" y="33957"/>
                    </a:lnTo>
                    <a:cubicBezTo>
                      <a:pt x="2078026" y="263690"/>
                      <a:pt x="1593391" y="1562620"/>
                      <a:pt x="1413874" y="1722906"/>
                    </a:cubicBezTo>
                    <a:lnTo>
                      <a:pt x="5155" y="1815872"/>
                    </a:lnTo>
                    <a:close/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: Rounded Corners 60">
                <a:extLst>
                  <a:ext uri="{FF2B5EF4-FFF2-40B4-BE49-F238E27FC236}">
                    <a16:creationId xmlns:a16="http://schemas.microsoft.com/office/drawing/2014/main" id="{605F153B-7EBC-4B95-A01E-33D642523E96}"/>
                  </a:ext>
                </a:extLst>
              </p:cNvPr>
              <p:cNvSpPr/>
              <p:nvPr/>
            </p:nvSpPr>
            <p:spPr>
              <a:xfrm rot="20321668">
                <a:off x="7980527" y="3567557"/>
                <a:ext cx="2329217" cy="1987655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  <a:gd name="connsiteX0" fmla="*/ 1604656 w 1888356"/>
                  <a:gd name="connsiteY0" fmla="*/ 753719 h 1680053"/>
                  <a:gd name="connsiteX1" fmla="*/ 0 w 1888356"/>
                  <a:gd name="connsiteY1" fmla="*/ 0 h 1680053"/>
                  <a:gd name="connsiteX2" fmla="*/ 1853631 w 1888356"/>
                  <a:gd name="connsiteY2" fmla="*/ 15735 h 1680053"/>
                  <a:gd name="connsiteX3" fmla="*/ 1249255 w 1888356"/>
                  <a:gd name="connsiteY3" fmla="*/ 1680053 h 1680053"/>
                  <a:gd name="connsiteX4" fmla="*/ 1604656 w 1888356"/>
                  <a:gd name="connsiteY4" fmla="*/ 753719 h 1680053"/>
                  <a:gd name="connsiteX0" fmla="*/ 252971 w 1888356"/>
                  <a:gd name="connsiteY0" fmla="*/ 1807839 h 1807839"/>
                  <a:gd name="connsiteX1" fmla="*/ 0 w 1888356"/>
                  <a:gd name="connsiteY1" fmla="*/ 0 h 1807839"/>
                  <a:gd name="connsiteX2" fmla="*/ 1853631 w 1888356"/>
                  <a:gd name="connsiteY2" fmla="*/ 15735 h 1807839"/>
                  <a:gd name="connsiteX3" fmla="*/ 1249255 w 1888356"/>
                  <a:gd name="connsiteY3" fmla="*/ 1680053 h 1807839"/>
                  <a:gd name="connsiteX4" fmla="*/ 252971 w 1888356"/>
                  <a:gd name="connsiteY4" fmla="*/ 1807839 h 1807839"/>
                  <a:gd name="connsiteX0" fmla="*/ 59330 w 1694715"/>
                  <a:gd name="connsiteY0" fmla="*/ 1792104 h 1792104"/>
                  <a:gd name="connsiteX1" fmla="*/ 30576 w 1694715"/>
                  <a:gd name="connsiteY1" fmla="*/ 3550 h 1792104"/>
                  <a:gd name="connsiteX2" fmla="*/ 1659990 w 1694715"/>
                  <a:gd name="connsiteY2" fmla="*/ 0 h 1792104"/>
                  <a:gd name="connsiteX3" fmla="*/ 1055614 w 1694715"/>
                  <a:gd name="connsiteY3" fmla="*/ 1664318 h 1792104"/>
                  <a:gd name="connsiteX4" fmla="*/ 59330 w 1694715"/>
                  <a:gd name="connsiteY4" fmla="*/ 1792104 h 1792104"/>
                  <a:gd name="connsiteX0" fmla="*/ 62627 w 1698012"/>
                  <a:gd name="connsiteY0" fmla="*/ 1826061 h 1826061"/>
                  <a:gd name="connsiteX1" fmla="*/ 7606 w 1698012"/>
                  <a:gd name="connsiteY1" fmla="*/ 0 h 1826061"/>
                  <a:gd name="connsiteX2" fmla="*/ 1663287 w 1698012"/>
                  <a:gd name="connsiteY2" fmla="*/ 33957 h 1826061"/>
                  <a:gd name="connsiteX3" fmla="*/ 1058911 w 1698012"/>
                  <a:gd name="connsiteY3" fmla="*/ 1698275 h 1826061"/>
                  <a:gd name="connsiteX4" fmla="*/ 62627 w 1698012"/>
                  <a:gd name="connsiteY4" fmla="*/ 1826061 h 1826061"/>
                  <a:gd name="connsiteX0" fmla="*/ 53583 w 1769189"/>
                  <a:gd name="connsiteY0" fmla="*/ 1822039 h 1822039"/>
                  <a:gd name="connsiteX1" fmla="*/ 78783 w 1769189"/>
                  <a:gd name="connsiteY1" fmla="*/ 0 h 1822039"/>
                  <a:gd name="connsiteX2" fmla="*/ 1734464 w 1769189"/>
                  <a:gd name="connsiteY2" fmla="*/ 33957 h 1822039"/>
                  <a:gd name="connsiteX3" fmla="*/ 1130088 w 1769189"/>
                  <a:gd name="connsiteY3" fmla="*/ 1698275 h 1822039"/>
                  <a:gd name="connsiteX4" fmla="*/ 53583 w 1769189"/>
                  <a:gd name="connsiteY4" fmla="*/ 1822039 h 1822039"/>
                  <a:gd name="connsiteX0" fmla="*/ 21276 w 1736882"/>
                  <a:gd name="connsiteY0" fmla="*/ 1822039 h 1822039"/>
                  <a:gd name="connsiteX1" fmla="*/ 46476 w 1736882"/>
                  <a:gd name="connsiteY1" fmla="*/ 0 h 1822039"/>
                  <a:gd name="connsiteX2" fmla="*/ 1702157 w 1736882"/>
                  <a:gd name="connsiteY2" fmla="*/ 33957 h 1822039"/>
                  <a:gd name="connsiteX3" fmla="*/ 1097781 w 1736882"/>
                  <a:gd name="connsiteY3" fmla="*/ 1698275 h 1822039"/>
                  <a:gd name="connsiteX4" fmla="*/ 21276 w 1736882"/>
                  <a:gd name="connsiteY4" fmla="*/ 1822039 h 1822039"/>
                  <a:gd name="connsiteX0" fmla="*/ 14706 w 1917022"/>
                  <a:gd name="connsiteY0" fmla="*/ 1776487 h 1776487"/>
                  <a:gd name="connsiteX1" fmla="*/ 226616 w 1917022"/>
                  <a:gd name="connsiteY1" fmla="*/ 0 h 1776487"/>
                  <a:gd name="connsiteX2" fmla="*/ 1882297 w 1917022"/>
                  <a:gd name="connsiteY2" fmla="*/ 33957 h 1776487"/>
                  <a:gd name="connsiteX3" fmla="*/ 1277921 w 1917022"/>
                  <a:gd name="connsiteY3" fmla="*/ 1698275 h 1776487"/>
                  <a:gd name="connsiteX4" fmla="*/ 14706 w 1917022"/>
                  <a:gd name="connsiteY4" fmla="*/ 1776487 h 1776487"/>
                  <a:gd name="connsiteX0" fmla="*/ 14706 w 1920102"/>
                  <a:gd name="connsiteY0" fmla="*/ 1776487 h 1776487"/>
                  <a:gd name="connsiteX1" fmla="*/ 226616 w 1920102"/>
                  <a:gd name="connsiteY1" fmla="*/ 0 h 1776487"/>
                  <a:gd name="connsiteX2" fmla="*/ 1882297 w 1920102"/>
                  <a:gd name="connsiteY2" fmla="*/ 33957 h 1776487"/>
                  <a:gd name="connsiteX3" fmla="*/ 1350924 w 1920102"/>
                  <a:gd name="connsiteY3" fmla="*/ 1685851 h 1776487"/>
                  <a:gd name="connsiteX4" fmla="*/ 14706 w 1920102"/>
                  <a:gd name="connsiteY4" fmla="*/ 1776487 h 1776487"/>
                  <a:gd name="connsiteX0" fmla="*/ 8297 w 2386618"/>
                  <a:gd name="connsiteY0" fmla="*/ 1902036 h 1902036"/>
                  <a:gd name="connsiteX1" fmla="*/ 693132 w 2386618"/>
                  <a:gd name="connsiteY1" fmla="*/ 0 h 1902036"/>
                  <a:gd name="connsiteX2" fmla="*/ 2348813 w 2386618"/>
                  <a:gd name="connsiteY2" fmla="*/ 33957 h 1902036"/>
                  <a:gd name="connsiteX3" fmla="*/ 1817440 w 2386618"/>
                  <a:gd name="connsiteY3" fmla="*/ 1685851 h 1902036"/>
                  <a:gd name="connsiteX4" fmla="*/ 8297 w 2386618"/>
                  <a:gd name="connsiteY4" fmla="*/ 1902036 h 1902036"/>
                  <a:gd name="connsiteX0" fmla="*/ 8297 w 2397654"/>
                  <a:gd name="connsiteY0" fmla="*/ 1902036 h 1968705"/>
                  <a:gd name="connsiteX1" fmla="*/ 693132 w 2397654"/>
                  <a:gd name="connsiteY1" fmla="*/ 0 h 1968705"/>
                  <a:gd name="connsiteX2" fmla="*/ 2348813 w 2397654"/>
                  <a:gd name="connsiteY2" fmla="*/ 33957 h 1968705"/>
                  <a:gd name="connsiteX3" fmla="*/ 2003913 w 2397654"/>
                  <a:gd name="connsiteY3" fmla="*/ 1968705 h 1968705"/>
                  <a:gd name="connsiteX4" fmla="*/ 8297 w 2397654"/>
                  <a:gd name="connsiteY4" fmla="*/ 1902036 h 1968705"/>
                  <a:gd name="connsiteX0" fmla="*/ 8297 w 2422547"/>
                  <a:gd name="connsiteY0" fmla="*/ 1902036 h 1968705"/>
                  <a:gd name="connsiteX1" fmla="*/ 693132 w 2422547"/>
                  <a:gd name="connsiteY1" fmla="*/ 0 h 1968705"/>
                  <a:gd name="connsiteX2" fmla="*/ 2375673 w 2422547"/>
                  <a:gd name="connsiteY2" fmla="*/ 136948 h 1968705"/>
                  <a:gd name="connsiteX3" fmla="*/ 2003913 w 2422547"/>
                  <a:gd name="connsiteY3" fmla="*/ 1968705 h 1968705"/>
                  <a:gd name="connsiteX4" fmla="*/ 8297 w 2422547"/>
                  <a:gd name="connsiteY4" fmla="*/ 1902036 h 1968705"/>
                  <a:gd name="connsiteX0" fmla="*/ 8297 w 2423541"/>
                  <a:gd name="connsiteY0" fmla="*/ 1902036 h 1934182"/>
                  <a:gd name="connsiteX1" fmla="*/ 693132 w 2423541"/>
                  <a:gd name="connsiteY1" fmla="*/ 0 h 1934182"/>
                  <a:gd name="connsiteX2" fmla="*/ 2375673 w 2423541"/>
                  <a:gd name="connsiteY2" fmla="*/ 136948 h 1934182"/>
                  <a:gd name="connsiteX3" fmla="*/ 2017757 w 2423541"/>
                  <a:gd name="connsiteY3" fmla="*/ 1934182 h 1934182"/>
                  <a:gd name="connsiteX4" fmla="*/ 8297 w 2423541"/>
                  <a:gd name="connsiteY4" fmla="*/ 1902036 h 1934182"/>
                  <a:gd name="connsiteX0" fmla="*/ 8193 w 2423437"/>
                  <a:gd name="connsiteY0" fmla="*/ 1902036 h 1934182"/>
                  <a:gd name="connsiteX1" fmla="*/ 693028 w 2423437"/>
                  <a:gd name="connsiteY1" fmla="*/ 0 h 1934182"/>
                  <a:gd name="connsiteX2" fmla="*/ 2375569 w 2423437"/>
                  <a:gd name="connsiteY2" fmla="*/ 136948 h 1934182"/>
                  <a:gd name="connsiteX3" fmla="*/ 2017653 w 2423437"/>
                  <a:gd name="connsiteY3" fmla="*/ 1934182 h 1934182"/>
                  <a:gd name="connsiteX4" fmla="*/ 8193 w 2423437"/>
                  <a:gd name="connsiteY4" fmla="*/ 1902036 h 1934182"/>
                  <a:gd name="connsiteX0" fmla="*/ 8193 w 2344322"/>
                  <a:gd name="connsiteY0" fmla="*/ 1902036 h 1934182"/>
                  <a:gd name="connsiteX1" fmla="*/ 693028 w 2344322"/>
                  <a:gd name="connsiteY1" fmla="*/ 0 h 1934182"/>
                  <a:gd name="connsiteX2" fmla="*/ 2289171 w 2344322"/>
                  <a:gd name="connsiteY2" fmla="*/ 128042 h 1934182"/>
                  <a:gd name="connsiteX3" fmla="*/ 2017653 w 2344322"/>
                  <a:gd name="connsiteY3" fmla="*/ 1934182 h 1934182"/>
                  <a:gd name="connsiteX4" fmla="*/ 8193 w 2344322"/>
                  <a:gd name="connsiteY4" fmla="*/ 1902036 h 1934182"/>
                  <a:gd name="connsiteX0" fmla="*/ 8193 w 2337410"/>
                  <a:gd name="connsiteY0" fmla="*/ 1902036 h 1933146"/>
                  <a:gd name="connsiteX1" fmla="*/ 693028 w 2337410"/>
                  <a:gd name="connsiteY1" fmla="*/ 0 h 1933146"/>
                  <a:gd name="connsiteX2" fmla="*/ 2289171 w 2337410"/>
                  <a:gd name="connsiteY2" fmla="*/ 128042 h 1933146"/>
                  <a:gd name="connsiteX3" fmla="*/ 1936279 w 2337410"/>
                  <a:gd name="connsiteY3" fmla="*/ 1933146 h 1933146"/>
                  <a:gd name="connsiteX4" fmla="*/ 8193 w 2337410"/>
                  <a:gd name="connsiteY4" fmla="*/ 1902036 h 1933146"/>
                  <a:gd name="connsiteX0" fmla="*/ 0 w 2329217"/>
                  <a:gd name="connsiteY0" fmla="*/ 1902036 h 1933146"/>
                  <a:gd name="connsiteX1" fmla="*/ 684835 w 2329217"/>
                  <a:gd name="connsiteY1" fmla="*/ 0 h 1933146"/>
                  <a:gd name="connsiteX2" fmla="*/ 2280978 w 2329217"/>
                  <a:gd name="connsiteY2" fmla="*/ 128042 h 1933146"/>
                  <a:gd name="connsiteX3" fmla="*/ 1928086 w 2329217"/>
                  <a:gd name="connsiteY3" fmla="*/ 1933146 h 1933146"/>
                  <a:gd name="connsiteX4" fmla="*/ 0 w 2329217"/>
                  <a:gd name="connsiteY4" fmla="*/ 1902036 h 1933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217" h="1933146">
                    <a:moveTo>
                      <a:pt x="0" y="1902036"/>
                    </a:moveTo>
                    <a:cubicBezTo>
                      <a:pt x="189844" y="1962614"/>
                      <a:pt x="927249" y="135875"/>
                      <a:pt x="684835" y="0"/>
                    </a:cubicBezTo>
                    <a:lnTo>
                      <a:pt x="2280978" y="128042"/>
                    </a:lnTo>
                    <a:cubicBezTo>
                      <a:pt x="2484158" y="281133"/>
                      <a:pt x="1983248" y="1845013"/>
                      <a:pt x="1928086" y="1933146"/>
                    </a:cubicBezTo>
                    <a:lnTo>
                      <a:pt x="0" y="1902036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: Rounded Corners 60">
                <a:extLst>
                  <a:ext uri="{FF2B5EF4-FFF2-40B4-BE49-F238E27FC236}">
                    <a16:creationId xmlns:a16="http://schemas.microsoft.com/office/drawing/2014/main" id="{41E62ECC-2B0F-4F16-BCCE-A40AA18831B1}"/>
                  </a:ext>
                </a:extLst>
              </p:cNvPr>
              <p:cNvSpPr/>
              <p:nvPr/>
            </p:nvSpPr>
            <p:spPr>
              <a:xfrm rot="20321668">
                <a:off x="2136489" y="2245775"/>
                <a:ext cx="4552323" cy="106943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22399 w 3821808"/>
                  <a:gd name="connsiteY0" fmla="*/ 753719 h 1031409"/>
                  <a:gd name="connsiteX1" fmla="*/ 17743 w 3821808"/>
                  <a:gd name="connsiteY1" fmla="*/ 0 h 1031409"/>
                  <a:gd name="connsiteX2" fmla="*/ 2215687 w 3821808"/>
                  <a:gd name="connsiteY2" fmla="*/ 286331 h 1031409"/>
                  <a:gd name="connsiteX3" fmla="*/ 3803897 w 3821808"/>
                  <a:gd name="connsiteY3" fmla="*/ 1031409 h 1031409"/>
                  <a:gd name="connsiteX4" fmla="*/ 1622399 w 3821808"/>
                  <a:gd name="connsiteY4" fmla="*/ 753719 h 1031409"/>
                  <a:gd name="connsiteX0" fmla="*/ 1622399 w 3822232"/>
                  <a:gd name="connsiteY0" fmla="*/ 753719 h 1031409"/>
                  <a:gd name="connsiteX1" fmla="*/ 17743 w 3822232"/>
                  <a:gd name="connsiteY1" fmla="*/ 0 h 1031409"/>
                  <a:gd name="connsiteX2" fmla="*/ 2255798 w 3822232"/>
                  <a:gd name="connsiteY2" fmla="*/ 288219 h 1031409"/>
                  <a:gd name="connsiteX3" fmla="*/ 3803897 w 3822232"/>
                  <a:gd name="connsiteY3" fmla="*/ 1031409 h 1031409"/>
                  <a:gd name="connsiteX4" fmla="*/ 1622399 w 3822232"/>
                  <a:gd name="connsiteY4" fmla="*/ 753719 h 1031409"/>
                  <a:gd name="connsiteX0" fmla="*/ 1622399 w 3804694"/>
                  <a:gd name="connsiteY0" fmla="*/ 753719 h 1031409"/>
                  <a:gd name="connsiteX1" fmla="*/ 17743 w 3804694"/>
                  <a:gd name="connsiteY1" fmla="*/ 0 h 1031409"/>
                  <a:gd name="connsiteX2" fmla="*/ 2255798 w 3804694"/>
                  <a:gd name="connsiteY2" fmla="*/ 288219 h 1031409"/>
                  <a:gd name="connsiteX3" fmla="*/ 3803897 w 3804694"/>
                  <a:gd name="connsiteY3" fmla="*/ 1031409 h 1031409"/>
                  <a:gd name="connsiteX4" fmla="*/ 1622399 w 3804694"/>
                  <a:gd name="connsiteY4" fmla="*/ 753719 h 1031409"/>
                  <a:gd name="connsiteX0" fmla="*/ 1622399 w 3846792"/>
                  <a:gd name="connsiteY0" fmla="*/ 753719 h 995630"/>
                  <a:gd name="connsiteX1" fmla="*/ 17743 w 3846792"/>
                  <a:gd name="connsiteY1" fmla="*/ 0 h 995630"/>
                  <a:gd name="connsiteX2" fmla="*/ 2255798 w 3846792"/>
                  <a:gd name="connsiteY2" fmla="*/ 288219 h 995630"/>
                  <a:gd name="connsiteX3" fmla="*/ 3846019 w 3846792"/>
                  <a:gd name="connsiteY3" fmla="*/ 995630 h 995630"/>
                  <a:gd name="connsiteX4" fmla="*/ 1622399 w 3846792"/>
                  <a:gd name="connsiteY4" fmla="*/ 753719 h 995630"/>
                  <a:gd name="connsiteX0" fmla="*/ 1622399 w 3846831"/>
                  <a:gd name="connsiteY0" fmla="*/ 753719 h 995630"/>
                  <a:gd name="connsiteX1" fmla="*/ 17743 w 3846831"/>
                  <a:gd name="connsiteY1" fmla="*/ 0 h 995630"/>
                  <a:gd name="connsiteX2" fmla="*/ 2324187 w 3846831"/>
                  <a:gd name="connsiteY2" fmla="*/ 287664 h 995630"/>
                  <a:gd name="connsiteX3" fmla="*/ 3846019 w 3846831"/>
                  <a:gd name="connsiteY3" fmla="*/ 995630 h 995630"/>
                  <a:gd name="connsiteX4" fmla="*/ 1622399 w 3846831"/>
                  <a:gd name="connsiteY4" fmla="*/ 753719 h 995630"/>
                  <a:gd name="connsiteX0" fmla="*/ 1992766 w 4217198"/>
                  <a:gd name="connsiteY0" fmla="*/ 769047 h 1010958"/>
                  <a:gd name="connsiteX1" fmla="*/ 388110 w 4217198"/>
                  <a:gd name="connsiteY1" fmla="*/ 15328 h 1010958"/>
                  <a:gd name="connsiteX2" fmla="*/ 2694554 w 4217198"/>
                  <a:gd name="connsiteY2" fmla="*/ 302992 h 1010958"/>
                  <a:gd name="connsiteX3" fmla="*/ 4216386 w 4217198"/>
                  <a:gd name="connsiteY3" fmla="*/ 1010958 h 1010958"/>
                  <a:gd name="connsiteX4" fmla="*/ 1992766 w 4217198"/>
                  <a:gd name="connsiteY4" fmla="*/ 769047 h 1010958"/>
                  <a:gd name="connsiteX0" fmla="*/ 2331713 w 4556145"/>
                  <a:gd name="connsiteY0" fmla="*/ 828092 h 1070003"/>
                  <a:gd name="connsiteX1" fmla="*/ 353283 w 4556145"/>
                  <a:gd name="connsiteY1" fmla="*/ 14289 h 1070003"/>
                  <a:gd name="connsiteX2" fmla="*/ 3033501 w 4556145"/>
                  <a:gd name="connsiteY2" fmla="*/ 362037 h 1070003"/>
                  <a:gd name="connsiteX3" fmla="*/ 4555333 w 4556145"/>
                  <a:gd name="connsiteY3" fmla="*/ 1070003 h 1070003"/>
                  <a:gd name="connsiteX4" fmla="*/ 2331713 w 4556145"/>
                  <a:gd name="connsiteY4" fmla="*/ 828092 h 1070003"/>
                  <a:gd name="connsiteX0" fmla="*/ 2352717 w 4554210"/>
                  <a:gd name="connsiteY0" fmla="*/ 822189 h 1070101"/>
                  <a:gd name="connsiteX1" fmla="*/ 351348 w 4554210"/>
                  <a:gd name="connsiteY1" fmla="*/ 14387 h 1070101"/>
                  <a:gd name="connsiteX2" fmla="*/ 3031566 w 4554210"/>
                  <a:gd name="connsiteY2" fmla="*/ 362135 h 1070101"/>
                  <a:gd name="connsiteX3" fmla="*/ 4553398 w 4554210"/>
                  <a:gd name="connsiteY3" fmla="*/ 1070101 h 1070101"/>
                  <a:gd name="connsiteX4" fmla="*/ 2352717 w 4554210"/>
                  <a:gd name="connsiteY4" fmla="*/ 822189 h 1070101"/>
                  <a:gd name="connsiteX0" fmla="*/ 2353726 w 4555219"/>
                  <a:gd name="connsiteY0" fmla="*/ 821531 h 1069443"/>
                  <a:gd name="connsiteX1" fmla="*/ 352357 w 4555219"/>
                  <a:gd name="connsiteY1" fmla="*/ 13729 h 1069443"/>
                  <a:gd name="connsiteX2" fmla="*/ 3032575 w 4555219"/>
                  <a:gd name="connsiteY2" fmla="*/ 361477 h 1069443"/>
                  <a:gd name="connsiteX3" fmla="*/ 4554407 w 4555219"/>
                  <a:gd name="connsiteY3" fmla="*/ 1069443 h 1069443"/>
                  <a:gd name="connsiteX4" fmla="*/ 2353726 w 4555219"/>
                  <a:gd name="connsiteY4" fmla="*/ 821531 h 1069443"/>
                  <a:gd name="connsiteX0" fmla="*/ 2353726 w 4580994"/>
                  <a:gd name="connsiteY0" fmla="*/ 821531 h 1011092"/>
                  <a:gd name="connsiteX1" fmla="*/ 352357 w 4580994"/>
                  <a:gd name="connsiteY1" fmla="*/ 13729 h 1011092"/>
                  <a:gd name="connsiteX2" fmla="*/ 3032575 w 4580994"/>
                  <a:gd name="connsiteY2" fmla="*/ 361477 h 1011092"/>
                  <a:gd name="connsiteX3" fmla="*/ 4580197 w 4580994"/>
                  <a:gd name="connsiteY3" fmla="*/ 1011091 h 1011092"/>
                  <a:gd name="connsiteX4" fmla="*/ 2353726 w 4580994"/>
                  <a:gd name="connsiteY4" fmla="*/ 821531 h 1011092"/>
                  <a:gd name="connsiteX0" fmla="*/ 2353726 w 4580975"/>
                  <a:gd name="connsiteY0" fmla="*/ 821531 h 1011090"/>
                  <a:gd name="connsiteX1" fmla="*/ 352357 w 4580975"/>
                  <a:gd name="connsiteY1" fmla="*/ 13729 h 1011090"/>
                  <a:gd name="connsiteX2" fmla="*/ 2999098 w 4580975"/>
                  <a:gd name="connsiteY2" fmla="*/ 307941 h 1011090"/>
                  <a:gd name="connsiteX3" fmla="*/ 4580197 w 4580975"/>
                  <a:gd name="connsiteY3" fmla="*/ 1011091 h 1011090"/>
                  <a:gd name="connsiteX4" fmla="*/ 2353726 w 4580975"/>
                  <a:gd name="connsiteY4" fmla="*/ 821531 h 1011090"/>
                  <a:gd name="connsiteX0" fmla="*/ 2368491 w 4579621"/>
                  <a:gd name="connsiteY0" fmla="*/ 785628 h 1011657"/>
                  <a:gd name="connsiteX1" fmla="*/ 351003 w 4579621"/>
                  <a:gd name="connsiteY1" fmla="*/ 14294 h 1011657"/>
                  <a:gd name="connsiteX2" fmla="*/ 2997744 w 4579621"/>
                  <a:gd name="connsiteY2" fmla="*/ 308506 h 1011657"/>
                  <a:gd name="connsiteX3" fmla="*/ 4578843 w 4579621"/>
                  <a:gd name="connsiteY3" fmla="*/ 1011656 h 1011657"/>
                  <a:gd name="connsiteX4" fmla="*/ 2368491 w 4579621"/>
                  <a:gd name="connsiteY4" fmla="*/ 785628 h 1011657"/>
                  <a:gd name="connsiteX0" fmla="*/ 2338758 w 4549888"/>
                  <a:gd name="connsiteY0" fmla="*/ 774761 h 1000788"/>
                  <a:gd name="connsiteX1" fmla="*/ 321270 w 4549888"/>
                  <a:gd name="connsiteY1" fmla="*/ 3427 h 1000788"/>
                  <a:gd name="connsiteX2" fmla="*/ 2968011 w 4549888"/>
                  <a:gd name="connsiteY2" fmla="*/ 297639 h 1000788"/>
                  <a:gd name="connsiteX3" fmla="*/ 4549110 w 4549888"/>
                  <a:gd name="connsiteY3" fmla="*/ 1000789 h 1000788"/>
                  <a:gd name="connsiteX4" fmla="*/ 2338758 w 4549888"/>
                  <a:gd name="connsiteY4" fmla="*/ 774761 h 1000788"/>
                  <a:gd name="connsiteX0" fmla="*/ 2341195 w 4552325"/>
                  <a:gd name="connsiteY0" fmla="*/ 778285 h 1004314"/>
                  <a:gd name="connsiteX1" fmla="*/ 323707 w 4552325"/>
                  <a:gd name="connsiteY1" fmla="*/ 6951 h 1004314"/>
                  <a:gd name="connsiteX2" fmla="*/ 2970448 w 4552325"/>
                  <a:gd name="connsiteY2" fmla="*/ 301163 h 1004314"/>
                  <a:gd name="connsiteX3" fmla="*/ 4551547 w 4552325"/>
                  <a:gd name="connsiteY3" fmla="*/ 1004313 h 1004314"/>
                  <a:gd name="connsiteX4" fmla="*/ 2341195 w 4552325"/>
                  <a:gd name="connsiteY4" fmla="*/ 778285 h 1004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2325" h="1004314">
                    <a:moveTo>
                      <a:pt x="2341195" y="778285"/>
                    </a:moveTo>
                    <a:cubicBezTo>
                      <a:pt x="2125148" y="668487"/>
                      <a:pt x="-994514" y="-79595"/>
                      <a:pt x="323707" y="6951"/>
                    </a:cubicBezTo>
                    <a:lnTo>
                      <a:pt x="2970448" y="301163"/>
                    </a:lnTo>
                    <a:cubicBezTo>
                      <a:pt x="3173628" y="454254"/>
                      <a:pt x="4590262" y="919003"/>
                      <a:pt x="4551547" y="1004313"/>
                    </a:cubicBezTo>
                    <a:lnTo>
                      <a:pt x="2341195" y="778285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: Rounded Corners 60">
                <a:extLst>
                  <a:ext uri="{FF2B5EF4-FFF2-40B4-BE49-F238E27FC236}">
                    <a16:creationId xmlns:a16="http://schemas.microsoft.com/office/drawing/2014/main" id="{5035EBDB-B3F9-4C8E-8144-9CF964C53BCD}"/>
                  </a:ext>
                </a:extLst>
              </p:cNvPr>
              <p:cNvSpPr/>
              <p:nvPr/>
            </p:nvSpPr>
            <p:spPr>
              <a:xfrm rot="20321668">
                <a:off x="4599851" y="2340267"/>
                <a:ext cx="3780570" cy="1019372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22399 w 3821808"/>
                  <a:gd name="connsiteY0" fmla="*/ 753719 h 1031409"/>
                  <a:gd name="connsiteX1" fmla="*/ 17743 w 3821808"/>
                  <a:gd name="connsiteY1" fmla="*/ 0 h 1031409"/>
                  <a:gd name="connsiteX2" fmla="*/ 2215687 w 3821808"/>
                  <a:gd name="connsiteY2" fmla="*/ 286331 h 1031409"/>
                  <a:gd name="connsiteX3" fmla="*/ 3803897 w 3821808"/>
                  <a:gd name="connsiteY3" fmla="*/ 1031409 h 1031409"/>
                  <a:gd name="connsiteX4" fmla="*/ 1622399 w 3821808"/>
                  <a:gd name="connsiteY4" fmla="*/ 753719 h 1031409"/>
                  <a:gd name="connsiteX0" fmla="*/ 1622399 w 3822232"/>
                  <a:gd name="connsiteY0" fmla="*/ 753719 h 1031409"/>
                  <a:gd name="connsiteX1" fmla="*/ 17743 w 3822232"/>
                  <a:gd name="connsiteY1" fmla="*/ 0 h 1031409"/>
                  <a:gd name="connsiteX2" fmla="*/ 2255798 w 3822232"/>
                  <a:gd name="connsiteY2" fmla="*/ 288219 h 1031409"/>
                  <a:gd name="connsiteX3" fmla="*/ 3803897 w 3822232"/>
                  <a:gd name="connsiteY3" fmla="*/ 1031409 h 1031409"/>
                  <a:gd name="connsiteX4" fmla="*/ 1622399 w 3822232"/>
                  <a:gd name="connsiteY4" fmla="*/ 753719 h 1031409"/>
                  <a:gd name="connsiteX0" fmla="*/ 1622399 w 3804694"/>
                  <a:gd name="connsiteY0" fmla="*/ 753719 h 1031409"/>
                  <a:gd name="connsiteX1" fmla="*/ 17743 w 3804694"/>
                  <a:gd name="connsiteY1" fmla="*/ 0 h 1031409"/>
                  <a:gd name="connsiteX2" fmla="*/ 2255798 w 3804694"/>
                  <a:gd name="connsiteY2" fmla="*/ 288219 h 1031409"/>
                  <a:gd name="connsiteX3" fmla="*/ 3803897 w 3804694"/>
                  <a:gd name="connsiteY3" fmla="*/ 1031409 h 1031409"/>
                  <a:gd name="connsiteX4" fmla="*/ 1622399 w 3804694"/>
                  <a:gd name="connsiteY4" fmla="*/ 753719 h 1031409"/>
                  <a:gd name="connsiteX0" fmla="*/ 1622399 w 3846792"/>
                  <a:gd name="connsiteY0" fmla="*/ 753719 h 995630"/>
                  <a:gd name="connsiteX1" fmla="*/ 17743 w 3846792"/>
                  <a:gd name="connsiteY1" fmla="*/ 0 h 995630"/>
                  <a:gd name="connsiteX2" fmla="*/ 2255798 w 3846792"/>
                  <a:gd name="connsiteY2" fmla="*/ 288219 h 995630"/>
                  <a:gd name="connsiteX3" fmla="*/ 3846019 w 3846792"/>
                  <a:gd name="connsiteY3" fmla="*/ 995630 h 995630"/>
                  <a:gd name="connsiteX4" fmla="*/ 1622399 w 3846792"/>
                  <a:gd name="connsiteY4" fmla="*/ 753719 h 995630"/>
                  <a:gd name="connsiteX0" fmla="*/ 1622399 w 3846831"/>
                  <a:gd name="connsiteY0" fmla="*/ 753719 h 995630"/>
                  <a:gd name="connsiteX1" fmla="*/ 17743 w 3846831"/>
                  <a:gd name="connsiteY1" fmla="*/ 0 h 995630"/>
                  <a:gd name="connsiteX2" fmla="*/ 2324187 w 3846831"/>
                  <a:gd name="connsiteY2" fmla="*/ 287664 h 995630"/>
                  <a:gd name="connsiteX3" fmla="*/ 3846019 w 3846831"/>
                  <a:gd name="connsiteY3" fmla="*/ 995630 h 995630"/>
                  <a:gd name="connsiteX4" fmla="*/ 1622399 w 3846831"/>
                  <a:gd name="connsiteY4" fmla="*/ 753719 h 995630"/>
                  <a:gd name="connsiteX0" fmla="*/ 1992766 w 4217198"/>
                  <a:gd name="connsiteY0" fmla="*/ 769047 h 1010958"/>
                  <a:gd name="connsiteX1" fmla="*/ 388110 w 4217198"/>
                  <a:gd name="connsiteY1" fmla="*/ 15328 h 1010958"/>
                  <a:gd name="connsiteX2" fmla="*/ 2694554 w 4217198"/>
                  <a:gd name="connsiteY2" fmla="*/ 302992 h 1010958"/>
                  <a:gd name="connsiteX3" fmla="*/ 4216386 w 4217198"/>
                  <a:gd name="connsiteY3" fmla="*/ 1010958 h 1010958"/>
                  <a:gd name="connsiteX4" fmla="*/ 1992766 w 4217198"/>
                  <a:gd name="connsiteY4" fmla="*/ 769047 h 1010958"/>
                  <a:gd name="connsiteX0" fmla="*/ 1752886 w 3977318"/>
                  <a:gd name="connsiteY0" fmla="*/ 756320 h 998231"/>
                  <a:gd name="connsiteX1" fmla="*/ 148230 w 3977318"/>
                  <a:gd name="connsiteY1" fmla="*/ 2601 h 998231"/>
                  <a:gd name="connsiteX2" fmla="*/ 2454674 w 3977318"/>
                  <a:gd name="connsiteY2" fmla="*/ 290265 h 998231"/>
                  <a:gd name="connsiteX3" fmla="*/ 3976506 w 3977318"/>
                  <a:gd name="connsiteY3" fmla="*/ 998231 h 998231"/>
                  <a:gd name="connsiteX4" fmla="*/ 1752886 w 3977318"/>
                  <a:gd name="connsiteY4" fmla="*/ 756320 h 998231"/>
                  <a:gd name="connsiteX0" fmla="*/ 1723108 w 3947540"/>
                  <a:gd name="connsiteY0" fmla="*/ 756628 h 998539"/>
                  <a:gd name="connsiteX1" fmla="*/ 118452 w 3947540"/>
                  <a:gd name="connsiteY1" fmla="*/ 2909 h 998539"/>
                  <a:gd name="connsiteX2" fmla="*/ 2424896 w 3947540"/>
                  <a:gd name="connsiteY2" fmla="*/ 290573 h 998539"/>
                  <a:gd name="connsiteX3" fmla="*/ 3946728 w 3947540"/>
                  <a:gd name="connsiteY3" fmla="*/ 998539 h 998539"/>
                  <a:gd name="connsiteX4" fmla="*/ 1723108 w 3947540"/>
                  <a:gd name="connsiteY4" fmla="*/ 756628 h 998539"/>
                  <a:gd name="connsiteX0" fmla="*/ 1716856 w 3941288"/>
                  <a:gd name="connsiteY0" fmla="*/ 758766 h 1000677"/>
                  <a:gd name="connsiteX1" fmla="*/ 112200 w 3941288"/>
                  <a:gd name="connsiteY1" fmla="*/ 5047 h 1000677"/>
                  <a:gd name="connsiteX2" fmla="*/ 2418644 w 3941288"/>
                  <a:gd name="connsiteY2" fmla="*/ 292711 h 1000677"/>
                  <a:gd name="connsiteX3" fmla="*/ 3940476 w 3941288"/>
                  <a:gd name="connsiteY3" fmla="*/ 1000677 h 1000677"/>
                  <a:gd name="connsiteX4" fmla="*/ 1716856 w 3941288"/>
                  <a:gd name="connsiteY4" fmla="*/ 758766 h 1000677"/>
                  <a:gd name="connsiteX0" fmla="*/ 2015767 w 3928543"/>
                  <a:gd name="connsiteY0" fmla="*/ 795852 h 1000430"/>
                  <a:gd name="connsiteX1" fmla="*/ 99455 w 3928543"/>
                  <a:gd name="connsiteY1" fmla="*/ 4800 h 1000430"/>
                  <a:gd name="connsiteX2" fmla="*/ 2405899 w 3928543"/>
                  <a:gd name="connsiteY2" fmla="*/ 292464 h 1000430"/>
                  <a:gd name="connsiteX3" fmla="*/ 3927731 w 3928543"/>
                  <a:gd name="connsiteY3" fmla="*/ 1000430 h 1000430"/>
                  <a:gd name="connsiteX4" fmla="*/ 2015767 w 3928543"/>
                  <a:gd name="connsiteY4" fmla="*/ 795852 h 1000430"/>
                  <a:gd name="connsiteX0" fmla="*/ 2038580 w 3927692"/>
                  <a:gd name="connsiteY0" fmla="*/ 804465 h 1000376"/>
                  <a:gd name="connsiteX1" fmla="*/ 98604 w 3927692"/>
                  <a:gd name="connsiteY1" fmla="*/ 4746 h 1000376"/>
                  <a:gd name="connsiteX2" fmla="*/ 2405048 w 3927692"/>
                  <a:gd name="connsiteY2" fmla="*/ 292410 h 1000376"/>
                  <a:gd name="connsiteX3" fmla="*/ 3926880 w 3927692"/>
                  <a:gd name="connsiteY3" fmla="*/ 1000376 h 1000376"/>
                  <a:gd name="connsiteX4" fmla="*/ 2038580 w 3927692"/>
                  <a:gd name="connsiteY4" fmla="*/ 804465 h 1000376"/>
                  <a:gd name="connsiteX0" fmla="*/ 2043574 w 3932686"/>
                  <a:gd name="connsiteY0" fmla="*/ 804624 h 1000535"/>
                  <a:gd name="connsiteX1" fmla="*/ 103598 w 3932686"/>
                  <a:gd name="connsiteY1" fmla="*/ 4905 h 1000535"/>
                  <a:gd name="connsiteX2" fmla="*/ 2410042 w 3932686"/>
                  <a:gd name="connsiteY2" fmla="*/ 292569 h 1000535"/>
                  <a:gd name="connsiteX3" fmla="*/ 3931874 w 3932686"/>
                  <a:gd name="connsiteY3" fmla="*/ 1000535 h 1000535"/>
                  <a:gd name="connsiteX4" fmla="*/ 2043574 w 3932686"/>
                  <a:gd name="connsiteY4" fmla="*/ 804624 h 1000535"/>
                  <a:gd name="connsiteX0" fmla="*/ 2067285 w 3931728"/>
                  <a:gd name="connsiteY0" fmla="*/ 794524 h 1000603"/>
                  <a:gd name="connsiteX1" fmla="*/ 102640 w 3931728"/>
                  <a:gd name="connsiteY1" fmla="*/ 4973 h 1000603"/>
                  <a:gd name="connsiteX2" fmla="*/ 2409084 w 3931728"/>
                  <a:gd name="connsiteY2" fmla="*/ 292637 h 1000603"/>
                  <a:gd name="connsiteX3" fmla="*/ 3930916 w 3931728"/>
                  <a:gd name="connsiteY3" fmla="*/ 1000603 h 1000603"/>
                  <a:gd name="connsiteX4" fmla="*/ 2067285 w 3931728"/>
                  <a:gd name="connsiteY4" fmla="*/ 794524 h 1000603"/>
                  <a:gd name="connsiteX0" fmla="*/ 2002043 w 3866486"/>
                  <a:gd name="connsiteY0" fmla="*/ 790857 h 996936"/>
                  <a:gd name="connsiteX1" fmla="*/ 37398 w 3866486"/>
                  <a:gd name="connsiteY1" fmla="*/ 1306 h 996936"/>
                  <a:gd name="connsiteX2" fmla="*/ 2343842 w 3866486"/>
                  <a:gd name="connsiteY2" fmla="*/ 288970 h 996936"/>
                  <a:gd name="connsiteX3" fmla="*/ 3865674 w 3866486"/>
                  <a:gd name="connsiteY3" fmla="*/ 996936 h 996936"/>
                  <a:gd name="connsiteX4" fmla="*/ 2002043 w 3866486"/>
                  <a:gd name="connsiteY4" fmla="*/ 790857 h 996936"/>
                  <a:gd name="connsiteX0" fmla="*/ 1993960 w 3858403"/>
                  <a:gd name="connsiteY0" fmla="*/ 794238 h 1000317"/>
                  <a:gd name="connsiteX1" fmla="*/ 37538 w 3858403"/>
                  <a:gd name="connsiteY1" fmla="*/ 1298 h 1000317"/>
                  <a:gd name="connsiteX2" fmla="*/ 2335759 w 3858403"/>
                  <a:gd name="connsiteY2" fmla="*/ 292351 h 1000317"/>
                  <a:gd name="connsiteX3" fmla="*/ 3857591 w 3858403"/>
                  <a:gd name="connsiteY3" fmla="*/ 1000317 h 1000317"/>
                  <a:gd name="connsiteX4" fmla="*/ 1993960 w 3858403"/>
                  <a:gd name="connsiteY4" fmla="*/ 794238 h 1000317"/>
                  <a:gd name="connsiteX0" fmla="*/ 2005298 w 3869741"/>
                  <a:gd name="connsiteY0" fmla="*/ 766516 h 972595"/>
                  <a:gd name="connsiteX1" fmla="*/ 37340 w 3869741"/>
                  <a:gd name="connsiteY1" fmla="*/ 1355 h 972595"/>
                  <a:gd name="connsiteX2" fmla="*/ 2347097 w 3869741"/>
                  <a:gd name="connsiteY2" fmla="*/ 264629 h 972595"/>
                  <a:gd name="connsiteX3" fmla="*/ 3868929 w 3869741"/>
                  <a:gd name="connsiteY3" fmla="*/ 972595 h 972595"/>
                  <a:gd name="connsiteX4" fmla="*/ 2005298 w 3869741"/>
                  <a:gd name="connsiteY4" fmla="*/ 766516 h 972595"/>
                  <a:gd name="connsiteX0" fmla="*/ 2005298 w 3869684"/>
                  <a:gd name="connsiteY0" fmla="*/ 766516 h 972595"/>
                  <a:gd name="connsiteX1" fmla="*/ 37340 w 3869684"/>
                  <a:gd name="connsiteY1" fmla="*/ 1355 h 972595"/>
                  <a:gd name="connsiteX2" fmla="*/ 2242562 w 3869684"/>
                  <a:gd name="connsiteY2" fmla="*/ 245546 h 972595"/>
                  <a:gd name="connsiteX3" fmla="*/ 3868929 w 3869684"/>
                  <a:gd name="connsiteY3" fmla="*/ 972595 h 972595"/>
                  <a:gd name="connsiteX4" fmla="*/ 2005298 w 3869684"/>
                  <a:gd name="connsiteY4" fmla="*/ 766516 h 972595"/>
                  <a:gd name="connsiteX0" fmla="*/ 2005298 w 3809550"/>
                  <a:gd name="connsiteY0" fmla="*/ 766516 h 969762"/>
                  <a:gd name="connsiteX1" fmla="*/ 37340 w 3809550"/>
                  <a:gd name="connsiteY1" fmla="*/ 1355 h 969762"/>
                  <a:gd name="connsiteX2" fmla="*/ 2242562 w 3809550"/>
                  <a:gd name="connsiteY2" fmla="*/ 245546 h 969762"/>
                  <a:gd name="connsiteX3" fmla="*/ 3808764 w 3809550"/>
                  <a:gd name="connsiteY3" fmla="*/ 969762 h 969762"/>
                  <a:gd name="connsiteX4" fmla="*/ 2005298 w 3809550"/>
                  <a:gd name="connsiteY4" fmla="*/ 766516 h 969762"/>
                  <a:gd name="connsiteX0" fmla="*/ 2005298 w 3808799"/>
                  <a:gd name="connsiteY0" fmla="*/ 766516 h 969762"/>
                  <a:gd name="connsiteX1" fmla="*/ 37340 w 3808799"/>
                  <a:gd name="connsiteY1" fmla="*/ 1355 h 969762"/>
                  <a:gd name="connsiteX2" fmla="*/ 2242562 w 3808799"/>
                  <a:gd name="connsiteY2" fmla="*/ 245546 h 969762"/>
                  <a:gd name="connsiteX3" fmla="*/ 3808764 w 3808799"/>
                  <a:gd name="connsiteY3" fmla="*/ 969762 h 969762"/>
                  <a:gd name="connsiteX4" fmla="*/ 2005298 w 3808799"/>
                  <a:gd name="connsiteY4" fmla="*/ 766516 h 969762"/>
                  <a:gd name="connsiteX0" fmla="*/ 2005298 w 3808795"/>
                  <a:gd name="connsiteY0" fmla="*/ 766516 h 969762"/>
                  <a:gd name="connsiteX1" fmla="*/ 37340 w 3808795"/>
                  <a:gd name="connsiteY1" fmla="*/ 1355 h 969762"/>
                  <a:gd name="connsiteX2" fmla="*/ 2242562 w 3808795"/>
                  <a:gd name="connsiteY2" fmla="*/ 245546 h 969762"/>
                  <a:gd name="connsiteX3" fmla="*/ 3808764 w 3808795"/>
                  <a:gd name="connsiteY3" fmla="*/ 969762 h 969762"/>
                  <a:gd name="connsiteX4" fmla="*/ 2005298 w 3808795"/>
                  <a:gd name="connsiteY4" fmla="*/ 766516 h 969762"/>
                  <a:gd name="connsiteX0" fmla="*/ 2020087 w 3808542"/>
                  <a:gd name="connsiteY0" fmla="*/ 767224 h 969761"/>
                  <a:gd name="connsiteX1" fmla="*/ 37087 w 3808542"/>
                  <a:gd name="connsiteY1" fmla="*/ 1354 h 969761"/>
                  <a:gd name="connsiteX2" fmla="*/ 2242309 w 3808542"/>
                  <a:gd name="connsiteY2" fmla="*/ 245545 h 969761"/>
                  <a:gd name="connsiteX3" fmla="*/ 3808511 w 3808542"/>
                  <a:gd name="connsiteY3" fmla="*/ 969761 h 969761"/>
                  <a:gd name="connsiteX4" fmla="*/ 2020087 w 3808542"/>
                  <a:gd name="connsiteY4" fmla="*/ 767224 h 969761"/>
                  <a:gd name="connsiteX0" fmla="*/ 1987617 w 3776072"/>
                  <a:gd name="connsiteY0" fmla="*/ 765870 h 968407"/>
                  <a:gd name="connsiteX1" fmla="*/ 4617 w 3776072"/>
                  <a:gd name="connsiteY1" fmla="*/ 0 h 968407"/>
                  <a:gd name="connsiteX2" fmla="*/ 2209839 w 3776072"/>
                  <a:gd name="connsiteY2" fmla="*/ 244191 h 968407"/>
                  <a:gd name="connsiteX3" fmla="*/ 3776041 w 3776072"/>
                  <a:gd name="connsiteY3" fmla="*/ 968407 h 968407"/>
                  <a:gd name="connsiteX4" fmla="*/ 1987617 w 3776072"/>
                  <a:gd name="connsiteY4" fmla="*/ 765870 h 968407"/>
                  <a:gd name="connsiteX0" fmla="*/ 1992219 w 3780674"/>
                  <a:gd name="connsiteY0" fmla="*/ 754759 h 957296"/>
                  <a:gd name="connsiteX1" fmla="*/ 4604 w 3780674"/>
                  <a:gd name="connsiteY1" fmla="*/ 0 h 957296"/>
                  <a:gd name="connsiteX2" fmla="*/ 2214441 w 3780674"/>
                  <a:gd name="connsiteY2" fmla="*/ 233080 h 957296"/>
                  <a:gd name="connsiteX3" fmla="*/ 3780643 w 3780674"/>
                  <a:gd name="connsiteY3" fmla="*/ 957296 h 957296"/>
                  <a:gd name="connsiteX4" fmla="*/ 1992219 w 3780674"/>
                  <a:gd name="connsiteY4" fmla="*/ 754759 h 957296"/>
                  <a:gd name="connsiteX0" fmla="*/ 2034850 w 3780570"/>
                  <a:gd name="connsiteY0" fmla="*/ 744255 h 957296"/>
                  <a:gd name="connsiteX1" fmla="*/ 4500 w 3780570"/>
                  <a:gd name="connsiteY1" fmla="*/ 0 h 957296"/>
                  <a:gd name="connsiteX2" fmla="*/ 2214337 w 3780570"/>
                  <a:gd name="connsiteY2" fmla="*/ 233080 h 957296"/>
                  <a:gd name="connsiteX3" fmla="*/ 3780539 w 3780570"/>
                  <a:gd name="connsiteY3" fmla="*/ 957296 h 957296"/>
                  <a:gd name="connsiteX4" fmla="*/ 2034850 w 3780570"/>
                  <a:gd name="connsiteY4" fmla="*/ 744255 h 957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0570" h="957296">
                    <a:moveTo>
                      <a:pt x="2034850" y="744255"/>
                    </a:moveTo>
                    <a:cubicBezTo>
                      <a:pt x="1692289" y="565720"/>
                      <a:pt x="-101352" y="17199"/>
                      <a:pt x="4500" y="0"/>
                    </a:cubicBezTo>
                    <a:lnTo>
                      <a:pt x="2214337" y="233080"/>
                    </a:lnTo>
                    <a:cubicBezTo>
                      <a:pt x="2253659" y="263750"/>
                      <a:pt x="3788638" y="908779"/>
                      <a:pt x="3780539" y="957296"/>
                    </a:cubicBezTo>
                    <a:lnTo>
                      <a:pt x="2034850" y="744255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CC640D-078F-48F9-8B9A-67F0E2B24657}"/>
              </a:ext>
            </a:extLst>
          </p:cNvPr>
          <p:cNvGrpSpPr/>
          <p:nvPr/>
        </p:nvGrpSpPr>
        <p:grpSpPr>
          <a:xfrm flipH="1">
            <a:off x="7802735" y="2209870"/>
            <a:ext cx="3034652" cy="3017786"/>
            <a:chOff x="3746250" y="653726"/>
            <a:chExt cx="5311391" cy="5281870"/>
          </a:xfrm>
        </p:grpSpPr>
        <p:sp>
          <p:nvSpPr>
            <p:cNvPr id="64" name="Rectangle 25">
              <a:extLst>
                <a:ext uri="{FF2B5EF4-FFF2-40B4-BE49-F238E27FC236}">
                  <a16:creationId xmlns:a16="http://schemas.microsoft.com/office/drawing/2014/main" id="{74E9EFB6-A03F-4FAB-8E53-3ECD787F1274}"/>
                </a:ext>
              </a:extLst>
            </p:cNvPr>
            <p:cNvSpPr/>
            <p:nvPr/>
          </p:nvSpPr>
          <p:spPr>
            <a:xfrm>
              <a:off x="6652591" y="3984925"/>
              <a:ext cx="2405050" cy="1463375"/>
            </a:xfrm>
            <a:custGeom>
              <a:avLst/>
              <a:gdLst>
                <a:gd name="connsiteX0" fmla="*/ 0 w 1170610"/>
                <a:gd name="connsiteY0" fmla="*/ 0 h 958136"/>
                <a:gd name="connsiteX1" fmla="*/ 1170610 w 1170610"/>
                <a:gd name="connsiteY1" fmla="*/ 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1170610"/>
                <a:gd name="connsiteY0" fmla="*/ 0 h 958136"/>
                <a:gd name="connsiteX1" fmla="*/ 1140130 w 1170610"/>
                <a:gd name="connsiteY1" fmla="*/ 4572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0 w 2405050"/>
                <a:gd name="connsiteY3" fmla="*/ 958136 h 1392476"/>
                <a:gd name="connsiteX4" fmla="*/ 0 w 2405050"/>
                <a:gd name="connsiteY4" fmla="*/ 0 h 139247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1752269 w 2405050"/>
                <a:gd name="connsiteY3" fmla="*/ 1082375 h 1392476"/>
                <a:gd name="connsiteX4" fmla="*/ 0 w 2405050"/>
                <a:gd name="connsiteY4" fmla="*/ 958136 h 1392476"/>
                <a:gd name="connsiteX5" fmla="*/ 0 w 2405050"/>
                <a:gd name="connsiteY5" fmla="*/ 0 h 1392476"/>
                <a:gd name="connsiteX0" fmla="*/ 0 w 2405050"/>
                <a:gd name="connsiteY0" fmla="*/ 0 h 1435161"/>
                <a:gd name="connsiteX1" fmla="*/ 1140130 w 2405050"/>
                <a:gd name="connsiteY1" fmla="*/ 45720 h 1435161"/>
                <a:gd name="connsiteX2" fmla="*/ 2405050 w 2405050"/>
                <a:gd name="connsiteY2" fmla="*/ 1392476 h 1435161"/>
                <a:gd name="connsiteX3" fmla="*/ 1752269 w 2405050"/>
                <a:gd name="connsiteY3" fmla="*/ 1082375 h 1435161"/>
                <a:gd name="connsiteX4" fmla="*/ 0 w 2405050"/>
                <a:gd name="connsiteY4" fmla="*/ 958136 h 1435161"/>
                <a:gd name="connsiteX5" fmla="*/ 0 w 2405050"/>
                <a:gd name="connsiteY5" fmla="*/ 0 h 1435161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0 w 2405050"/>
                <a:gd name="connsiteY5" fmla="*/ 958136 h 1532047"/>
                <a:gd name="connsiteX6" fmla="*/ 0 w 2405050"/>
                <a:gd name="connsiteY6" fmla="*/ 0 h 1532047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1356029 w 2405050"/>
                <a:gd name="connsiteY5" fmla="*/ 1074755 h 1532047"/>
                <a:gd name="connsiteX6" fmla="*/ 0 w 2405050"/>
                <a:gd name="connsiteY6" fmla="*/ 958136 h 1532047"/>
                <a:gd name="connsiteX7" fmla="*/ 0 w 2405050"/>
                <a:gd name="connsiteY7" fmla="*/ 0 h 1532047"/>
                <a:gd name="connsiteX0" fmla="*/ 0 w 2405050"/>
                <a:gd name="connsiteY0" fmla="*/ 0 h 1463483"/>
                <a:gd name="connsiteX1" fmla="*/ 1140130 w 2405050"/>
                <a:gd name="connsiteY1" fmla="*/ 45720 h 1463483"/>
                <a:gd name="connsiteX2" fmla="*/ 2405050 w 2405050"/>
                <a:gd name="connsiteY2" fmla="*/ 1392476 h 1463483"/>
                <a:gd name="connsiteX3" fmla="*/ 1752269 w 2405050"/>
                <a:gd name="connsiteY3" fmla="*/ 1082375 h 1463483"/>
                <a:gd name="connsiteX4" fmla="*/ 2018969 w 2405050"/>
                <a:gd name="connsiteY4" fmla="*/ 1463375 h 1463483"/>
                <a:gd name="connsiteX5" fmla="*/ 1356029 w 2405050"/>
                <a:gd name="connsiteY5" fmla="*/ 1074755 h 1463483"/>
                <a:gd name="connsiteX6" fmla="*/ 0 w 2405050"/>
                <a:gd name="connsiteY6" fmla="*/ 958136 h 1463483"/>
                <a:gd name="connsiteX7" fmla="*/ 0 w 2405050"/>
                <a:gd name="connsiteY7" fmla="*/ 0 h 1463483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0 w 2405050"/>
                <a:gd name="connsiteY7" fmla="*/ 958136 h 1463375"/>
                <a:gd name="connsiteX8" fmla="*/ 0 w 2405050"/>
                <a:gd name="connsiteY8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5050" h="1463375">
                  <a:moveTo>
                    <a:pt x="0" y="0"/>
                  </a:moveTo>
                  <a:lnTo>
                    <a:pt x="1140130" y="45720"/>
                  </a:lnTo>
                  <a:lnTo>
                    <a:pt x="2405050" y="1392476"/>
                  </a:lnTo>
                  <a:cubicBezTo>
                    <a:pt x="2075696" y="1649789"/>
                    <a:pt x="1883503" y="1068902"/>
                    <a:pt x="1752269" y="1082375"/>
                  </a:cubicBezTo>
                  <a:cubicBezTo>
                    <a:pt x="1716709" y="1067135"/>
                    <a:pt x="2168829" y="1349075"/>
                    <a:pt x="2018969" y="1463375"/>
                  </a:cubicBezTo>
                  <a:cubicBezTo>
                    <a:pt x="1831009" y="1463375"/>
                    <a:pt x="1543989" y="1128095"/>
                    <a:pt x="1356029" y="1074755"/>
                  </a:cubicBezTo>
                  <a:cubicBezTo>
                    <a:pt x="1277289" y="1067135"/>
                    <a:pt x="1861489" y="1288115"/>
                    <a:pt x="1516049" y="1349075"/>
                  </a:cubicBezTo>
                  <a:cubicBezTo>
                    <a:pt x="1147749" y="1331295"/>
                    <a:pt x="1152829" y="1077295"/>
                    <a:pt x="1020749" y="1044275"/>
                  </a:cubicBezTo>
                  <a:cubicBezTo>
                    <a:pt x="1140129" y="1079835"/>
                    <a:pt x="1297554" y="1462491"/>
                    <a:pt x="540689" y="968075"/>
                  </a:cubicBezTo>
                  <a:lnTo>
                    <a:pt x="0" y="958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26">
              <a:extLst>
                <a:ext uri="{FF2B5EF4-FFF2-40B4-BE49-F238E27FC236}">
                  <a16:creationId xmlns:a16="http://schemas.microsoft.com/office/drawing/2014/main" id="{8238BD5C-A430-4C06-87FF-C15FB6D380E6}"/>
                </a:ext>
              </a:extLst>
            </p:cNvPr>
            <p:cNvSpPr/>
            <p:nvPr/>
          </p:nvSpPr>
          <p:spPr>
            <a:xfrm>
              <a:off x="5460547" y="4792980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27">
              <a:extLst>
                <a:ext uri="{FF2B5EF4-FFF2-40B4-BE49-F238E27FC236}">
                  <a16:creationId xmlns:a16="http://schemas.microsoft.com/office/drawing/2014/main" id="{750142B6-E7CF-4631-A55A-70DE1A111E8F}"/>
                </a:ext>
              </a:extLst>
            </p:cNvPr>
            <p:cNvSpPr/>
            <p:nvPr/>
          </p:nvSpPr>
          <p:spPr>
            <a:xfrm>
              <a:off x="5095272" y="5431116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26">
              <a:extLst>
                <a:ext uri="{FF2B5EF4-FFF2-40B4-BE49-F238E27FC236}">
                  <a16:creationId xmlns:a16="http://schemas.microsoft.com/office/drawing/2014/main" id="{51884AC3-9BDE-4BB0-AB12-90306EBA93E9}"/>
                </a:ext>
              </a:extLst>
            </p:cNvPr>
            <p:cNvSpPr/>
            <p:nvPr/>
          </p:nvSpPr>
          <p:spPr>
            <a:xfrm>
              <a:off x="6265399" y="4897212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27">
              <a:extLst>
                <a:ext uri="{FF2B5EF4-FFF2-40B4-BE49-F238E27FC236}">
                  <a16:creationId xmlns:a16="http://schemas.microsoft.com/office/drawing/2014/main" id="{ECAFC435-E493-4701-9BC4-9B302632AE79}"/>
                </a:ext>
              </a:extLst>
            </p:cNvPr>
            <p:cNvSpPr/>
            <p:nvPr/>
          </p:nvSpPr>
          <p:spPr>
            <a:xfrm>
              <a:off x="5999655" y="5508752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35">
              <a:extLst>
                <a:ext uri="{FF2B5EF4-FFF2-40B4-BE49-F238E27FC236}">
                  <a16:creationId xmlns:a16="http://schemas.microsoft.com/office/drawing/2014/main" id="{927F6C93-EFA4-40E3-B0B3-B0744DFD1DB4}"/>
                </a:ext>
              </a:extLst>
            </p:cNvPr>
            <p:cNvSpPr/>
            <p:nvPr/>
          </p:nvSpPr>
          <p:spPr>
            <a:xfrm rot="1487059">
              <a:off x="3746250" y="653726"/>
              <a:ext cx="1084064" cy="373399"/>
            </a:xfrm>
            <a:custGeom>
              <a:avLst/>
              <a:gdLst>
                <a:gd name="connsiteX0" fmla="*/ 0 w 501605"/>
                <a:gd name="connsiteY0" fmla="*/ 0 h 170550"/>
                <a:gd name="connsiteX1" fmla="*/ 501605 w 501605"/>
                <a:gd name="connsiteY1" fmla="*/ 0 h 170550"/>
                <a:gd name="connsiteX2" fmla="*/ 501605 w 501605"/>
                <a:gd name="connsiteY2" fmla="*/ 170550 h 170550"/>
                <a:gd name="connsiteX3" fmla="*/ 0 w 501605"/>
                <a:gd name="connsiteY3" fmla="*/ 170550 h 170550"/>
                <a:gd name="connsiteX4" fmla="*/ 0 w 501605"/>
                <a:gd name="connsiteY4" fmla="*/ 0 h 170550"/>
                <a:gd name="connsiteX0" fmla="*/ 123825 w 625430"/>
                <a:gd name="connsiteY0" fmla="*/ 0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4" fmla="*/ 123825 w 625430"/>
                <a:gd name="connsiteY4" fmla="*/ 0 h 203887"/>
                <a:gd name="connsiteX0" fmla="*/ 0 w 625430"/>
                <a:gd name="connsiteY0" fmla="*/ 203887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0" fmla="*/ 0 w 1020718"/>
                <a:gd name="connsiteY0" fmla="*/ 33337 h 34237"/>
                <a:gd name="connsiteX1" fmla="*/ 1020718 w 1020718"/>
                <a:gd name="connsiteY1" fmla="*/ 34237 h 34237"/>
                <a:gd name="connsiteX2" fmla="*/ 625430 w 1020718"/>
                <a:gd name="connsiteY2" fmla="*/ 0 h 34237"/>
                <a:gd name="connsiteX3" fmla="*/ 0 w 1020718"/>
                <a:gd name="connsiteY3" fmla="*/ 33337 h 34237"/>
                <a:gd name="connsiteX0" fmla="*/ 0 w 1020718"/>
                <a:gd name="connsiteY0" fmla="*/ 0 h 95250"/>
                <a:gd name="connsiteX1" fmla="*/ 1020718 w 1020718"/>
                <a:gd name="connsiteY1" fmla="*/ 900 h 95250"/>
                <a:gd name="connsiteX2" fmla="*/ 973093 w 1020718"/>
                <a:gd name="connsiteY2" fmla="*/ 95250 h 95250"/>
                <a:gd name="connsiteX3" fmla="*/ 0 w 1020718"/>
                <a:gd name="connsiteY3" fmla="*/ 0 h 95250"/>
                <a:gd name="connsiteX0" fmla="*/ 33423 w 1054141"/>
                <a:gd name="connsiteY0" fmla="*/ 162683 h 257933"/>
                <a:gd name="connsiteX1" fmla="*/ 1054141 w 1054141"/>
                <a:gd name="connsiteY1" fmla="*/ 163583 h 257933"/>
                <a:gd name="connsiteX2" fmla="*/ 1006516 w 1054141"/>
                <a:gd name="connsiteY2" fmla="*/ 257933 h 257933"/>
                <a:gd name="connsiteX3" fmla="*/ 33423 w 1054141"/>
                <a:gd name="connsiteY3" fmla="*/ 162683 h 257933"/>
                <a:gd name="connsiteX0" fmla="*/ 33423 w 1054141"/>
                <a:gd name="connsiteY0" fmla="*/ 162683 h 295553"/>
                <a:gd name="connsiteX1" fmla="*/ 1054141 w 1054141"/>
                <a:gd name="connsiteY1" fmla="*/ 163583 h 295553"/>
                <a:gd name="connsiteX2" fmla="*/ 1006516 w 1054141"/>
                <a:gd name="connsiteY2" fmla="*/ 257933 h 295553"/>
                <a:gd name="connsiteX3" fmla="*/ 33423 w 1054141"/>
                <a:gd name="connsiteY3" fmla="*/ 162683 h 295553"/>
                <a:gd name="connsiteX0" fmla="*/ 31597 w 1114228"/>
                <a:gd name="connsiteY0" fmla="*/ 166465 h 294184"/>
                <a:gd name="connsiteX1" fmla="*/ 1114228 w 1114228"/>
                <a:gd name="connsiteY1" fmla="*/ 153078 h 294184"/>
                <a:gd name="connsiteX2" fmla="*/ 1066603 w 1114228"/>
                <a:gd name="connsiteY2" fmla="*/ 247428 h 294184"/>
                <a:gd name="connsiteX3" fmla="*/ 31597 w 1114228"/>
                <a:gd name="connsiteY3" fmla="*/ 166465 h 294184"/>
                <a:gd name="connsiteX0" fmla="*/ 4525 w 1087156"/>
                <a:gd name="connsiteY0" fmla="*/ 206665 h 334384"/>
                <a:gd name="connsiteX1" fmla="*/ 1087156 w 1087156"/>
                <a:gd name="connsiteY1" fmla="*/ 193278 h 334384"/>
                <a:gd name="connsiteX2" fmla="*/ 1039531 w 1087156"/>
                <a:gd name="connsiteY2" fmla="*/ 287628 h 334384"/>
                <a:gd name="connsiteX3" fmla="*/ 4525 w 1087156"/>
                <a:gd name="connsiteY3" fmla="*/ 206665 h 334384"/>
                <a:gd name="connsiteX0" fmla="*/ 1533 w 1084164"/>
                <a:gd name="connsiteY0" fmla="*/ 206665 h 332322"/>
                <a:gd name="connsiteX1" fmla="*/ 1084164 w 1084164"/>
                <a:gd name="connsiteY1" fmla="*/ 193278 h 332322"/>
                <a:gd name="connsiteX2" fmla="*/ 1036539 w 1084164"/>
                <a:gd name="connsiteY2" fmla="*/ 287628 h 332322"/>
                <a:gd name="connsiteX3" fmla="*/ 1533 w 1084164"/>
                <a:gd name="connsiteY3" fmla="*/ 206665 h 332322"/>
                <a:gd name="connsiteX0" fmla="*/ 1433 w 1084064"/>
                <a:gd name="connsiteY0" fmla="*/ 273738 h 399395"/>
                <a:gd name="connsiteX1" fmla="*/ 1084064 w 1084064"/>
                <a:gd name="connsiteY1" fmla="*/ 260351 h 399395"/>
                <a:gd name="connsiteX2" fmla="*/ 1036439 w 1084064"/>
                <a:gd name="connsiteY2" fmla="*/ 354701 h 399395"/>
                <a:gd name="connsiteX3" fmla="*/ 1433 w 1084064"/>
                <a:gd name="connsiteY3" fmla="*/ 273738 h 399395"/>
                <a:gd name="connsiteX0" fmla="*/ 1433 w 1084064"/>
                <a:gd name="connsiteY0" fmla="*/ 273738 h 354701"/>
                <a:gd name="connsiteX1" fmla="*/ 1084064 w 1084064"/>
                <a:gd name="connsiteY1" fmla="*/ 260351 h 354701"/>
                <a:gd name="connsiteX2" fmla="*/ 1036439 w 1084064"/>
                <a:gd name="connsiteY2" fmla="*/ 354701 h 354701"/>
                <a:gd name="connsiteX3" fmla="*/ 1433 w 1084064"/>
                <a:gd name="connsiteY3" fmla="*/ 273738 h 354701"/>
                <a:gd name="connsiteX0" fmla="*/ 1433 w 1084064"/>
                <a:gd name="connsiteY0" fmla="*/ 273738 h 365320"/>
                <a:gd name="connsiteX1" fmla="*/ 1084064 w 1084064"/>
                <a:gd name="connsiteY1" fmla="*/ 260351 h 365320"/>
                <a:gd name="connsiteX2" fmla="*/ 1036439 w 1084064"/>
                <a:gd name="connsiteY2" fmla="*/ 354701 h 365320"/>
                <a:gd name="connsiteX3" fmla="*/ 1433 w 1084064"/>
                <a:gd name="connsiteY3" fmla="*/ 273738 h 365320"/>
                <a:gd name="connsiteX0" fmla="*/ 1433 w 1084064"/>
                <a:gd name="connsiteY0" fmla="*/ 273738 h 360358"/>
                <a:gd name="connsiteX1" fmla="*/ 1084064 w 1084064"/>
                <a:gd name="connsiteY1" fmla="*/ 260351 h 360358"/>
                <a:gd name="connsiteX2" fmla="*/ 1036439 w 1084064"/>
                <a:gd name="connsiteY2" fmla="*/ 354701 h 360358"/>
                <a:gd name="connsiteX3" fmla="*/ 1433 w 1084064"/>
                <a:gd name="connsiteY3" fmla="*/ 273738 h 360358"/>
                <a:gd name="connsiteX0" fmla="*/ 1433 w 1084064"/>
                <a:gd name="connsiteY0" fmla="*/ 273738 h 373399"/>
                <a:gd name="connsiteX1" fmla="*/ 1084064 w 1084064"/>
                <a:gd name="connsiteY1" fmla="*/ 260351 h 373399"/>
                <a:gd name="connsiteX2" fmla="*/ 1036439 w 1084064"/>
                <a:gd name="connsiteY2" fmla="*/ 354701 h 373399"/>
                <a:gd name="connsiteX3" fmla="*/ 1433 w 1084064"/>
                <a:gd name="connsiteY3" fmla="*/ 273738 h 37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064" h="373399">
                  <a:moveTo>
                    <a:pt x="1433" y="273738"/>
                  </a:moveTo>
                  <a:cubicBezTo>
                    <a:pt x="-39328" y="-183163"/>
                    <a:pt x="800975" y="17163"/>
                    <a:pt x="1084064" y="260351"/>
                  </a:cubicBezTo>
                  <a:lnTo>
                    <a:pt x="1036439" y="354701"/>
                  </a:lnTo>
                  <a:cubicBezTo>
                    <a:pt x="212013" y="-81862"/>
                    <a:pt x="187686" y="619813"/>
                    <a:pt x="1433" y="273738"/>
                  </a:cubicBezTo>
                  <a:close/>
                </a:path>
              </a:pathLst>
            </a:custGeom>
            <a:solidFill>
              <a:srgbClr val="9999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18">
              <a:extLst>
                <a:ext uri="{FF2B5EF4-FFF2-40B4-BE49-F238E27FC236}">
                  <a16:creationId xmlns:a16="http://schemas.microsoft.com/office/drawing/2014/main" id="{4C4BD6D7-A7A1-4C25-AD4E-0CB8F6299E31}"/>
                </a:ext>
              </a:extLst>
            </p:cNvPr>
            <p:cNvSpPr/>
            <p:nvPr/>
          </p:nvSpPr>
          <p:spPr>
            <a:xfrm rot="20331122">
              <a:off x="4013618" y="875254"/>
              <a:ext cx="2095660" cy="2922118"/>
            </a:xfrm>
            <a:custGeom>
              <a:avLst/>
              <a:gdLst>
                <a:gd name="connsiteX0" fmla="*/ 0 w 1402080"/>
                <a:gd name="connsiteY0" fmla="*/ 1250636 h 2501271"/>
                <a:gd name="connsiteX1" fmla="*/ 701040 w 1402080"/>
                <a:gd name="connsiteY1" fmla="*/ 0 h 2501271"/>
                <a:gd name="connsiteX2" fmla="*/ 1402080 w 1402080"/>
                <a:gd name="connsiteY2" fmla="*/ 1250636 h 2501271"/>
                <a:gd name="connsiteX3" fmla="*/ 701040 w 1402080"/>
                <a:gd name="connsiteY3" fmla="*/ 2501272 h 2501271"/>
                <a:gd name="connsiteX4" fmla="*/ 0 w 1402080"/>
                <a:gd name="connsiteY4" fmla="*/ 1250636 h 2501271"/>
                <a:gd name="connsiteX0" fmla="*/ 0 w 1402080"/>
                <a:gd name="connsiteY0" fmla="*/ 1250793 h 2501429"/>
                <a:gd name="connsiteX1" fmla="*/ 701040 w 1402080"/>
                <a:gd name="connsiteY1" fmla="*/ 157 h 2501429"/>
                <a:gd name="connsiteX2" fmla="*/ 1402080 w 1402080"/>
                <a:gd name="connsiteY2" fmla="*/ 1250793 h 2501429"/>
                <a:gd name="connsiteX3" fmla="*/ 701040 w 1402080"/>
                <a:gd name="connsiteY3" fmla="*/ 2501429 h 2501429"/>
                <a:gd name="connsiteX4" fmla="*/ 0 w 1402080"/>
                <a:gd name="connsiteY4" fmla="*/ 1250793 h 2501429"/>
                <a:gd name="connsiteX0" fmla="*/ 0 w 1269858"/>
                <a:gd name="connsiteY0" fmla="*/ 1058503 h 2504363"/>
                <a:gd name="connsiteX1" fmla="*/ 568818 w 1269858"/>
                <a:gd name="connsiteY1" fmla="*/ 1827 h 2504363"/>
                <a:gd name="connsiteX2" fmla="*/ 1269858 w 1269858"/>
                <a:gd name="connsiteY2" fmla="*/ 1252463 h 2504363"/>
                <a:gd name="connsiteX3" fmla="*/ 568818 w 1269858"/>
                <a:gd name="connsiteY3" fmla="*/ 2503099 h 2504363"/>
                <a:gd name="connsiteX4" fmla="*/ 0 w 1269858"/>
                <a:gd name="connsiteY4" fmla="*/ 1058503 h 2504363"/>
                <a:gd name="connsiteX0" fmla="*/ 0 w 1269858"/>
                <a:gd name="connsiteY0" fmla="*/ 1060975 h 2506835"/>
                <a:gd name="connsiteX1" fmla="*/ 568818 w 1269858"/>
                <a:gd name="connsiteY1" fmla="*/ 4299 h 2506835"/>
                <a:gd name="connsiteX2" fmla="*/ 1269858 w 1269858"/>
                <a:gd name="connsiteY2" fmla="*/ 1254935 h 2506835"/>
                <a:gd name="connsiteX3" fmla="*/ 568818 w 1269858"/>
                <a:gd name="connsiteY3" fmla="*/ 2505571 h 2506835"/>
                <a:gd name="connsiteX4" fmla="*/ 0 w 1269858"/>
                <a:gd name="connsiteY4" fmla="*/ 1060975 h 2506835"/>
                <a:gd name="connsiteX0" fmla="*/ 44273 w 1314131"/>
                <a:gd name="connsiteY0" fmla="*/ 1060975 h 2506835"/>
                <a:gd name="connsiteX1" fmla="*/ 613091 w 1314131"/>
                <a:gd name="connsiteY1" fmla="*/ 4299 h 2506835"/>
                <a:gd name="connsiteX2" fmla="*/ 1314131 w 1314131"/>
                <a:gd name="connsiteY2" fmla="*/ 1254935 h 2506835"/>
                <a:gd name="connsiteX3" fmla="*/ 613091 w 1314131"/>
                <a:gd name="connsiteY3" fmla="*/ 2505571 h 2506835"/>
                <a:gd name="connsiteX4" fmla="*/ 44273 w 1314131"/>
                <a:gd name="connsiteY4" fmla="*/ 1060975 h 2506835"/>
                <a:gd name="connsiteX0" fmla="*/ 464212 w 1734070"/>
                <a:gd name="connsiteY0" fmla="*/ 1060975 h 2791488"/>
                <a:gd name="connsiteX1" fmla="*/ 1033030 w 1734070"/>
                <a:gd name="connsiteY1" fmla="*/ 4299 h 2791488"/>
                <a:gd name="connsiteX2" fmla="*/ 1734070 w 1734070"/>
                <a:gd name="connsiteY2" fmla="*/ 1254935 h 2791488"/>
                <a:gd name="connsiteX3" fmla="*/ 1033030 w 1734070"/>
                <a:gd name="connsiteY3" fmla="*/ 2505571 h 2791488"/>
                <a:gd name="connsiteX4" fmla="*/ 15156 w 1734070"/>
                <a:gd name="connsiteY4" fmla="*/ 2676012 h 2791488"/>
                <a:gd name="connsiteX5" fmla="*/ 464212 w 1734070"/>
                <a:gd name="connsiteY5" fmla="*/ 1060975 h 2791488"/>
                <a:gd name="connsiteX0" fmla="*/ 460280 w 1730138"/>
                <a:gd name="connsiteY0" fmla="*/ 1060975 h 2791488"/>
                <a:gd name="connsiteX1" fmla="*/ 1029098 w 1730138"/>
                <a:gd name="connsiteY1" fmla="*/ 4299 h 2791488"/>
                <a:gd name="connsiteX2" fmla="*/ 1730138 w 1730138"/>
                <a:gd name="connsiteY2" fmla="*/ 1254935 h 2791488"/>
                <a:gd name="connsiteX3" fmla="*/ 1029098 w 1730138"/>
                <a:gd name="connsiteY3" fmla="*/ 2505571 h 2791488"/>
                <a:gd name="connsiteX4" fmla="*/ 11224 w 1730138"/>
                <a:gd name="connsiteY4" fmla="*/ 2676012 h 2791488"/>
                <a:gd name="connsiteX5" fmla="*/ 460280 w 1730138"/>
                <a:gd name="connsiteY5" fmla="*/ 1060975 h 2791488"/>
                <a:gd name="connsiteX0" fmla="*/ 458582 w 1728440"/>
                <a:gd name="connsiteY0" fmla="*/ 1060975 h 2791488"/>
                <a:gd name="connsiteX1" fmla="*/ 1027400 w 1728440"/>
                <a:gd name="connsiteY1" fmla="*/ 4299 h 2791488"/>
                <a:gd name="connsiteX2" fmla="*/ 1728440 w 1728440"/>
                <a:gd name="connsiteY2" fmla="*/ 1254935 h 2791488"/>
                <a:gd name="connsiteX3" fmla="*/ 1027400 w 1728440"/>
                <a:gd name="connsiteY3" fmla="*/ 2505571 h 2791488"/>
                <a:gd name="connsiteX4" fmla="*/ 9526 w 1728440"/>
                <a:gd name="connsiteY4" fmla="*/ 2676012 h 2791488"/>
                <a:gd name="connsiteX5" fmla="*/ 458582 w 1728440"/>
                <a:gd name="connsiteY5" fmla="*/ 1060975 h 2791488"/>
                <a:gd name="connsiteX0" fmla="*/ 463907 w 1733765"/>
                <a:gd name="connsiteY0" fmla="*/ 1060975 h 2791488"/>
                <a:gd name="connsiteX1" fmla="*/ 1032725 w 1733765"/>
                <a:gd name="connsiteY1" fmla="*/ 4299 h 2791488"/>
                <a:gd name="connsiteX2" fmla="*/ 1733765 w 1733765"/>
                <a:gd name="connsiteY2" fmla="*/ 1254935 h 2791488"/>
                <a:gd name="connsiteX3" fmla="*/ 1032725 w 1733765"/>
                <a:gd name="connsiteY3" fmla="*/ 2505571 h 2791488"/>
                <a:gd name="connsiteX4" fmla="*/ 14851 w 1733765"/>
                <a:gd name="connsiteY4" fmla="*/ 2676012 h 2791488"/>
                <a:gd name="connsiteX5" fmla="*/ 463907 w 1733765"/>
                <a:gd name="connsiteY5" fmla="*/ 1060975 h 2791488"/>
                <a:gd name="connsiteX0" fmla="*/ 463907 w 1733765"/>
                <a:gd name="connsiteY0" fmla="*/ 1056782 h 2787295"/>
                <a:gd name="connsiteX1" fmla="*/ 1032725 w 1733765"/>
                <a:gd name="connsiteY1" fmla="*/ 106 h 2787295"/>
                <a:gd name="connsiteX2" fmla="*/ 1733765 w 1733765"/>
                <a:gd name="connsiteY2" fmla="*/ 1250742 h 2787295"/>
                <a:gd name="connsiteX3" fmla="*/ 1032725 w 1733765"/>
                <a:gd name="connsiteY3" fmla="*/ 2501378 h 2787295"/>
                <a:gd name="connsiteX4" fmla="*/ 14851 w 1733765"/>
                <a:gd name="connsiteY4" fmla="*/ 2671819 h 2787295"/>
                <a:gd name="connsiteX5" fmla="*/ 463907 w 1733765"/>
                <a:gd name="connsiteY5" fmla="*/ 1056782 h 2787295"/>
                <a:gd name="connsiteX0" fmla="*/ 461161 w 1731019"/>
                <a:gd name="connsiteY0" fmla="*/ 1069042 h 2799555"/>
                <a:gd name="connsiteX1" fmla="*/ 325679 w 1731019"/>
                <a:gd name="connsiteY1" fmla="*/ 648432 h 2799555"/>
                <a:gd name="connsiteX2" fmla="*/ 1029979 w 1731019"/>
                <a:gd name="connsiteY2" fmla="*/ 12366 h 2799555"/>
                <a:gd name="connsiteX3" fmla="*/ 1731019 w 1731019"/>
                <a:gd name="connsiteY3" fmla="*/ 1263002 h 2799555"/>
                <a:gd name="connsiteX4" fmla="*/ 1029979 w 1731019"/>
                <a:gd name="connsiteY4" fmla="*/ 2513638 h 2799555"/>
                <a:gd name="connsiteX5" fmla="*/ 12105 w 1731019"/>
                <a:gd name="connsiteY5" fmla="*/ 2684079 h 2799555"/>
                <a:gd name="connsiteX6" fmla="*/ 461161 w 1731019"/>
                <a:gd name="connsiteY6" fmla="*/ 1069042 h 2799555"/>
                <a:gd name="connsiteX0" fmla="*/ 461161 w 1731019"/>
                <a:gd name="connsiteY0" fmla="*/ 1062733 h 2793246"/>
                <a:gd name="connsiteX1" fmla="*/ 325679 w 1731019"/>
                <a:gd name="connsiteY1" fmla="*/ 642123 h 2793246"/>
                <a:gd name="connsiteX2" fmla="*/ 1029979 w 1731019"/>
                <a:gd name="connsiteY2" fmla="*/ 6057 h 2793246"/>
                <a:gd name="connsiteX3" fmla="*/ 1731019 w 1731019"/>
                <a:gd name="connsiteY3" fmla="*/ 1256693 h 2793246"/>
                <a:gd name="connsiteX4" fmla="*/ 1029979 w 1731019"/>
                <a:gd name="connsiteY4" fmla="*/ 2507329 h 2793246"/>
                <a:gd name="connsiteX5" fmla="*/ 12105 w 1731019"/>
                <a:gd name="connsiteY5" fmla="*/ 2677770 h 2793246"/>
                <a:gd name="connsiteX6" fmla="*/ 461161 w 1731019"/>
                <a:gd name="connsiteY6" fmla="*/ 1062733 h 2793246"/>
                <a:gd name="connsiteX0" fmla="*/ 461161 w 1731019"/>
                <a:gd name="connsiteY0" fmla="*/ 1063410 h 2793923"/>
                <a:gd name="connsiteX1" fmla="*/ 325679 w 1731019"/>
                <a:gd name="connsiteY1" fmla="*/ 642800 h 2793923"/>
                <a:gd name="connsiteX2" fmla="*/ 1029979 w 1731019"/>
                <a:gd name="connsiteY2" fmla="*/ 6734 h 2793923"/>
                <a:gd name="connsiteX3" fmla="*/ 1731019 w 1731019"/>
                <a:gd name="connsiteY3" fmla="*/ 1257370 h 2793923"/>
                <a:gd name="connsiteX4" fmla="*/ 1029979 w 1731019"/>
                <a:gd name="connsiteY4" fmla="*/ 2508006 h 2793923"/>
                <a:gd name="connsiteX5" fmla="*/ 12105 w 1731019"/>
                <a:gd name="connsiteY5" fmla="*/ 2678447 h 2793923"/>
                <a:gd name="connsiteX6" fmla="*/ 461161 w 1731019"/>
                <a:gd name="connsiteY6" fmla="*/ 1063410 h 2793923"/>
                <a:gd name="connsiteX0" fmla="*/ 461161 w 1731019"/>
                <a:gd name="connsiteY0" fmla="*/ 1064011 h 2794524"/>
                <a:gd name="connsiteX1" fmla="*/ 325679 w 1731019"/>
                <a:gd name="connsiteY1" fmla="*/ 643401 h 2794524"/>
                <a:gd name="connsiteX2" fmla="*/ 1029979 w 1731019"/>
                <a:gd name="connsiteY2" fmla="*/ 7335 h 2794524"/>
                <a:gd name="connsiteX3" fmla="*/ 1731019 w 1731019"/>
                <a:gd name="connsiteY3" fmla="*/ 1257971 h 2794524"/>
                <a:gd name="connsiteX4" fmla="*/ 1029979 w 1731019"/>
                <a:gd name="connsiteY4" fmla="*/ 2508607 h 2794524"/>
                <a:gd name="connsiteX5" fmla="*/ 12105 w 1731019"/>
                <a:gd name="connsiteY5" fmla="*/ 2679048 h 2794524"/>
                <a:gd name="connsiteX6" fmla="*/ 461161 w 1731019"/>
                <a:gd name="connsiteY6" fmla="*/ 1064011 h 2794524"/>
                <a:gd name="connsiteX0" fmla="*/ 461161 w 1926501"/>
                <a:gd name="connsiteY0" fmla="*/ 1102935 h 2808876"/>
                <a:gd name="connsiteX1" fmla="*/ 325679 w 1926501"/>
                <a:gd name="connsiteY1" fmla="*/ 682325 h 2808876"/>
                <a:gd name="connsiteX2" fmla="*/ 1029979 w 1926501"/>
                <a:gd name="connsiteY2" fmla="*/ 46259 h 2808876"/>
                <a:gd name="connsiteX3" fmla="*/ 1926501 w 1926501"/>
                <a:gd name="connsiteY3" fmla="*/ 2058814 h 2808876"/>
                <a:gd name="connsiteX4" fmla="*/ 1029979 w 1926501"/>
                <a:gd name="connsiteY4" fmla="*/ 2547531 h 2808876"/>
                <a:gd name="connsiteX5" fmla="*/ 12105 w 1926501"/>
                <a:gd name="connsiteY5" fmla="*/ 2717972 h 2808876"/>
                <a:gd name="connsiteX6" fmla="*/ 461161 w 1926501"/>
                <a:gd name="connsiteY6" fmla="*/ 1102935 h 2808876"/>
                <a:gd name="connsiteX0" fmla="*/ 461161 w 1926501"/>
                <a:gd name="connsiteY0" fmla="*/ 1102935 h 2913133"/>
                <a:gd name="connsiteX1" fmla="*/ 325679 w 1926501"/>
                <a:gd name="connsiteY1" fmla="*/ 682325 h 2913133"/>
                <a:gd name="connsiteX2" fmla="*/ 1029979 w 1926501"/>
                <a:gd name="connsiteY2" fmla="*/ 46259 h 2913133"/>
                <a:gd name="connsiteX3" fmla="*/ 1926501 w 1926501"/>
                <a:gd name="connsiteY3" fmla="*/ 2058814 h 2913133"/>
                <a:gd name="connsiteX4" fmla="*/ 1064432 w 1926501"/>
                <a:gd name="connsiteY4" fmla="*/ 2838647 h 2913133"/>
                <a:gd name="connsiteX5" fmla="*/ 12105 w 1926501"/>
                <a:gd name="connsiteY5" fmla="*/ 2717972 h 2913133"/>
                <a:gd name="connsiteX6" fmla="*/ 461161 w 1926501"/>
                <a:gd name="connsiteY6" fmla="*/ 1102935 h 2913133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080985 h 2895234"/>
                <a:gd name="connsiteX1" fmla="*/ 325679 w 2095660"/>
                <a:gd name="connsiteY1" fmla="*/ 660375 h 2895234"/>
                <a:gd name="connsiteX2" fmla="*/ 1029979 w 2095660"/>
                <a:gd name="connsiteY2" fmla="*/ 24309 h 2895234"/>
                <a:gd name="connsiteX3" fmla="*/ 2095660 w 2095660"/>
                <a:gd name="connsiteY3" fmla="*/ 1979746 h 2895234"/>
                <a:gd name="connsiteX4" fmla="*/ 1064432 w 2095660"/>
                <a:gd name="connsiteY4" fmla="*/ 2816697 h 2895234"/>
                <a:gd name="connsiteX5" fmla="*/ 12105 w 2095660"/>
                <a:gd name="connsiteY5" fmla="*/ 2696022 h 2895234"/>
                <a:gd name="connsiteX6" fmla="*/ 461161 w 2095660"/>
                <a:gd name="connsiteY6" fmla="*/ 1080985 h 2895234"/>
                <a:gd name="connsiteX0" fmla="*/ 461161 w 2095660"/>
                <a:gd name="connsiteY0" fmla="*/ 1081171 h 2895420"/>
                <a:gd name="connsiteX1" fmla="*/ 325679 w 2095660"/>
                <a:gd name="connsiteY1" fmla="*/ 660561 h 2895420"/>
                <a:gd name="connsiteX2" fmla="*/ 1029979 w 2095660"/>
                <a:gd name="connsiteY2" fmla="*/ 24495 h 2895420"/>
                <a:gd name="connsiteX3" fmla="*/ 2095660 w 2095660"/>
                <a:gd name="connsiteY3" fmla="*/ 1979932 h 2895420"/>
                <a:gd name="connsiteX4" fmla="*/ 1064432 w 2095660"/>
                <a:gd name="connsiteY4" fmla="*/ 2816883 h 2895420"/>
                <a:gd name="connsiteX5" fmla="*/ 12105 w 2095660"/>
                <a:gd name="connsiteY5" fmla="*/ 2696208 h 2895420"/>
                <a:gd name="connsiteX6" fmla="*/ 461161 w 2095660"/>
                <a:gd name="connsiteY6" fmla="*/ 1081171 h 2895420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6988 h 2871237"/>
                <a:gd name="connsiteX1" fmla="*/ 325679 w 2095660"/>
                <a:gd name="connsiteY1" fmla="*/ 636378 h 2871237"/>
                <a:gd name="connsiteX2" fmla="*/ 1029979 w 2095660"/>
                <a:gd name="connsiteY2" fmla="*/ 312 h 2871237"/>
                <a:gd name="connsiteX3" fmla="*/ 2095660 w 2095660"/>
                <a:gd name="connsiteY3" fmla="*/ 1955749 h 2871237"/>
                <a:gd name="connsiteX4" fmla="*/ 1064432 w 2095660"/>
                <a:gd name="connsiteY4" fmla="*/ 2792700 h 2871237"/>
                <a:gd name="connsiteX5" fmla="*/ 12105 w 2095660"/>
                <a:gd name="connsiteY5" fmla="*/ 2672025 h 2871237"/>
                <a:gd name="connsiteX6" fmla="*/ 461161 w 2095660"/>
                <a:gd name="connsiteY6" fmla="*/ 1056988 h 2871237"/>
                <a:gd name="connsiteX0" fmla="*/ 461161 w 2110435"/>
                <a:gd name="connsiteY0" fmla="*/ 1065250 h 2879499"/>
                <a:gd name="connsiteX1" fmla="*/ 325679 w 2110435"/>
                <a:gd name="connsiteY1" fmla="*/ 644640 h 2879499"/>
                <a:gd name="connsiteX2" fmla="*/ 1029979 w 2110435"/>
                <a:gd name="connsiteY2" fmla="*/ 8574 h 2879499"/>
                <a:gd name="connsiteX3" fmla="*/ 1671438 w 2110435"/>
                <a:gd name="connsiteY3" fmla="*/ 397216 h 2879499"/>
                <a:gd name="connsiteX4" fmla="*/ 2095660 w 2110435"/>
                <a:gd name="connsiteY4" fmla="*/ 1964011 h 2879499"/>
                <a:gd name="connsiteX5" fmla="*/ 1064432 w 2110435"/>
                <a:gd name="connsiteY5" fmla="*/ 2800962 h 2879499"/>
                <a:gd name="connsiteX6" fmla="*/ 12105 w 2110435"/>
                <a:gd name="connsiteY6" fmla="*/ 2680287 h 2879499"/>
                <a:gd name="connsiteX7" fmla="*/ 461161 w 2110435"/>
                <a:gd name="connsiteY7" fmla="*/ 1065250 h 2879499"/>
                <a:gd name="connsiteX0" fmla="*/ 461161 w 2105963"/>
                <a:gd name="connsiteY0" fmla="*/ 1065250 h 2879499"/>
                <a:gd name="connsiteX1" fmla="*/ 325679 w 2105963"/>
                <a:gd name="connsiteY1" fmla="*/ 644640 h 2879499"/>
                <a:gd name="connsiteX2" fmla="*/ 1029979 w 2105963"/>
                <a:gd name="connsiteY2" fmla="*/ 8574 h 2879499"/>
                <a:gd name="connsiteX3" fmla="*/ 1671438 w 2105963"/>
                <a:gd name="connsiteY3" fmla="*/ 397216 h 2879499"/>
                <a:gd name="connsiteX4" fmla="*/ 2095660 w 2105963"/>
                <a:gd name="connsiteY4" fmla="*/ 1964011 h 2879499"/>
                <a:gd name="connsiteX5" fmla="*/ 1064432 w 2105963"/>
                <a:gd name="connsiteY5" fmla="*/ 2800962 h 2879499"/>
                <a:gd name="connsiteX6" fmla="*/ 12105 w 2105963"/>
                <a:gd name="connsiteY6" fmla="*/ 2680287 h 2879499"/>
                <a:gd name="connsiteX7" fmla="*/ 461161 w 2105963"/>
                <a:gd name="connsiteY7" fmla="*/ 1065250 h 2879499"/>
                <a:gd name="connsiteX0" fmla="*/ 461161 w 2095660"/>
                <a:gd name="connsiteY0" fmla="*/ 1065250 h 2879499"/>
                <a:gd name="connsiteX1" fmla="*/ 325679 w 2095660"/>
                <a:gd name="connsiteY1" fmla="*/ 644640 h 2879499"/>
                <a:gd name="connsiteX2" fmla="*/ 1029979 w 2095660"/>
                <a:gd name="connsiteY2" fmla="*/ 8574 h 2879499"/>
                <a:gd name="connsiteX3" fmla="*/ 1671438 w 2095660"/>
                <a:gd name="connsiteY3" fmla="*/ 397216 h 2879499"/>
                <a:gd name="connsiteX4" fmla="*/ 2095660 w 2095660"/>
                <a:gd name="connsiteY4" fmla="*/ 1964011 h 2879499"/>
                <a:gd name="connsiteX5" fmla="*/ 1064432 w 2095660"/>
                <a:gd name="connsiteY5" fmla="*/ 2800962 h 2879499"/>
                <a:gd name="connsiteX6" fmla="*/ 12105 w 2095660"/>
                <a:gd name="connsiteY6" fmla="*/ 2680287 h 2879499"/>
                <a:gd name="connsiteX7" fmla="*/ 461161 w 2095660"/>
                <a:gd name="connsiteY7" fmla="*/ 1065250 h 2879499"/>
                <a:gd name="connsiteX0" fmla="*/ 461161 w 2095660"/>
                <a:gd name="connsiteY0" fmla="*/ 1060090 h 2874339"/>
                <a:gd name="connsiteX1" fmla="*/ 325679 w 2095660"/>
                <a:gd name="connsiteY1" fmla="*/ 639480 h 2874339"/>
                <a:gd name="connsiteX2" fmla="*/ 1029979 w 2095660"/>
                <a:gd name="connsiteY2" fmla="*/ 3414 h 2874339"/>
                <a:gd name="connsiteX3" fmla="*/ 1671438 w 2095660"/>
                <a:gd name="connsiteY3" fmla="*/ 392056 h 2874339"/>
                <a:gd name="connsiteX4" fmla="*/ 2095660 w 2095660"/>
                <a:gd name="connsiteY4" fmla="*/ 1958851 h 2874339"/>
                <a:gd name="connsiteX5" fmla="*/ 1064432 w 2095660"/>
                <a:gd name="connsiteY5" fmla="*/ 2795802 h 2874339"/>
                <a:gd name="connsiteX6" fmla="*/ 12105 w 2095660"/>
                <a:gd name="connsiteY6" fmla="*/ 2675127 h 2874339"/>
                <a:gd name="connsiteX7" fmla="*/ 461161 w 2095660"/>
                <a:gd name="connsiteY7" fmla="*/ 1060090 h 2874339"/>
                <a:gd name="connsiteX0" fmla="*/ 461161 w 2095660"/>
                <a:gd name="connsiteY0" fmla="*/ 1081297 h 2895546"/>
                <a:gd name="connsiteX1" fmla="*/ 325679 w 2095660"/>
                <a:gd name="connsiteY1" fmla="*/ 660687 h 2895546"/>
                <a:gd name="connsiteX2" fmla="*/ 1038226 w 2095660"/>
                <a:gd name="connsiteY2" fmla="*/ 3301 h 2895546"/>
                <a:gd name="connsiteX3" fmla="*/ 1671438 w 2095660"/>
                <a:gd name="connsiteY3" fmla="*/ 413263 h 2895546"/>
                <a:gd name="connsiteX4" fmla="*/ 2095660 w 2095660"/>
                <a:gd name="connsiteY4" fmla="*/ 1980058 h 2895546"/>
                <a:gd name="connsiteX5" fmla="*/ 1064432 w 2095660"/>
                <a:gd name="connsiteY5" fmla="*/ 2817009 h 2895546"/>
                <a:gd name="connsiteX6" fmla="*/ 12105 w 2095660"/>
                <a:gd name="connsiteY6" fmla="*/ 2696334 h 2895546"/>
                <a:gd name="connsiteX7" fmla="*/ 461161 w 2095660"/>
                <a:gd name="connsiteY7" fmla="*/ 1081297 h 2895546"/>
                <a:gd name="connsiteX0" fmla="*/ 461161 w 2095660"/>
                <a:gd name="connsiteY0" fmla="*/ 1089939 h 2904188"/>
                <a:gd name="connsiteX1" fmla="*/ 325679 w 2095660"/>
                <a:gd name="connsiteY1" fmla="*/ 669329 h 2904188"/>
                <a:gd name="connsiteX2" fmla="*/ 1038226 w 2095660"/>
                <a:gd name="connsiteY2" fmla="*/ 11943 h 2904188"/>
                <a:gd name="connsiteX3" fmla="*/ 1671438 w 2095660"/>
                <a:gd name="connsiteY3" fmla="*/ 421905 h 2904188"/>
                <a:gd name="connsiteX4" fmla="*/ 2095660 w 2095660"/>
                <a:gd name="connsiteY4" fmla="*/ 1988700 h 2904188"/>
                <a:gd name="connsiteX5" fmla="*/ 1064432 w 2095660"/>
                <a:gd name="connsiteY5" fmla="*/ 2825651 h 2904188"/>
                <a:gd name="connsiteX6" fmla="*/ 12105 w 2095660"/>
                <a:gd name="connsiteY6" fmla="*/ 2704976 h 2904188"/>
                <a:gd name="connsiteX7" fmla="*/ 461161 w 2095660"/>
                <a:gd name="connsiteY7" fmla="*/ 1089939 h 2904188"/>
                <a:gd name="connsiteX0" fmla="*/ 461161 w 2095660"/>
                <a:gd name="connsiteY0" fmla="*/ 1084853 h 2899102"/>
                <a:gd name="connsiteX1" fmla="*/ 325679 w 2095660"/>
                <a:gd name="connsiteY1" fmla="*/ 664243 h 2899102"/>
                <a:gd name="connsiteX2" fmla="*/ 1038226 w 2095660"/>
                <a:gd name="connsiteY2" fmla="*/ 6857 h 2899102"/>
                <a:gd name="connsiteX3" fmla="*/ 1651726 w 2095660"/>
                <a:gd name="connsiteY3" fmla="*/ 425534 h 2899102"/>
                <a:gd name="connsiteX4" fmla="*/ 2095660 w 2095660"/>
                <a:gd name="connsiteY4" fmla="*/ 1983614 h 2899102"/>
                <a:gd name="connsiteX5" fmla="*/ 1064432 w 2095660"/>
                <a:gd name="connsiteY5" fmla="*/ 2820565 h 2899102"/>
                <a:gd name="connsiteX6" fmla="*/ 12105 w 2095660"/>
                <a:gd name="connsiteY6" fmla="*/ 2699890 h 2899102"/>
                <a:gd name="connsiteX7" fmla="*/ 461161 w 2095660"/>
                <a:gd name="connsiteY7" fmla="*/ 1084853 h 2899102"/>
                <a:gd name="connsiteX0" fmla="*/ 461161 w 2095660"/>
                <a:gd name="connsiteY0" fmla="*/ 1078245 h 2892494"/>
                <a:gd name="connsiteX1" fmla="*/ 325679 w 2095660"/>
                <a:gd name="connsiteY1" fmla="*/ 657635 h 2892494"/>
                <a:gd name="connsiteX2" fmla="*/ 1038226 w 2095660"/>
                <a:gd name="connsiteY2" fmla="*/ 249 h 2892494"/>
                <a:gd name="connsiteX3" fmla="*/ 1651726 w 2095660"/>
                <a:gd name="connsiteY3" fmla="*/ 418926 h 2892494"/>
                <a:gd name="connsiteX4" fmla="*/ 2095660 w 2095660"/>
                <a:gd name="connsiteY4" fmla="*/ 1977006 h 2892494"/>
                <a:gd name="connsiteX5" fmla="*/ 1064432 w 2095660"/>
                <a:gd name="connsiteY5" fmla="*/ 2813957 h 2892494"/>
                <a:gd name="connsiteX6" fmla="*/ 12105 w 2095660"/>
                <a:gd name="connsiteY6" fmla="*/ 2693282 h 2892494"/>
                <a:gd name="connsiteX7" fmla="*/ 461161 w 2095660"/>
                <a:gd name="connsiteY7" fmla="*/ 1078245 h 2892494"/>
                <a:gd name="connsiteX0" fmla="*/ 461161 w 2095660"/>
                <a:gd name="connsiteY0" fmla="*/ 1078608 h 2892857"/>
                <a:gd name="connsiteX1" fmla="*/ 325679 w 2095660"/>
                <a:gd name="connsiteY1" fmla="*/ 657998 h 2892857"/>
                <a:gd name="connsiteX2" fmla="*/ 1038226 w 2095660"/>
                <a:gd name="connsiteY2" fmla="*/ 612 h 2892857"/>
                <a:gd name="connsiteX3" fmla="*/ 1651726 w 2095660"/>
                <a:gd name="connsiteY3" fmla="*/ 419289 h 2892857"/>
                <a:gd name="connsiteX4" fmla="*/ 2095660 w 2095660"/>
                <a:gd name="connsiteY4" fmla="*/ 1977369 h 2892857"/>
                <a:gd name="connsiteX5" fmla="*/ 1064432 w 2095660"/>
                <a:gd name="connsiteY5" fmla="*/ 2814320 h 2892857"/>
                <a:gd name="connsiteX6" fmla="*/ 12105 w 2095660"/>
                <a:gd name="connsiteY6" fmla="*/ 2693645 h 2892857"/>
                <a:gd name="connsiteX7" fmla="*/ 461161 w 2095660"/>
                <a:gd name="connsiteY7" fmla="*/ 1078608 h 2892857"/>
                <a:gd name="connsiteX0" fmla="*/ 461161 w 2095660"/>
                <a:gd name="connsiteY0" fmla="*/ 1137552 h 2951801"/>
                <a:gd name="connsiteX1" fmla="*/ 325679 w 2095660"/>
                <a:gd name="connsiteY1" fmla="*/ 716942 h 2951801"/>
                <a:gd name="connsiteX2" fmla="*/ 1038226 w 2095660"/>
                <a:gd name="connsiteY2" fmla="*/ 59556 h 2951801"/>
                <a:gd name="connsiteX3" fmla="*/ 2095660 w 2095660"/>
                <a:gd name="connsiteY3" fmla="*/ 2036313 h 2951801"/>
                <a:gd name="connsiteX4" fmla="*/ 1064432 w 2095660"/>
                <a:gd name="connsiteY4" fmla="*/ 2873264 h 2951801"/>
                <a:gd name="connsiteX5" fmla="*/ 12105 w 2095660"/>
                <a:gd name="connsiteY5" fmla="*/ 2752589 h 2951801"/>
                <a:gd name="connsiteX6" fmla="*/ 461161 w 2095660"/>
                <a:gd name="connsiteY6" fmla="*/ 1137552 h 2951801"/>
                <a:gd name="connsiteX0" fmla="*/ 461161 w 2095660"/>
                <a:gd name="connsiteY0" fmla="*/ 1091895 h 2906144"/>
                <a:gd name="connsiteX1" fmla="*/ 325679 w 2095660"/>
                <a:gd name="connsiteY1" fmla="*/ 671285 h 2906144"/>
                <a:gd name="connsiteX2" fmla="*/ 1038226 w 2095660"/>
                <a:gd name="connsiteY2" fmla="*/ 13899 h 2906144"/>
                <a:gd name="connsiteX3" fmla="*/ 2095660 w 2095660"/>
                <a:gd name="connsiteY3" fmla="*/ 1990656 h 2906144"/>
                <a:gd name="connsiteX4" fmla="*/ 1064432 w 2095660"/>
                <a:gd name="connsiteY4" fmla="*/ 2827607 h 2906144"/>
                <a:gd name="connsiteX5" fmla="*/ 12105 w 2095660"/>
                <a:gd name="connsiteY5" fmla="*/ 2706932 h 2906144"/>
                <a:gd name="connsiteX6" fmla="*/ 461161 w 2095660"/>
                <a:gd name="connsiteY6" fmla="*/ 1091895 h 2906144"/>
                <a:gd name="connsiteX0" fmla="*/ 461161 w 2125159"/>
                <a:gd name="connsiteY0" fmla="*/ 1084805 h 2899054"/>
                <a:gd name="connsiteX1" fmla="*/ 325679 w 2125159"/>
                <a:gd name="connsiteY1" fmla="*/ 664195 h 2899054"/>
                <a:gd name="connsiteX2" fmla="*/ 1038226 w 2125159"/>
                <a:gd name="connsiteY2" fmla="*/ 6809 h 2899054"/>
                <a:gd name="connsiteX3" fmla="*/ 1712171 w 2125159"/>
                <a:gd name="connsiteY3" fmla="*/ 982422 h 2899054"/>
                <a:gd name="connsiteX4" fmla="*/ 2095660 w 2125159"/>
                <a:gd name="connsiteY4" fmla="*/ 1983566 h 2899054"/>
                <a:gd name="connsiteX5" fmla="*/ 1064432 w 2125159"/>
                <a:gd name="connsiteY5" fmla="*/ 2820517 h 2899054"/>
                <a:gd name="connsiteX6" fmla="*/ 12105 w 2125159"/>
                <a:gd name="connsiteY6" fmla="*/ 2699842 h 2899054"/>
                <a:gd name="connsiteX7" fmla="*/ 461161 w 2125159"/>
                <a:gd name="connsiteY7" fmla="*/ 1084805 h 2899054"/>
                <a:gd name="connsiteX0" fmla="*/ 461161 w 2125159"/>
                <a:gd name="connsiteY0" fmla="*/ 1107869 h 2922118"/>
                <a:gd name="connsiteX1" fmla="*/ 325679 w 2125159"/>
                <a:gd name="connsiteY1" fmla="*/ 687259 h 2922118"/>
                <a:gd name="connsiteX2" fmla="*/ 1038226 w 2125159"/>
                <a:gd name="connsiteY2" fmla="*/ 29873 h 2922118"/>
                <a:gd name="connsiteX3" fmla="*/ 1712171 w 2125159"/>
                <a:gd name="connsiteY3" fmla="*/ 1005486 h 2922118"/>
                <a:gd name="connsiteX4" fmla="*/ 2095660 w 2125159"/>
                <a:gd name="connsiteY4" fmla="*/ 2006630 h 2922118"/>
                <a:gd name="connsiteX5" fmla="*/ 1064432 w 2125159"/>
                <a:gd name="connsiteY5" fmla="*/ 2843581 h 2922118"/>
                <a:gd name="connsiteX6" fmla="*/ 12105 w 2125159"/>
                <a:gd name="connsiteY6" fmla="*/ 2722906 h 2922118"/>
                <a:gd name="connsiteX7" fmla="*/ 461161 w 2125159"/>
                <a:gd name="connsiteY7" fmla="*/ 1107869 h 2922118"/>
                <a:gd name="connsiteX0" fmla="*/ 461161 w 2095660"/>
                <a:gd name="connsiteY0" fmla="*/ 1107869 h 2922118"/>
                <a:gd name="connsiteX1" fmla="*/ 325679 w 2095660"/>
                <a:gd name="connsiteY1" fmla="*/ 687259 h 2922118"/>
                <a:gd name="connsiteX2" fmla="*/ 1038226 w 2095660"/>
                <a:gd name="connsiteY2" fmla="*/ 29873 h 2922118"/>
                <a:gd name="connsiteX3" fmla="*/ 1712171 w 2095660"/>
                <a:gd name="connsiteY3" fmla="*/ 1005486 h 2922118"/>
                <a:gd name="connsiteX4" fmla="*/ 2095660 w 2095660"/>
                <a:gd name="connsiteY4" fmla="*/ 2006630 h 2922118"/>
                <a:gd name="connsiteX5" fmla="*/ 1064432 w 2095660"/>
                <a:gd name="connsiteY5" fmla="*/ 2843581 h 2922118"/>
                <a:gd name="connsiteX6" fmla="*/ 12105 w 2095660"/>
                <a:gd name="connsiteY6" fmla="*/ 2722906 h 2922118"/>
                <a:gd name="connsiteX7" fmla="*/ 461161 w 2095660"/>
                <a:gd name="connsiteY7" fmla="*/ 1107869 h 292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660" h="2922118">
                  <a:moveTo>
                    <a:pt x="461161" y="1107869"/>
                  </a:moveTo>
                  <a:cubicBezTo>
                    <a:pt x="513423" y="768595"/>
                    <a:pt x="230876" y="863372"/>
                    <a:pt x="325679" y="687259"/>
                  </a:cubicBezTo>
                  <a:cubicBezTo>
                    <a:pt x="493773" y="237198"/>
                    <a:pt x="471301" y="-105420"/>
                    <a:pt x="1038226" y="29873"/>
                  </a:cubicBezTo>
                  <a:cubicBezTo>
                    <a:pt x="1605151" y="165166"/>
                    <a:pt x="1535932" y="676027"/>
                    <a:pt x="1712171" y="1005486"/>
                  </a:cubicBezTo>
                  <a:cubicBezTo>
                    <a:pt x="1888410" y="1334945"/>
                    <a:pt x="1946791" y="1739374"/>
                    <a:pt x="2095660" y="2006630"/>
                  </a:cubicBezTo>
                  <a:cubicBezTo>
                    <a:pt x="2095660" y="2697337"/>
                    <a:pt x="1411691" y="2724202"/>
                    <a:pt x="1064432" y="2843581"/>
                  </a:cubicBezTo>
                  <a:cubicBezTo>
                    <a:pt x="717173" y="2962960"/>
                    <a:pt x="106908" y="2963672"/>
                    <a:pt x="12105" y="2722906"/>
                  </a:cubicBezTo>
                  <a:cubicBezTo>
                    <a:pt x="-82698" y="2482140"/>
                    <a:pt x="408899" y="1447143"/>
                    <a:pt x="461161" y="110786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000">
                  <a:srgbClr val="8C8C8C"/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48">
              <a:extLst>
                <a:ext uri="{FF2B5EF4-FFF2-40B4-BE49-F238E27FC236}">
                  <a16:creationId xmlns:a16="http://schemas.microsoft.com/office/drawing/2014/main" id="{3EA9F80D-6A39-492F-8A83-45DEFBF933A0}"/>
                </a:ext>
              </a:extLst>
            </p:cNvPr>
            <p:cNvSpPr/>
            <p:nvPr/>
          </p:nvSpPr>
          <p:spPr>
            <a:xfrm rot="4194289">
              <a:off x="4524567" y="1392850"/>
              <a:ext cx="1518196" cy="2271407"/>
            </a:xfrm>
            <a:custGeom>
              <a:avLst/>
              <a:gdLst>
                <a:gd name="connsiteX0" fmla="*/ 0 w 2504376"/>
                <a:gd name="connsiteY0" fmla="*/ 838372 h 1676743"/>
                <a:gd name="connsiteX1" fmla="*/ 1252188 w 2504376"/>
                <a:gd name="connsiteY1" fmla="*/ 0 h 1676743"/>
                <a:gd name="connsiteX2" fmla="*/ 2504376 w 2504376"/>
                <a:gd name="connsiteY2" fmla="*/ 838372 h 1676743"/>
                <a:gd name="connsiteX3" fmla="*/ 1252188 w 2504376"/>
                <a:gd name="connsiteY3" fmla="*/ 1676744 h 1676743"/>
                <a:gd name="connsiteX4" fmla="*/ 0 w 2504376"/>
                <a:gd name="connsiteY4" fmla="*/ 838372 h 1676743"/>
                <a:gd name="connsiteX0" fmla="*/ 0 w 1408711"/>
                <a:gd name="connsiteY0" fmla="*/ 861677 h 1723354"/>
                <a:gd name="connsiteX1" fmla="*/ 1252188 w 1408711"/>
                <a:gd name="connsiteY1" fmla="*/ 23305 h 1723354"/>
                <a:gd name="connsiteX2" fmla="*/ 1252188 w 1408711"/>
                <a:gd name="connsiteY2" fmla="*/ 1700049 h 1723354"/>
                <a:gd name="connsiteX3" fmla="*/ 0 w 1408711"/>
                <a:gd name="connsiteY3" fmla="*/ 861677 h 1723354"/>
                <a:gd name="connsiteX0" fmla="*/ 221 w 1476407"/>
                <a:gd name="connsiteY0" fmla="*/ 866887 h 1948107"/>
                <a:gd name="connsiteX1" fmla="*/ 1252409 w 1476407"/>
                <a:gd name="connsiteY1" fmla="*/ 28515 h 1948107"/>
                <a:gd name="connsiteX2" fmla="*/ 1358297 w 1476407"/>
                <a:gd name="connsiteY2" fmla="*/ 1933323 h 1948107"/>
                <a:gd name="connsiteX3" fmla="*/ 221 w 1476407"/>
                <a:gd name="connsiteY3" fmla="*/ 866887 h 1948107"/>
                <a:gd name="connsiteX0" fmla="*/ 812 w 1444645"/>
                <a:gd name="connsiteY0" fmla="*/ 1057730 h 2146099"/>
                <a:gd name="connsiteX1" fmla="*/ 1162239 w 1444645"/>
                <a:gd name="connsiteY1" fmla="*/ 23874 h 2146099"/>
                <a:gd name="connsiteX2" fmla="*/ 1358888 w 1444645"/>
                <a:gd name="connsiteY2" fmla="*/ 2124166 h 2146099"/>
                <a:gd name="connsiteX3" fmla="*/ 812 w 1444645"/>
                <a:gd name="connsiteY3" fmla="*/ 1057730 h 2146099"/>
                <a:gd name="connsiteX0" fmla="*/ 78933 w 1510062"/>
                <a:gd name="connsiteY0" fmla="*/ 1056563 h 2223284"/>
                <a:gd name="connsiteX1" fmla="*/ 1240360 w 1510062"/>
                <a:gd name="connsiteY1" fmla="*/ 22707 h 2223284"/>
                <a:gd name="connsiteX2" fmla="*/ 1437009 w 1510062"/>
                <a:gd name="connsiteY2" fmla="*/ 2122999 h 2223284"/>
                <a:gd name="connsiteX3" fmla="*/ 251136 w 1510062"/>
                <a:gd name="connsiteY3" fmla="*/ 1802977 h 2223284"/>
                <a:gd name="connsiteX4" fmla="*/ 78933 w 1510062"/>
                <a:gd name="connsiteY4" fmla="*/ 1056563 h 2223284"/>
                <a:gd name="connsiteX0" fmla="*/ 78933 w 1510062"/>
                <a:gd name="connsiteY0" fmla="*/ 1056563 h 2201545"/>
                <a:gd name="connsiteX1" fmla="*/ 1240360 w 1510062"/>
                <a:gd name="connsiteY1" fmla="*/ 22707 h 2201545"/>
                <a:gd name="connsiteX2" fmla="*/ 1437009 w 1510062"/>
                <a:gd name="connsiteY2" fmla="*/ 2122999 h 2201545"/>
                <a:gd name="connsiteX3" fmla="*/ 251136 w 1510062"/>
                <a:gd name="connsiteY3" fmla="*/ 1802977 h 2201545"/>
                <a:gd name="connsiteX4" fmla="*/ 78933 w 1510062"/>
                <a:gd name="connsiteY4" fmla="*/ 1056563 h 2201545"/>
                <a:gd name="connsiteX0" fmla="*/ 78933 w 1474505"/>
                <a:gd name="connsiteY0" fmla="*/ 1056563 h 2152947"/>
                <a:gd name="connsiteX1" fmla="*/ 1240360 w 1474505"/>
                <a:gd name="connsiteY1" fmla="*/ 22707 h 2152947"/>
                <a:gd name="connsiteX2" fmla="*/ 1437009 w 1474505"/>
                <a:gd name="connsiteY2" fmla="*/ 2122999 h 2152947"/>
                <a:gd name="connsiteX3" fmla="*/ 251136 w 1474505"/>
                <a:gd name="connsiteY3" fmla="*/ 1802977 h 2152947"/>
                <a:gd name="connsiteX4" fmla="*/ 78933 w 1474505"/>
                <a:gd name="connsiteY4" fmla="*/ 1056563 h 2152947"/>
                <a:gd name="connsiteX0" fmla="*/ 78933 w 1474505"/>
                <a:gd name="connsiteY0" fmla="*/ 1056563 h 2162405"/>
                <a:gd name="connsiteX1" fmla="*/ 1240360 w 1474505"/>
                <a:gd name="connsiteY1" fmla="*/ 22707 h 2162405"/>
                <a:gd name="connsiteX2" fmla="*/ 1437009 w 1474505"/>
                <a:gd name="connsiteY2" fmla="*/ 2122999 h 2162405"/>
                <a:gd name="connsiteX3" fmla="*/ 251136 w 1474505"/>
                <a:gd name="connsiteY3" fmla="*/ 1802977 h 2162405"/>
                <a:gd name="connsiteX4" fmla="*/ 78933 w 1474505"/>
                <a:gd name="connsiteY4" fmla="*/ 1056563 h 2162405"/>
                <a:gd name="connsiteX0" fmla="*/ 78933 w 1468759"/>
                <a:gd name="connsiteY0" fmla="*/ 1056563 h 2150329"/>
                <a:gd name="connsiteX1" fmla="*/ 1240360 w 1468759"/>
                <a:gd name="connsiteY1" fmla="*/ 22707 h 2150329"/>
                <a:gd name="connsiteX2" fmla="*/ 1437009 w 1468759"/>
                <a:gd name="connsiteY2" fmla="*/ 2122999 h 2150329"/>
                <a:gd name="connsiteX3" fmla="*/ 251136 w 1468759"/>
                <a:gd name="connsiteY3" fmla="*/ 1802977 h 2150329"/>
                <a:gd name="connsiteX4" fmla="*/ 78933 w 1468759"/>
                <a:gd name="connsiteY4" fmla="*/ 1056563 h 2150329"/>
                <a:gd name="connsiteX0" fmla="*/ 62414 w 1532922"/>
                <a:gd name="connsiteY0" fmla="*/ 630340 h 2196465"/>
                <a:gd name="connsiteX1" fmla="*/ 1302094 w 1532922"/>
                <a:gd name="connsiteY1" fmla="*/ 68843 h 2196465"/>
                <a:gd name="connsiteX2" fmla="*/ 1498743 w 1532922"/>
                <a:gd name="connsiteY2" fmla="*/ 2169135 h 2196465"/>
                <a:gd name="connsiteX3" fmla="*/ 312870 w 1532922"/>
                <a:gd name="connsiteY3" fmla="*/ 1849113 h 2196465"/>
                <a:gd name="connsiteX4" fmla="*/ 62414 w 1532922"/>
                <a:gd name="connsiteY4" fmla="*/ 630340 h 2196465"/>
                <a:gd name="connsiteX0" fmla="*/ 211512 w 1682020"/>
                <a:gd name="connsiteY0" fmla="*/ 617915 h 2184040"/>
                <a:gd name="connsiteX1" fmla="*/ 1451192 w 1682020"/>
                <a:gd name="connsiteY1" fmla="*/ 56418 h 2184040"/>
                <a:gd name="connsiteX2" fmla="*/ 1647841 w 1682020"/>
                <a:gd name="connsiteY2" fmla="*/ 2156710 h 2184040"/>
                <a:gd name="connsiteX3" fmla="*/ 461968 w 1682020"/>
                <a:gd name="connsiteY3" fmla="*/ 1836688 h 2184040"/>
                <a:gd name="connsiteX4" fmla="*/ 211512 w 1682020"/>
                <a:gd name="connsiteY4" fmla="*/ 617915 h 2184040"/>
                <a:gd name="connsiteX0" fmla="*/ 222566 w 1693074"/>
                <a:gd name="connsiteY0" fmla="*/ 619795 h 2185920"/>
                <a:gd name="connsiteX1" fmla="*/ 1462246 w 1693074"/>
                <a:gd name="connsiteY1" fmla="*/ 58298 h 2185920"/>
                <a:gd name="connsiteX2" fmla="*/ 1658895 w 1693074"/>
                <a:gd name="connsiteY2" fmla="*/ 2158590 h 2185920"/>
                <a:gd name="connsiteX3" fmla="*/ 473022 w 1693074"/>
                <a:gd name="connsiteY3" fmla="*/ 1838568 h 2185920"/>
                <a:gd name="connsiteX4" fmla="*/ 222566 w 1693074"/>
                <a:gd name="connsiteY4" fmla="*/ 619795 h 2185920"/>
                <a:gd name="connsiteX0" fmla="*/ 222566 w 1681930"/>
                <a:gd name="connsiteY0" fmla="*/ 562262 h 2128387"/>
                <a:gd name="connsiteX1" fmla="*/ 1462246 w 1681930"/>
                <a:gd name="connsiteY1" fmla="*/ 765 h 2128387"/>
                <a:gd name="connsiteX2" fmla="*/ 1658895 w 1681930"/>
                <a:gd name="connsiteY2" fmla="*/ 2101057 h 2128387"/>
                <a:gd name="connsiteX3" fmla="*/ 473022 w 1681930"/>
                <a:gd name="connsiteY3" fmla="*/ 1781035 h 2128387"/>
                <a:gd name="connsiteX4" fmla="*/ 222566 w 1681930"/>
                <a:gd name="connsiteY4" fmla="*/ 562262 h 2128387"/>
                <a:gd name="connsiteX0" fmla="*/ 222566 w 1683069"/>
                <a:gd name="connsiteY0" fmla="*/ 575145 h 2141270"/>
                <a:gd name="connsiteX1" fmla="*/ 1462246 w 1683069"/>
                <a:gd name="connsiteY1" fmla="*/ 13648 h 2141270"/>
                <a:gd name="connsiteX2" fmla="*/ 1658895 w 1683069"/>
                <a:gd name="connsiteY2" fmla="*/ 2113940 h 2141270"/>
                <a:gd name="connsiteX3" fmla="*/ 473022 w 1683069"/>
                <a:gd name="connsiteY3" fmla="*/ 1793918 h 2141270"/>
                <a:gd name="connsiteX4" fmla="*/ 222566 w 1683069"/>
                <a:gd name="connsiteY4" fmla="*/ 575145 h 2141270"/>
                <a:gd name="connsiteX0" fmla="*/ 224524 w 1686024"/>
                <a:gd name="connsiteY0" fmla="*/ 599655 h 2188850"/>
                <a:gd name="connsiteX1" fmla="*/ 1455477 w 1686024"/>
                <a:gd name="connsiteY1" fmla="*/ 61228 h 2188850"/>
                <a:gd name="connsiteX2" fmla="*/ 1652126 w 1686024"/>
                <a:gd name="connsiteY2" fmla="*/ 2161520 h 2188850"/>
                <a:gd name="connsiteX3" fmla="*/ 466253 w 1686024"/>
                <a:gd name="connsiteY3" fmla="*/ 1841498 h 2188850"/>
                <a:gd name="connsiteX4" fmla="*/ 224524 w 1686024"/>
                <a:gd name="connsiteY4" fmla="*/ 599655 h 2188850"/>
                <a:gd name="connsiteX0" fmla="*/ 224524 w 1670709"/>
                <a:gd name="connsiteY0" fmla="*/ 573268 h 2162463"/>
                <a:gd name="connsiteX1" fmla="*/ 1455477 w 1670709"/>
                <a:gd name="connsiteY1" fmla="*/ 34841 h 2162463"/>
                <a:gd name="connsiteX2" fmla="*/ 1652126 w 1670709"/>
                <a:gd name="connsiteY2" fmla="*/ 2135133 h 2162463"/>
                <a:gd name="connsiteX3" fmla="*/ 466253 w 1670709"/>
                <a:gd name="connsiteY3" fmla="*/ 1815111 h 2162463"/>
                <a:gd name="connsiteX4" fmla="*/ 224524 w 1670709"/>
                <a:gd name="connsiteY4" fmla="*/ 573268 h 2162463"/>
                <a:gd name="connsiteX0" fmla="*/ 224524 w 1669029"/>
                <a:gd name="connsiteY0" fmla="*/ 559816 h 2149011"/>
                <a:gd name="connsiteX1" fmla="*/ 1455477 w 1669029"/>
                <a:gd name="connsiteY1" fmla="*/ 21389 h 2149011"/>
                <a:gd name="connsiteX2" fmla="*/ 1652126 w 1669029"/>
                <a:gd name="connsiteY2" fmla="*/ 2121681 h 2149011"/>
                <a:gd name="connsiteX3" fmla="*/ 466253 w 1669029"/>
                <a:gd name="connsiteY3" fmla="*/ 1801659 h 2149011"/>
                <a:gd name="connsiteX4" fmla="*/ 224524 w 1669029"/>
                <a:gd name="connsiteY4" fmla="*/ 559816 h 2149011"/>
                <a:gd name="connsiteX0" fmla="*/ 113165 w 1557670"/>
                <a:gd name="connsiteY0" fmla="*/ 559816 h 2149011"/>
                <a:gd name="connsiteX1" fmla="*/ 1344118 w 1557670"/>
                <a:gd name="connsiteY1" fmla="*/ 21389 h 2149011"/>
                <a:gd name="connsiteX2" fmla="*/ 1540767 w 1557670"/>
                <a:gd name="connsiteY2" fmla="*/ 2121681 h 2149011"/>
                <a:gd name="connsiteX3" fmla="*/ 354894 w 1557670"/>
                <a:gd name="connsiteY3" fmla="*/ 1801659 h 2149011"/>
                <a:gd name="connsiteX4" fmla="*/ 113165 w 1557670"/>
                <a:gd name="connsiteY4" fmla="*/ 559816 h 2149011"/>
                <a:gd name="connsiteX0" fmla="*/ 129725 w 1574230"/>
                <a:gd name="connsiteY0" fmla="*/ 559816 h 2149011"/>
                <a:gd name="connsiteX1" fmla="*/ 1360678 w 1574230"/>
                <a:gd name="connsiteY1" fmla="*/ 21389 h 2149011"/>
                <a:gd name="connsiteX2" fmla="*/ 1557327 w 1574230"/>
                <a:gd name="connsiteY2" fmla="*/ 2121681 h 2149011"/>
                <a:gd name="connsiteX3" fmla="*/ 371454 w 1574230"/>
                <a:gd name="connsiteY3" fmla="*/ 1801659 h 2149011"/>
                <a:gd name="connsiteX4" fmla="*/ 129725 w 1574230"/>
                <a:gd name="connsiteY4" fmla="*/ 559816 h 2149011"/>
                <a:gd name="connsiteX0" fmla="*/ 86395 w 1530900"/>
                <a:gd name="connsiteY0" fmla="*/ 558358 h 2147553"/>
                <a:gd name="connsiteX1" fmla="*/ 1317348 w 1530900"/>
                <a:gd name="connsiteY1" fmla="*/ 19931 h 2147553"/>
                <a:gd name="connsiteX2" fmla="*/ 1513997 w 1530900"/>
                <a:gd name="connsiteY2" fmla="*/ 2120223 h 2147553"/>
                <a:gd name="connsiteX3" fmla="*/ 328124 w 1530900"/>
                <a:gd name="connsiteY3" fmla="*/ 1800201 h 2147553"/>
                <a:gd name="connsiteX4" fmla="*/ 86395 w 1530900"/>
                <a:gd name="connsiteY4" fmla="*/ 558358 h 2147553"/>
                <a:gd name="connsiteX0" fmla="*/ 73691 w 1518196"/>
                <a:gd name="connsiteY0" fmla="*/ 558358 h 2147553"/>
                <a:gd name="connsiteX1" fmla="*/ 1304644 w 1518196"/>
                <a:gd name="connsiteY1" fmla="*/ 19931 h 2147553"/>
                <a:gd name="connsiteX2" fmla="*/ 1501293 w 1518196"/>
                <a:gd name="connsiteY2" fmla="*/ 2120223 h 2147553"/>
                <a:gd name="connsiteX3" fmla="*/ 315420 w 1518196"/>
                <a:gd name="connsiteY3" fmla="*/ 1800201 h 2147553"/>
                <a:gd name="connsiteX4" fmla="*/ 73691 w 1518196"/>
                <a:gd name="connsiteY4" fmla="*/ 558358 h 214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196" h="2147553">
                  <a:moveTo>
                    <a:pt x="73691" y="558358"/>
                  </a:moveTo>
                  <a:cubicBezTo>
                    <a:pt x="477971" y="450982"/>
                    <a:pt x="1207505" y="-112090"/>
                    <a:pt x="1304644" y="19931"/>
                  </a:cubicBezTo>
                  <a:cubicBezTo>
                    <a:pt x="1401783" y="151952"/>
                    <a:pt x="1572495" y="1999624"/>
                    <a:pt x="1501293" y="2120223"/>
                  </a:cubicBezTo>
                  <a:cubicBezTo>
                    <a:pt x="1430091" y="2240822"/>
                    <a:pt x="667724" y="1930957"/>
                    <a:pt x="315420" y="1800201"/>
                  </a:cubicBezTo>
                  <a:cubicBezTo>
                    <a:pt x="1096746" y="1246601"/>
                    <a:pt x="-330589" y="665734"/>
                    <a:pt x="73691" y="558358"/>
                  </a:cubicBezTo>
                  <a:close/>
                </a:path>
              </a:pathLst>
            </a:custGeom>
            <a:solidFill>
              <a:srgbClr val="BABE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22F7844D-8E2B-4E69-9B0D-D532FF3CFDA1}"/>
                </a:ext>
              </a:extLst>
            </p:cNvPr>
            <p:cNvSpPr/>
            <p:nvPr/>
          </p:nvSpPr>
          <p:spPr>
            <a:xfrm>
              <a:off x="4414829" y="2828887"/>
              <a:ext cx="3408372" cy="2456539"/>
            </a:xfrm>
            <a:custGeom>
              <a:avLst/>
              <a:gdLst>
                <a:gd name="connsiteX0" fmla="*/ 0 w 1915465"/>
                <a:gd name="connsiteY0" fmla="*/ 0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0 w 1915465"/>
                <a:gd name="connsiteY4" fmla="*/ 0 h 1220118"/>
                <a:gd name="connsiteX0" fmla="*/ 1028121 w 1915465"/>
                <a:gd name="connsiteY0" fmla="*/ 166018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1028121 w 1915465"/>
                <a:gd name="connsiteY4" fmla="*/ 166018 h 1220118"/>
                <a:gd name="connsiteX0" fmla="*/ 1219200 w 2106544"/>
                <a:gd name="connsiteY0" fmla="*/ 166018 h 1220118"/>
                <a:gd name="connsiteX1" fmla="*/ 2106544 w 2106544"/>
                <a:gd name="connsiteY1" fmla="*/ 0 h 1220118"/>
                <a:gd name="connsiteX2" fmla="*/ 2106544 w 2106544"/>
                <a:gd name="connsiteY2" fmla="*/ 1220118 h 1220118"/>
                <a:gd name="connsiteX3" fmla="*/ 0 w 2106544"/>
                <a:gd name="connsiteY3" fmla="*/ 343818 h 1220118"/>
                <a:gd name="connsiteX4" fmla="*/ 1219200 w 2106544"/>
                <a:gd name="connsiteY4" fmla="*/ 166018 h 1220118"/>
                <a:gd name="connsiteX0" fmla="*/ 1219200 w 2106544"/>
                <a:gd name="connsiteY0" fmla="*/ 365627 h 1419727"/>
                <a:gd name="connsiteX1" fmla="*/ 2106544 w 2106544"/>
                <a:gd name="connsiteY1" fmla="*/ 199609 h 1419727"/>
                <a:gd name="connsiteX2" fmla="*/ 2106544 w 2106544"/>
                <a:gd name="connsiteY2" fmla="*/ 1419727 h 1419727"/>
                <a:gd name="connsiteX3" fmla="*/ 0 w 2106544"/>
                <a:gd name="connsiteY3" fmla="*/ 543427 h 1419727"/>
                <a:gd name="connsiteX4" fmla="*/ 1219200 w 2106544"/>
                <a:gd name="connsiteY4" fmla="*/ 365627 h 1419727"/>
                <a:gd name="connsiteX0" fmla="*/ 1219200 w 2106544"/>
                <a:gd name="connsiteY0" fmla="*/ 504689 h 1558789"/>
                <a:gd name="connsiteX1" fmla="*/ 2106544 w 2106544"/>
                <a:gd name="connsiteY1" fmla="*/ 338671 h 1558789"/>
                <a:gd name="connsiteX2" fmla="*/ 2106544 w 2106544"/>
                <a:gd name="connsiteY2" fmla="*/ 1558789 h 1558789"/>
                <a:gd name="connsiteX3" fmla="*/ 0 w 2106544"/>
                <a:gd name="connsiteY3" fmla="*/ 682489 h 1558789"/>
                <a:gd name="connsiteX4" fmla="*/ 1219200 w 2106544"/>
                <a:gd name="connsiteY4" fmla="*/ 504689 h 1558789"/>
                <a:gd name="connsiteX0" fmla="*/ 1223972 w 2111316"/>
                <a:gd name="connsiteY0" fmla="*/ 432620 h 1486720"/>
                <a:gd name="connsiteX1" fmla="*/ 2111316 w 2111316"/>
                <a:gd name="connsiteY1" fmla="*/ 266602 h 1486720"/>
                <a:gd name="connsiteX2" fmla="*/ 2111316 w 2111316"/>
                <a:gd name="connsiteY2" fmla="*/ 1486720 h 1486720"/>
                <a:gd name="connsiteX3" fmla="*/ 4772 w 2111316"/>
                <a:gd name="connsiteY3" fmla="*/ 610420 h 1486720"/>
                <a:gd name="connsiteX4" fmla="*/ 1223972 w 2111316"/>
                <a:gd name="connsiteY4" fmla="*/ 432620 h 1486720"/>
                <a:gd name="connsiteX0" fmla="*/ 1223972 w 2111316"/>
                <a:gd name="connsiteY0" fmla="*/ 511212 h 1565312"/>
                <a:gd name="connsiteX1" fmla="*/ 2111316 w 2111316"/>
                <a:gd name="connsiteY1" fmla="*/ 345194 h 1565312"/>
                <a:gd name="connsiteX2" fmla="*/ 2111316 w 2111316"/>
                <a:gd name="connsiteY2" fmla="*/ 1565312 h 1565312"/>
                <a:gd name="connsiteX3" fmla="*/ 4772 w 2111316"/>
                <a:gd name="connsiteY3" fmla="*/ 689012 h 1565312"/>
                <a:gd name="connsiteX4" fmla="*/ 1223972 w 2111316"/>
                <a:gd name="connsiteY4" fmla="*/ 511212 h 15653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375099"/>
                <a:gd name="connsiteY0" fmla="*/ 511212 h 2340012"/>
                <a:gd name="connsiteX1" fmla="*/ 2111316 w 2375099"/>
                <a:gd name="connsiteY1" fmla="*/ 345194 h 2340012"/>
                <a:gd name="connsiteX2" fmla="*/ 2354272 w 2375099"/>
                <a:gd name="connsiteY2" fmla="*/ 2340012 h 2340012"/>
                <a:gd name="connsiteX3" fmla="*/ 1514416 w 2375099"/>
                <a:gd name="connsiteY3" fmla="*/ 2251112 h 2340012"/>
                <a:gd name="connsiteX4" fmla="*/ 4772 w 2375099"/>
                <a:gd name="connsiteY4" fmla="*/ 689012 h 2340012"/>
                <a:gd name="connsiteX5" fmla="*/ 1223972 w 2375099"/>
                <a:gd name="connsiteY5" fmla="*/ 511212 h 2340012"/>
                <a:gd name="connsiteX0" fmla="*/ 1223972 w 2375099"/>
                <a:gd name="connsiteY0" fmla="*/ 511212 h 2425726"/>
                <a:gd name="connsiteX1" fmla="*/ 2111316 w 2375099"/>
                <a:gd name="connsiteY1" fmla="*/ 345194 h 2425726"/>
                <a:gd name="connsiteX2" fmla="*/ 2354272 w 2375099"/>
                <a:gd name="connsiteY2" fmla="*/ 2340012 h 2425726"/>
                <a:gd name="connsiteX3" fmla="*/ 1514416 w 2375099"/>
                <a:gd name="connsiteY3" fmla="*/ 2251112 h 2425726"/>
                <a:gd name="connsiteX4" fmla="*/ 4772 w 2375099"/>
                <a:gd name="connsiteY4" fmla="*/ 689012 h 2425726"/>
                <a:gd name="connsiteX5" fmla="*/ 1223972 w 2375099"/>
                <a:gd name="connsiteY5" fmla="*/ 511212 h 2425726"/>
                <a:gd name="connsiteX0" fmla="*/ 1223972 w 2375099"/>
                <a:gd name="connsiteY0" fmla="*/ 511212 h 2419020"/>
                <a:gd name="connsiteX1" fmla="*/ 2111316 w 2375099"/>
                <a:gd name="connsiteY1" fmla="*/ 345194 h 2419020"/>
                <a:gd name="connsiteX2" fmla="*/ 2354272 w 2375099"/>
                <a:gd name="connsiteY2" fmla="*/ 2340012 h 2419020"/>
                <a:gd name="connsiteX3" fmla="*/ 1514416 w 2375099"/>
                <a:gd name="connsiteY3" fmla="*/ 2213012 h 2419020"/>
                <a:gd name="connsiteX4" fmla="*/ 4772 w 2375099"/>
                <a:gd name="connsiteY4" fmla="*/ 689012 h 2419020"/>
                <a:gd name="connsiteX5" fmla="*/ 1223972 w 2375099"/>
                <a:gd name="connsiteY5" fmla="*/ 511212 h 2419020"/>
                <a:gd name="connsiteX0" fmla="*/ 1223972 w 2375099"/>
                <a:gd name="connsiteY0" fmla="*/ 511212 h 2456538"/>
                <a:gd name="connsiteX1" fmla="*/ 2111316 w 2375099"/>
                <a:gd name="connsiteY1" fmla="*/ 345194 h 2456538"/>
                <a:gd name="connsiteX2" fmla="*/ 2354272 w 2375099"/>
                <a:gd name="connsiteY2" fmla="*/ 2340012 h 2456538"/>
                <a:gd name="connsiteX3" fmla="*/ 1514416 w 2375099"/>
                <a:gd name="connsiteY3" fmla="*/ 2213012 h 2456538"/>
                <a:gd name="connsiteX4" fmla="*/ 4772 w 2375099"/>
                <a:gd name="connsiteY4" fmla="*/ 689012 h 2456538"/>
                <a:gd name="connsiteX5" fmla="*/ 1223972 w 2375099"/>
                <a:gd name="connsiteY5" fmla="*/ 511212 h 2456538"/>
                <a:gd name="connsiteX0" fmla="*/ 1223972 w 3409602"/>
                <a:gd name="connsiteY0" fmla="*/ 511212 h 2456538"/>
                <a:gd name="connsiteX1" fmla="*/ 2111316 w 3409602"/>
                <a:gd name="connsiteY1" fmla="*/ 345194 h 2456538"/>
                <a:gd name="connsiteX2" fmla="*/ 3408372 w 3409602"/>
                <a:gd name="connsiteY2" fmla="*/ 1298612 h 2456538"/>
                <a:gd name="connsiteX3" fmla="*/ 2354272 w 3409602"/>
                <a:gd name="connsiteY3" fmla="*/ 2340012 h 2456538"/>
                <a:gd name="connsiteX4" fmla="*/ 1514416 w 3409602"/>
                <a:gd name="connsiteY4" fmla="*/ 2213012 h 2456538"/>
                <a:gd name="connsiteX5" fmla="*/ 4772 w 3409602"/>
                <a:gd name="connsiteY5" fmla="*/ 689012 h 2456538"/>
                <a:gd name="connsiteX6" fmla="*/ 1223972 w 3409602"/>
                <a:gd name="connsiteY6" fmla="*/ 511212 h 2456538"/>
                <a:gd name="connsiteX0" fmla="*/ 1223972 w 3408372"/>
                <a:gd name="connsiteY0" fmla="*/ 511212 h 2456538"/>
                <a:gd name="connsiteX1" fmla="*/ 2111316 w 3408372"/>
                <a:gd name="connsiteY1" fmla="*/ 345194 h 2456538"/>
                <a:gd name="connsiteX2" fmla="*/ 3408372 w 3408372"/>
                <a:gd name="connsiteY2" fmla="*/ 1298612 h 2456538"/>
                <a:gd name="connsiteX3" fmla="*/ 2354272 w 3408372"/>
                <a:gd name="connsiteY3" fmla="*/ 2340012 h 2456538"/>
                <a:gd name="connsiteX4" fmla="*/ 1514416 w 3408372"/>
                <a:gd name="connsiteY4" fmla="*/ 2213012 h 2456538"/>
                <a:gd name="connsiteX5" fmla="*/ 4772 w 3408372"/>
                <a:gd name="connsiteY5" fmla="*/ 689012 h 2456538"/>
                <a:gd name="connsiteX6" fmla="*/ 1223972 w 3408372"/>
                <a:gd name="connsiteY6" fmla="*/ 511212 h 2456538"/>
                <a:gd name="connsiteX0" fmla="*/ 1223972 w 3408372"/>
                <a:gd name="connsiteY0" fmla="*/ 1448718 h 3394044"/>
                <a:gd name="connsiteX1" fmla="*/ 1336616 w 3408372"/>
                <a:gd name="connsiteY1" fmla="*/ 0 h 3394044"/>
                <a:gd name="connsiteX2" fmla="*/ 3408372 w 3408372"/>
                <a:gd name="connsiteY2" fmla="*/ 2236118 h 3394044"/>
                <a:gd name="connsiteX3" fmla="*/ 2354272 w 3408372"/>
                <a:gd name="connsiteY3" fmla="*/ 3277518 h 3394044"/>
                <a:gd name="connsiteX4" fmla="*/ 1514416 w 3408372"/>
                <a:gd name="connsiteY4" fmla="*/ 3150518 h 3394044"/>
                <a:gd name="connsiteX5" fmla="*/ 4772 w 3408372"/>
                <a:gd name="connsiteY5" fmla="*/ 1626518 h 3394044"/>
                <a:gd name="connsiteX6" fmla="*/ 1223972 w 3408372"/>
                <a:gd name="connsiteY6" fmla="*/ 1448718 h 3394044"/>
                <a:gd name="connsiteX0" fmla="*/ 1223972 w 3408372"/>
                <a:gd name="connsiteY0" fmla="*/ 511213 h 2456539"/>
                <a:gd name="connsiteX1" fmla="*/ 3408372 w 3408372"/>
                <a:gd name="connsiteY1" fmla="*/ 1298613 h 2456539"/>
                <a:gd name="connsiteX2" fmla="*/ 2354272 w 3408372"/>
                <a:gd name="connsiteY2" fmla="*/ 2340013 h 2456539"/>
                <a:gd name="connsiteX3" fmla="*/ 1514416 w 3408372"/>
                <a:gd name="connsiteY3" fmla="*/ 2213013 h 2456539"/>
                <a:gd name="connsiteX4" fmla="*/ 4772 w 3408372"/>
                <a:gd name="connsiteY4" fmla="*/ 689013 h 2456539"/>
                <a:gd name="connsiteX5" fmla="*/ 1223972 w 3408372"/>
                <a:gd name="connsiteY5" fmla="*/ 511213 h 245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8372" h="2456539">
                  <a:moveTo>
                    <a:pt x="1223972" y="511213"/>
                  </a:moveTo>
                  <a:lnTo>
                    <a:pt x="3408372" y="1298613"/>
                  </a:lnTo>
                  <a:cubicBezTo>
                    <a:pt x="3042465" y="2507383"/>
                    <a:pt x="2477315" y="2187613"/>
                    <a:pt x="2354272" y="2340013"/>
                  </a:cubicBezTo>
                  <a:cubicBezTo>
                    <a:pt x="1921920" y="2564380"/>
                    <a:pt x="1743568" y="2433146"/>
                    <a:pt x="1514416" y="2213013"/>
                  </a:cubicBezTo>
                  <a:cubicBezTo>
                    <a:pt x="350801" y="2124113"/>
                    <a:pt x="76187" y="1451013"/>
                    <a:pt x="4772" y="689013"/>
                  </a:cubicBezTo>
                  <a:cubicBezTo>
                    <a:pt x="-84128" y="-276186"/>
                    <a:pt x="1096972" y="-123786"/>
                    <a:pt x="1223972" y="511213"/>
                  </a:cubicBezTo>
                  <a:close/>
                </a:path>
              </a:pathLst>
            </a:custGeom>
            <a:solidFill>
              <a:srgbClr val="E6D2C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24">
              <a:extLst>
                <a:ext uri="{FF2B5EF4-FFF2-40B4-BE49-F238E27FC236}">
                  <a16:creationId xmlns:a16="http://schemas.microsoft.com/office/drawing/2014/main" id="{572D786A-D90E-413F-B726-DA6CFAFC5BF7}"/>
                </a:ext>
              </a:extLst>
            </p:cNvPr>
            <p:cNvSpPr/>
            <p:nvPr/>
          </p:nvSpPr>
          <p:spPr>
            <a:xfrm>
              <a:off x="5498117" y="1886710"/>
              <a:ext cx="2383434" cy="2841079"/>
            </a:xfrm>
            <a:custGeom>
              <a:avLst/>
              <a:gdLst>
                <a:gd name="connsiteX0" fmla="*/ 0 w 1347785"/>
                <a:gd name="connsiteY0" fmla="*/ 0 h 1453391"/>
                <a:gd name="connsiteX1" fmla="*/ 1347785 w 1347785"/>
                <a:gd name="connsiteY1" fmla="*/ 0 h 1453391"/>
                <a:gd name="connsiteX2" fmla="*/ 1347785 w 1347785"/>
                <a:gd name="connsiteY2" fmla="*/ 1453391 h 1453391"/>
                <a:gd name="connsiteX3" fmla="*/ 0 w 1347785"/>
                <a:gd name="connsiteY3" fmla="*/ 1453391 h 1453391"/>
                <a:gd name="connsiteX4" fmla="*/ 0 w 1347785"/>
                <a:gd name="connsiteY4" fmla="*/ 0 h 1453391"/>
                <a:gd name="connsiteX0" fmla="*/ 38100 w 1347785"/>
                <a:gd name="connsiteY0" fmla="*/ 0 h 1986791"/>
                <a:gd name="connsiteX1" fmla="*/ 1347785 w 1347785"/>
                <a:gd name="connsiteY1" fmla="*/ 533400 h 1986791"/>
                <a:gd name="connsiteX2" fmla="*/ 1347785 w 1347785"/>
                <a:gd name="connsiteY2" fmla="*/ 1986791 h 1986791"/>
                <a:gd name="connsiteX3" fmla="*/ 0 w 1347785"/>
                <a:gd name="connsiteY3" fmla="*/ 1986791 h 1986791"/>
                <a:gd name="connsiteX4" fmla="*/ 38100 w 1347785"/>
                <a:gd name="connsiteY4" fmla="*/ 0 h 1986791"/>
                <a:gd name="connsiteX0" fmla="*/ 244357 w 1554042"/>
                <a:gd name="connsiteY0" fmla="*/ 0 h 1986791"/>
                <a:gd name="connsiteX1" fmla="*/ 1554042 w 1554042"/>
                <a:gd name="connsiteY1" fmla="*/ 533400 h 1986791"/>
                <a:gd name="connsiteX2" fmla="*/ 1554042 w 1554042"/>
                <a:gd name="connsiteY2" fmla="*/ 1986791 h 1986791"/>
                <a:gd name="connsiteX3" fmla="*/ 206257 w 1554042"/>
                <a:gd name="connsiteY3" fmla="*/ 1986791 h 1986791"/>
                <a:gd name="connsiteX4" fmla="*/ 244357 w 1554042"/>
                <a:gd name="connsiteY4" fmla="*/ 0 h 1986791"/>
                <a:gd name="connsiteX0" fmla="*/ 110322 w 1420007"/>
                <a:gd name="connsiteY0" fmla="*/ 0 h 2697991"/>
                <a:gd name="connsiteX1" fmla="*/ 1420007 w 1420007"/>
                <a:gd name="connsiteY1" fmla="*/ 533400 h 2697991"/>
                <a:gd name="connsiteX2" fmla="*/ 1420007 w 1420007"/>
                <a:gd name="connsiteY2" fmla="*/ 1986791 h 2697991"/>
                <a:gd name="connsiteX3" fmla="*/ 1139022 w 1420007"/>
                <a:gd name="connsiteY3" fmla="*/ 2697991 h 2697991"/>
                <a:gd name="connsiteX4" fmla="*/ 110322 w 1420007"/>
                <a:gd name="connsiteY4" fmla="*/ 0 h 2697991"/>
                <a:gd name="connsiteX0" fmla="*/ 204053 w 1513738"/>
                <a:gd name="connsiteY0" fmla="*/ 0 h 2697991"/>
                <a:gd name="connsiteX1" fmla="*/ 1513738 w 1513738"/>
                <a:gd name="connsiteY1" fmla="*/ 533400 h 2697991"/>
                <a:gd name="connsiteX2" fmla="*/ 1513738 w 1513738"/>
                <a:gd name="connsiteY2" fmla="*/ 1986791 h 2697991"/>
                <a:gd name="connsiteX3" fmla="*/ 1232753 w 1513738"/>
                <a:gd name="connsiteY3" fmla="*/ 2697991 h 2697991"/>
                <a:gd name="connsiteX4" fmla="*/ 204053 w 1513738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1270985 w 1551970"/>
                <a:gd name="connsiteY3" fmla="*/ 2697991 h 2697991"/>
                <a:gd name="connsiteX4" fmla="*/ 242285 w 1551970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978885 w 1551970"/>
                <a:gd name="connsiteY3" fmla="*/ 2342391 h 2697991"/>
                <a:gd name="connsiteX4" fmla="*/ 1270985 w 1551970"/>
                <a:gd name="connsiteY4" fmla="*/ 2697991 h 2697991"/>
                <a:gd name="connsiteX5" fmla="*/ 242285 w 1551970"/>
                <a:gd name="connsiteY5" fmla="*/ 0 h 2697991"/>
                <a:gd name="connsiteX0" fmla="*/ 242285 w 1673226"/>
                <a:gd name="connsiteY0" fmla="*/ 0 h 2835290"/>
                <a:gd name="connsiteX1" fmla="*/ 1551970 w 1673226"/>
                <a:gd name="connsiteY1" fmla="*/ 533400 h 2835290"/>
                <a:gd name="connsiteX2" fmla="*/ 1551970 w 1673226"/>
                <a:gd name="connsiteY2" fmla="*/ 1986791 h 2835290"/>
                <a:gd name="connsiteX3" fmla="*/ 1651985 w 1673226"/>
                <a:gd name="connsiteY3" fmla="*/ 2831341 h 2835290"/>
                <a:gd name="connsiteX4" fmla="*/ 978885 w 1673226"/>
                <a:gd name="connsiteY4" fmla="*/ 2342391 h 2835290"/>
                <a:gd name="connsiteX5" fmla="*/ 1270985 w 1673226"/>
                <a:gd name="connsiteY5" fmla="*/ 2697991 h 2835290"/>
                <a:gd name="connsiteX6" fmla="*/ 242285 w 1673226"/>
                <a:gd name="connsiteY6" fmla="*/ 0 h 2835290"/>
                <a:gd name="connsiteX0" fmla="*/ 242285 w 1673226"/>
                <a:gd name="connsiteY0" fmla="*/ 0 h 2841079"/>
                <a:gd name="connsiteX1" fmla="*/ 1551970 w 1673226"/>
                <a:gd name="connsiteY1" fmla="*/ 533400 h 2841079"/>
                <a:gd name="connsiteX2" fmla="*/ 1551970 w 1673226"/>
                <a:gd name="connsiteY2" fmla="*/ 1986791 h 2841079"/>
                <a:gd name="connsiteX3" fmla="*/ 1651985 w 1673226"/>
                <a:gd name="connsiteY3" fmla="*/ 2831341 h 2841079"/>
                <a:gd name="connsiteX4" fmla="*/ 978885 w 1673226"/>
                <a:gd name="connsiteY4" fmla="*/ 2342391 h 2841079"/>
                <a:gd name="connsiteX5" fmla="*/ 1270985 w 1673226"/>
                <a:gd name="connsiteY5" fmla="*/ 2697991 h 2841079"/>
                <a:gd name="connsiteX6" fmla="*/ 242285 w 1673226"/>
                <a:gd name="connsiteY6" fmla="*/ 0 h 2841079"/>
                <a:gd name="connsiteX0" fmla="*/ 242285 w 1668998"/>
                <a:gd name="connsiteY0" fmla="*/ 0 h 2841079"/>
                <a:gd name="connsiteX1" fmla="*/ 1551970 w 1668998"/>
                <a:gd name="connsiteY1" fmla="*/ 533400 h 2841079"/>
                <a:gd name="connsiteX2" fmla="*/ 1551970 w 1668998"/>
                <a:gd name="connsiteY2" fmla="*/ 1986791 h 2841079"/>
                <a:gd name="connsiteX3" fmla="*/ 1366235 w 1668998"/>
                <a:gd name="connsiteY3" fmla="*/ 2361440 h 2841079"/>
                <a:gd name="connsiteX4" fmla="*/ 1651985 w 1668998"/>
                <a:gd name="connsiteY4" fmla="*/ 2831341 h 2841079"/>
                <a:gd name="connsiteX5" fmla="*/ 978885 w 1668998"/>
                <a:gd name="connsiteY5" fmla="*/ 2342391 h 2841079"/>
                <a:gd name="connsiteX6" fmla="*/ 1270985 w 1668998"/>
                <a:gd name="connsiteY6" fmla="*/ 2697991 h 2841079"/>
                <a:gd name="connsiteX7" fmla="*/ 242285 w 1668998"/>
                <a:gd name="connsiteY7" fmla="*/ 0 h 2841079"/>
                <a:gd name="connsiteX0" fmla="*/ 242285 w 1711151"/>
                <a:gd name="connsiteY0" fmla="*/ 0 h 2841079"/>
                <a:gd name="connsiteX1" fmla="*/ 1551970 w 1711151"/>
                <a:gd name="connsiteY1" fmla="*/ 533400 h 2841079"/>
                <a:gd name="connsiteX2" fmla="*/ 1551970 w 1711151"/>
                <a:gd name="connsiteY2" fmla="*/ 1986791 h 2841079"/>
                <a:gd name="connsiteX3" fmla="*/ 1366235 w 1711151"/>
                <a:gd name="connsiteY3" fmla="*/ 2361440 h 2841079"/>
                <a:gd name="connsiteX4" fmla="*/ 1651985 w 1711151"/>
                <a:gd name="connsiteY4" fmla="*/ 2831341 h 2841079"/>
                <a:gd name="connsiteX5" fmla="*/ 978885 w 1711151"/>
                <a:gd name="connsiteY5" fmla="*/ 2342391 h 2841079"/>
                <a:gd name="connsiteX6" fmla="*/ 1270985 w 1711151"/>
                <a:gd name="connsiteY6" fmla="*/ 2697991 h 2841079"/>
                <a:gd name="connsiteX7" fmla="*/ 242285 w 1711151"/>
                <a:gd name="connsiteY7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68184"/>
                <a:gd name="connsiteY0" fmla="*/ 0 h 2841079"/>
                <a:gd name="connsiteX1" fmla="*/ 1551970 w 2168184"/>
                <a:gd name="connsiteY1" fmla="*/ 533400 h 2841079"/>
                <a:gd name="connsiteX2" fmla="*/ 1551970 w 2168184"/>
                <a:gd name="connsiteY2" fmla="*/ 1986791 h 2841079"/>
                <a:gd name="connsiteX3" fmla="*/ 2153635 w 2168184"/>
                <a:gd name="connsiteY3" fmla="*/ 2818640 h 2841079"/>
                <a:gd name="connsiteX4" fmla="*/ 1366235 w 2168184"/>
                <a:gd name="connsiteY4" fmla="*/ 2361440 h 2841079"/>
                <a:gd name="connsiteX5" fmla="*/ 1651985 w 2168184"/>
                <a:gd name="connsiteY5" fmla="*/ 2831341 h 2841079"/>
                <a:gd name="connsiteX6" fmla="*/ 978885 w 2168184"/>
                <a:gd name="connsiteY6" fmla="*/ 2342391 h 2841079"/>
                <a:gd name="connsiteX7" fmla="*/ 1270985 w 2168184"/>
                <a:gd name="connsiteY7" fmla="*/ 2697991 h 2841079"/>
                <a:gd name="connsiteX8" fmla="*/ 242285 w 2168184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6784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50995"/>
                <a:gd name="connsiteY0" fmla="*/ 0 h 2841079"/>
                <a:gd name="connsiteX1" fmla="*/ 1551970 w 2350995"/>
                <a:gd name="connsiteY1" fmla="*/ 533400 h 2841079"/>
                <a:gd name="connsiteX2" fmla="*/ 2318734 w 2350995"/>
                <a:gd name="connsiteY2" fmla="*/ 2748790 h 2841079"/>
                <a:gd name="connsiteX3" fmla="*/ 1640870 w 2350995"/>
                <a:gd name="connsiteY3" fmla="*/ 2126491 h 2841079"/>
                <a:gd name="connsiteX4" fmla="*/ 2153635 w 2350995"/>
                <a:gd name="connsiteY4" fmla="*/ 2818640 h 2841079"/>
                <a:gd name="connsiteX5" fmla="*/ 1366235 w 2350995"/>
                <a:gd name="connsiteY5" fmla="*/ 2361440 h 2841079"/>
                <a:gd name="connsiteX6" fmla="*/ 1651985 w 2350995"/>
                <a:gd name="connsiteY6" fmla="*/ 2831341 h 2841079"/>
                <a:gd name="connsiteX7" fmla="*/ 978885 w 2350995"/>
                <a:gd name="connsiteY7" fmla="*/ 2342391 h 2841079"/>
                <a:gd name="connsiteX8" fmla="*/ 1270985 w 2350995"/>
                <a:gd name="connsiteY8" fmla="*/ 2697991 h 2841079"/>
                <a:gd name="connsiteX9" fmla="*/ 242285 w 2350995"/>
                <a:gd name="connsiteY9" fmla="*/ 0 h 2841079"/>
                <a:gd name="connsiteX0" fmla="*/ 242285 w 2334147"/>
                <a:gd name="connsiteY0" fmla="*/ 0 h 2841079"/>
                <a:gd name="connsiteX1" fmla="*/ 1551970 w 2334147"/>
                <a:gd name="connsiteY1" fmla="*/ 533400 h 2841079"/>
                <a:gd name="connsiteX2" fmla="*/ 1899634 w 2334147"/>
                <a:gd name="connsiteY2" fmla="*/ 1986790 h 2841079"/>
                <a:gd name="connsiteX3" fmla="*/ 2318734 w 2334147"/>
                <a:gd name="connsiteY3" fmla="*/ 2748790 h 2841079"/>
                <a:gd name="connsiteX4" fmla="*/ 1640870 w 2334147"/>
                <a:gd name="connsiteY4" fmla="*/ 2126491 h 2841079"/>
                <a:gd name="connsiteX5" fmla="*/ 2153635 w 2334147"/>
                <a:gd name="connsiteY5" fmla="*/ 2818640 h 2841079"/>
                <a:gd name="connsiteX6" fmla="*/ 1366235 w 2334147"/>
                <a:gd name="connsiteY6" fmla="*/ 2361440 h 2841079"/>
                <a:gd name="connsiteX7" fmla="*/ 1651985 w 2334147"/>
                <a:gd name="connsiteY7" fmla="*/ 2831341 h 2841079"/>
                <a:gd name="connsiteX8" fmla="*/ 978885 w 2334147"/>
                <a:gd name="connsiteY8" fmla="*/ 2342391 h 2841079"/>
                <a:gd name="connsiteX9" fmla="*/ 1270985 w 2334147"/>
                <a:gd name="connsiteY9" fmla="*/ 2697991 h 2841079"/>
                <a:gd name="connsiteX10" fmla="*/ 242285 w 2334147"/>
                <a:gd name="connsiteY10" fmla="*/ 0 h 2841079"/>
                <a:gd name="connsiteX0" fmla="*/ 242285 w 2350485"/>
                <a:gd name="connsiteY0" fmla="*/ 0 h 2841079"/>
                <a:gd name="connsiteX1" fmla="*/ 1551970 w 2350485"/>
                <a:gd name="connsiteY1" fmla="*/ 533400 h 2841079"/>
                <a:gd name="connsiteX2" fmla="*/ 1899634 w 2350485"/>
                <a:gd name="connsiteY2" fmla="*/ 1986790 h 2841079"/>
                <a:gd name="connsiteX3" fmla="*/ 2318734 w 2350485"/>
                <a:gd name="connsiteY3" fmla="*/ 2748790 h 2841079"/>
                <a:gd name="connsiteX4" fmla="*/ 1640870 w 2350485"/>
                <a:gd name="connsiteY4" fmla="*/ 2126491 h 2841079"/>
                <a:gd name="connsiteX5" fmla="*/ 2153635 w 2350485"/>
                <a:gd name="connsiteY5" fmla="*/ 2818640 h 2841079"/>
                <a:gd name="connsiteX6" fmla="*/ 1366235 w 2350485"/>
                <a:gd name="connsiteY6" fmla="*/ 2361440 h 2841079"/>
                <a:gd name="connsiteX7" fmla="*/ 1651985 w 2350485"/>
                <a:gd name="connsiteY7" fmla="*/ 2831341 h 2841079"/>
                <a:gd name="connsiteX8" fmla="*/ 978885 w 2350485"/>
                <a:gd name="connsiteY8" fmla="*/ 2342391 h 2841079"/>
                <a:gd name="connsiteX9" fmla="*/ 1270985 w 2350485"/>
                <a:gd name="connsiteY9" fmla="*/ 2697991 h 2841079"/>
                <a:gd name="connsiteX10" fmla="*/ 242285 w 2350485"/>
                <a:gd name="connsiteY10" fmla="*/ 0 h 2841079"/>
                <a:gd name="connsiteX0" fmla="*/ 242285 w 2398708"/>
                <a:gd name="connsiteY0" fmla="*/ 0 h 2841079"/>
                <a:gd name="connsiteX1" fmla="*/ 1551970 w 2398708"/>
                <a:gd name="connsiteY1" fmla="*/ 533400 h 2841079"/>
                <a:gd name="connsiteX2" fmla="*/ 2394934 w 2398708"/>
                <a:gd name="connsiteY2" fmla="*/ 2450340 h 2841079"/>
                <a:gd name="connsiteX3" fmla="*/ 1899634 w 2398708"/>
                <a:gd name="connsiteY3" fmla="*/ 1986790 h 2841079"/>
                <a:gd name="connsiteX4" fmla="*/ 2318734 w 2398708"/>
                <a:gd name="connsiteY4" fmla="*/ 2748790 h 2841079"/>
                <a:gd name="connsiteX5" fmla="*/ 1640870 w 2398708"/>
                <a:gd name="connsiteY5" fmla="*/ 2126491 h 2841079"/>
                <a:gd name="connsiteX6" fmla="*/ 2153635 w 2398708"/>
                <a:gd name="connsiteY6" fmla="*/ 2818640 h 2841079"/>
                <a:gd name="connsiteX7" fmla="*/ 1366235 w 2398708"/>
                <a:gd name="connsiteY7" fmla="*/ 2361440 h 2841079"/>
                <a:gd name="connsiteX8" fmla="*/ 1651985 w 2398708"/>
                <a:gd name="connsiteY8" fmla="*/ 2831341 h 2841079"/>
                <a:gd name="connsiteX9" fmla="*/ 978885 w 2398708"/>
                <a:gd name="connsiteY9" fmla="*/ 2342391 h 2841079"/>
                <a:gd name="connsiteX10" fmla="*/ 1270985 w 2398708"/>
                <a:gd name="connsiteY10" fmla="*/ 2697991 h 2841079"/>
                <a:gd name="connsiteX11" fmla="*/ 242285 w 2398708"/>
                <a:gd name="connsiteY11" fmla="*/ 0 h 2841079"/>
                <a:gd name="connsiteX0" fmla="*/ 242285 w 2402280"/>
                <a:gd name="connsiteY0" fmla="*/ 0 h 2841079"/>
                <a:gd name="connsiteX1" fmla="*/ 1551970 w 2402280"/>
                <a:gd name="connsiteY1" fmla="*/ 533400 h 2841079"/>
                <a:gd name="connsiteX2" fmla="*/ 2394934 w 2402280"/>
                <a:gd name="connsiteY2" fmla="*/ 2450340 h 2841079"/>
                <a:gd name="connsiteX3" fmla="*/ 1899634 w 2402280"/>
                <a:gd name="connsiteY3" fmla="*/ 1986790 h 2841079"/>
                <a:gd name="connsiteX4" fmla="*/ 2318734 w 2402280"/>
                <a:gd name="connsiteY4" fmla="*/ 2748790 h 2841079"/>
                <a:gd name="connsiteX5" fmla="*/ 1640870 w 2402280"/>
                <a:gd name="connsiteY5" fmla="*/ 2126491 h 2841079"/>
                <a:gd name="connsiteX6" fmla="*/ 2153635 w 2402280"/>
                <a:gd name="connsiteY6" fmla="*/ 2818640 h 2841079"/>
                <a:gd name="connsiteX7" fmla="*/ 1366235 w 2402280"/>
                <a:gd name="connsiteY7" fmla="*/ 2361440 h 2841079"/>
                <a:gd name="connsiteX8" fmla="*/ 1651985 w 2402280"/>
                <a:gd name="connsiteY8" fmla="*/ 2831341 h 2841079"/>
                <a:gd name="connsiteX9" fmla="*/ 978885 w 2402280"/>
                <a:gd name="connsiteY9" fmla="*/ 2342391 h 2841079"/>
                <a:gd name="connsiteX10" fmla="*/ 1270985 w 2402280"/>
                <a:gd name="connsiteY10" fmla="*/ 2697991 h 2841079"/>
                <a:gd name="connsiteX11" fmla="*/ 242285 w 2402280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3434" h="2841079">
                  <a:moveTo>
                    <a:pt x="242285" y="0"/>
                  </a:moveTo>
                  <a:cubicBezTo>
                    <a:pt x="625825" y="496740"/>
                    <a:pt x="2388584" y="1341460"/>
                    <a:pt x="2375884" y="2564640"/>
                  </a:cubicBezTo>
                  <a:cubicBezTo>
                    <a:pt x="2459228" y="2825922"/>
                    <a:pt x="1823434" y="1825923"/>
                    <a:pt x="1899634" y="1986790"/>
                  </a:cubicBezTo>
                  <a:cubicBezTo>
                    <a:pt x="2260791" y="2392535"/>
                    <a:pt x="2415836" y="2742440"/>
                    <a:pt x="2318734" y="2748790"/>
                  </a:cubicBezTo>
                  <a:cubicBezTo>
                    <a:pt x="2207079" y="2827107"/>
                    <a:pt x="1900163" y="2349799"/>
                    <a:pt x="1636107" y="2121728"/>
                  </a:cubicBezTo>
                  <a:cubicBezTo>
                    <a:pt x="1627376" y="2154410"/>
                    <a:pt x="2241741" y="2653011"/>
                    <a:pt x="2153635" y="2818640"/>
                  </a:cubicBezTo>
                  <a:cubicBezTo>
                    <a:pt x="1798829" y="2906481"/>
                    <a:pt x="1345597" y="2281007"/>
                    <a:pt x="1366235" y="2361440"/>
                  </a:cubicBezTo>
                  <a:cubicBezTo>
                    <a:pt x="1377348" y="2399011"/>
                    <a:pt x="1868943" y="2690054"/>
                    <a:pt x="1651985" y="2831341"/>
                  </a:cubicBezTo>
                  <a:cubicBezTo>
                    <a:pt x="1359621" y="2928708"/>
                    <a:pt x="959835" y="2261958"/>
                    <a:pt x="978885" y="2342391"/>
                  </a:cubicBezTo>
                  <a:lnTo>
                    <a:pt x="1270985" y="2697991"/>
                  </a:lnTo>
                  <a:cubicBezTo>
                    <a:pt x="280385" y="2531027"/>
                    <a:pt x="-380015" y="992464"/>
                    <a:pt x="242285" y="0"/>
                  </a:cubicBezTo>
                  <a:close/>
                </a:path>
              </a:pathLst>
            </a:custGeom>
            <a:solidFill>
              <a:srgbClr val="CAC0B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2DFF5F3-26EB-4FF9-A43C-6F2C11CDF66E}"/>
                </a:ext>
              </a:extLst>
            </p:cNvPr>
            <p:cNvSpPr/>
            <p:nvPr/>
          </p:nvSpPr>
          <p:spPr>
            <a:xfrm>
              <a:off x="6426200" y="2940050"/>
              <a:ext cx="546100" cy="533400"/>
            </a:xfrm>
            <a:custGeom>
              <a:avLst/>
              <a:gdLst>
                <a:gd name="connsiteX0" fmla="*/ 0 w 546100"/>
                <a:gd name="connsiteY0" fmla="*/ 0 h 533400"/>
                <a:gd name="connsiteX1" fmla="*/ 146050 w 546100"/>
                <a:gd name="connsiteY1" fmla="*/ 203200 h 533400"/>
                <a:gd name="connsiteX2" fmla="*/ 311150 w 546100"/>
                <a:gd name="connsiteY2" fmla="*/ 330200 h 533400"/>
                <a:gd name="connsiteX3" fmla="*/ 546100 w 546100"/>
                <a:gd name="connsiteY3" fmla="*/ 533400 h 533400"/>
                <a:gd name="connsiteX4" fmla="*/ 546100 w 546100"/>
                <a:gd name="connsiteY4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00" h="533400">
                  <a:moveTo>
                    <a:pt x="0" y="0"/>
                  </a:moveTo>
                  <a:cubicBezTo>
                    <a:pt x="47096" y="74083"/>
                    <a:pt x="94192" y="148167"/>
                    <a:pt x="146050" y="203200"/>
                  </a:cubicBezTo>
                  <a:cubicBezTo>
                    <a:pt x="197908" y="258233"/>
                    <a:pt x="244475" y="275167"/>
                    <a:pt x="311150" y="330200"/>
                  </a:cubicBezTo>
                  <a:cubicBezTo>
                    <a:pt x="377825" y="385233"/>
                    <a:pt x="546100" y="533400"/>
                    <a:pt x="546100" y="533400"/>
                  </a:cubicBezTo>
                  <a:lnTo>
                    <a:pt x="546100" y="5334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1C7F1DF-133F-4369-84C4-6C769BE0C4A1}"/>
                </a:ext>
              </a:extLst>
            </p:cNvPr>
            <p:cNvSpPr/>
            <p:nvPr/>
          </p:nvSpPr>
          <p:spPr>
            <a:xfrm>
              <a:off x="6261100" y="3276600"/>
              <a:ext cx="311150" cy="336550"/>
            </a:xfrm>
            <a:custGeom>
              <a:avLst/>
              <a:gdLst>
                <a:gd name="connsiteX0" fmla="*/ 0 w 311150"/>
                <a:gd name="connsiteY0" fmla="*/ 0 h 336550"/>
                <a:gd name="connsiteX1" fmla="*/ 127000 w 311150"/>
                <a:gd name="connsiteY1" fmla="*/ 133350 h 336550"/>
                <a:gd name="connsiteX2" fmla="*/ 215900 w 311150"/>
                <a:gd name="connsiteY2" fmla="*/ 273050 h 336550"/>
                <a:gd name="connsiteX3" fmla="*/ 311150 w 311150"/>
                <a:gd name="connsiteY3" fmla="*/ 336550 h 336550"/>
                <a:gd name="connsiteX4" fmla="*/ 311150 w 311150"/>
                <a:gd name="connsiteY4" fmla="*/ 3365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150" h="336550">
                  <a:moveTo>
                    <a:pt x="0" y="0"/>
                  </a:moveTo>
                  <a:cubicBezTo>
                    <a:pt x="45508" y="43921"/>
                    <a:pt x="91017" y="87842"/>
                    <a:pt x="127000" y="133350"/>
                  </a:cubicBezTo>
                  <a:cubicBezTo>
                    <a:pt x="162983" y="178858"/>
                    <a:pt x="185208" y="239183"/>
                    <a:pt x="215900" y="273050"/>
                  </a:cubicBezTo>
                  <a:cubicBezTo>
                    <a:pt x="246592" y="306917"/>
                    <a:pt x="311150" y="336550"/>
                    <a:pt x="311150" y="336550"/>
                  </a:cubicBezTo>
                  <a:lnTo>
                    <a:pt x="311150" y="33655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09EA1B0-7E49-4AA3-8171-EDD149784ACC}"/>
                </a:ext>
              </a:extLst>
            </p:cNvPr>
            <p:cNvSpPr/>
            <p:nvPr/>
          </p:nvSpPr>
          <p:spPr>
            <a:xfrm>
              <a:off x="6045200" y="3676650"/>
              <a:ext cx="114300" cy="107950"/>
            </a:xfrm>
            <a:custGeom>
              <a:avLst/>
              <a:gdLst>
                <a:gd name="connsiteX0" fmla="*/ 0 w 114300"/>
                <a:gd name="connsiteY0" fmla="*/ 0 h 107950"/>
                <a:gd name="connsiteX1" fmla="*/ 57150 w 114300"/>
                <a:gd name="connsiteY1" fmla="*/ 57150 h 107950"/>
                <a:gd name="connsiteX2" fmla="*/ 114300 w 114300"/>
                <a:gd name="connsiteY2" fmla="*/ 107950 h 107950"/>
                <a:gd name="connsiteX3" fmla="*/ 114300 w 114300"/>
                <a:gd name="connsiteY3" fmla="*/ 10795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7950">
                  <a:moveTo>
                    <a:pt x="0" y="0"/>
                  </a:moveTo>
                  <a:cubicBezTo>
                    <a:pt x="19050" y="19579"/>
                    <a:pt x="38100" y="39158"/>
                    <a:pt x="57150" y="57150"/>
                  </a:cubicBezTo>
                  <a:cubicBezTo>
                    <a:pt x="76200" y="75142"/>
                    <a:pt x="114300" y="107950"/>
                    <a:pt x="114300" y="107950"/>
                  </a:cubicBezTo>
                  <a:lnTo>
                    <a:pt x="114300" y="10795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EA568D6-1A6C-4B08-A6BC-E843B33547D7}"/>
                </a:ext>
              </a:extLst>
            </p:cNvPr>
            <p:cNvSpPr/>
            <p:nvPr/>
          </p:nvSpPr>
          <p:spPr>
            <a:xfrm>
              <a:off x="4543425" y="3465772"/>
              <a:ext cx="877639" cy="341053"/>
            </a:xfrm>
            <a:custGeom>
              <a:avLst/>
              <a:gdLst>
                <a:gd name="connsiteX0" fmla="*/ 0 w 877639"/>
                <a:gd name="connsiteY0" fmla="*/ 71178 h 341053"/>
                <a:gd name="connsiteX1" fmla="*/ 57150 w 877639"/>
                <a:gd name="connsiteY1" fmla="*/ 207703 h 341053"/>
                <a:gd name="connsiteX2" fmla="*/ 123825 w 877639"/>
                <a:gd name="connsiteY2" fmla="*/ 258503 h 341053"/>
                <a:gd name="connsiteX3" fmla="*/ 215900 w 877639"/>
                <a:gd name="connsiteY3" fmla="*/ 141028 h 341053"/>
                <a:gd name="connsiteX4" fmla="*/ 254000 w 877639"/>
                <a:gd name="connsiteY4" fmla="*/ 258503 h 341053"/>
                <a:gd name="connsiteX5" fmla="*/ 339725 w 877639"/>
                <a:gd name="connsiteY5" fmla="*/ 331528 h 341053"/>
                <a:gd name="connsiteX6" fmla="*/ 431800 w 877639"/>
                <a:gd name="connsiteY6" fmla="*/ 328353 h 341053"/>
                <a:gd name="connsiteX7" fmla="*/ 492125 w 877639"/>
                <a:gd name="connsiteY7" fmla="*/ 223578 h 341053"/>
                <a:gd name="connsiteX8" fmla="*/ 501650 w 877639"/>
                <a:gd name="connsiteY8" fmla="*/ 93403 h 341053"/>
                <a:gd name="connsiteX9" fmla="*/ 574675 w 877639"/>
                <a:gd name="connsiteY9" fmla="*/ 236278 h 341053"/>
                <a:gd name="connsiteX10" fmla="*/ 669925 w 877639"/>
                <a:gd name="connsiteY10" fmla="*/ 312478 h 341053"/>
                <a:gd name="connsiteX11" fmla="*/ 733425 w 877639"/>
                <a:gd name="connsiteY11" fmla="*/ 236278 h 341053"/>
                <a:gd name="connsiteX12" fmla="*/ 742950 w 877639"/>
                <a:gd name="connsiteY12" fmla="*/ 115628 h 341053"/>
                <a:gd name="connsiteX13" fmla="*/ 803275 w 877639"/>
                <a:gd name="connsiteY13" fmla="*/ 195003 h 341053"/>
                <a:gd name="connsiteX14" fmla="*/ 873125 w 877639"/>
                <a:gd name="connsiteY14" fmla="*/ 172778 h 341053"/>
                <a:gd name="connsiteX15" fmla="*/ 869950 w 877639"/>
                <a:gd name="connsiteY15" fmla="*/ 17203 h 341053"/>
                <a:gd name="connsiteX16" fmla="*/ 863600 w 877639"/>
                <a:gd name="connsiteY16" fmla="*/ 10853 h 34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7639" h="341053">
                  <a:moveTo>
                    <a:pt x="0" y="71178"/>
                  </a:moveTo>
                  <a:cubicBezTo>
                    <a:pt x="18256" y="123830"/>
                    <a:pt x="36513" y="176482"/>
                    <a:pt x="57150" y="207703"/>
                  </a:cubicBezTo>
                  <a:cubicBezTo>
                    <a:pt x="77787" y="238924"/>
                    <a:pt x="97367" y="269616"/>
                    <a:pt x="123825" y="258503"/>
                  </a:cubicBezTo>
                  <a:cubicBezTo>
                    <a:pt x="150283" y="247391"/>
                    <a:pt x="194204" y="141028"/>
                    <a:pt x="215900" y="141028"/>
                  </a:cubicBezTo>
                  <a:cubicBezTo>
                    <a:pt x="237596" y="141028"/>
                    <a:pt x="233363" y="226753"/>
                    <a:pt x="254000" y="258503"/>
                  </a:cubicBezTo>
                  <a:cubicBezTo>
                    <a:pt x="274637" y="290253"/>
                    <a:pt x="310092" y="319886"/>
                    <a:pt x="339725" y="331528"/>
                  </a:cubicBezTo>
                  <a:cubicBezTo>
                    <a:pt x="369358" y="343170"/>
                    <a:pt x="406400" y="346345"/>
                    <a:pt x="431800" y="328353"/>
                  </a:cubicBezTo>
                  <a:cubicBezTo>
                    <a:pt x="457200" y="310361"/>
                    <a:pt x="480483" y="262736"/>
                    <a:pt x="492125" y="223578"/>
                  </a:cubicBezTo>
                  <a:cubicBezTo>
                    <a:pt x="503767" y="184420"/>
                    <a:pt x="487892" y="91286"/>
                    <a:pt x="501650" y="93403"/>
                  </a:cubicBezTo>
                  <a:cubicBezTo>
                    <a:pt x="515408" y="95520"/>
                    <a:pt x="546629" y="199766"/>
                    <a:pt x="574675" y="236278"/>
                  </a:cubicBezTo>
                  <a:cubicBezTo>
                    <a:pt x="602721" y="272790"/>
                    <a:pt x="643467" y="312478"/>
                    <a:pt x="669925" y="312478"/>
                  </a:cubicBezTo>
                  <a:cubicBezTo>
                    <a:pt x="696383" y="312478"/>
                    <a:pt x="721254" y="269086"/>
                    <a:pt x="733425" y="236278"/>
                  </a:cubicBezTo>
                  <a:cubicBezTo>
                    <a:pt x="745596" y="203470"/>
                    <a:pt x="731308" y="122507"/>
                    <a:pt x="742950" y="115628"/>
                  </a:cubicBezTo>
                  <a:cubicBezTo>
                    <a:pt x="754592" y="108749"/>
                    <a:pt x="781579" y="185478"/>
                    <a:pt x="803275" y="195003"/>
                  </a:cubicBezTo>
                  <a:cubicBezTo>
                    <a:pt x="824971" y="204528"/>
                    <a:pt x="862013" y="202411"/>
                    <a:pt x="873125" y="172778"/>
                  </a:cubicBezTo>
                  <a:cubicBezTo>
                    <a:pt x="884237" y="143145"/>
                    <a:pt x="871537" y="44190"/>
                    <a:pt x="869950" y="17203"/>
                  </a:cubicBezTo>
                  <a:cubicBezTo>
                    <a:pt x="868363" y="-9784"/>
                    <a:pt x="865981" y="534"/>
                    <a:pt x="863600" y="1085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40FBEEF-CF90-40CE-B5DF-555DF0DA1956}"/>
                </a:ext>
              </a:extLst>
            </p:cNvPr>
            <p:cNvSpPr/>
            <p:nvPr/>
          </p:nvSpPr>
          <p:spPr>
            <a:xfrm>
              <a:off x="4718050" y="3937000"/>
              <a:ext cx="895913" cy="358908"/>
            </a:xfrm>
            <a:custGeom>
              <a:avLst/>
              <a:gdLst>
                <a:gd name="connsiteX0" fmla="*/ 0 w 895913"/>
                <a:gd name="connsiteY0" fmla="*/ 127000 h 358908"/>
                <a:gd name="connsiteX1" fmla="*/ 66675 w 895913"/>
                <a:gd name="connsiteY1" fmla="*/ 263525 h 358908"/>
                <a:gd name="connsiteX2" fmla="*/ 149225 w 895913"/>
                <a:gd name="connsiteY2" fmla="*/ 273050 h 358908"/>
                <a:gd name="connsiteX3" fmla="*/ 193675 w 895913"/>
                <a:gd name="connsiteY3" fmla="*/ 180975 h 358908"/>
                <a:gd name="connsiteX4" fmla="*/ 279400 w 895913"/>
                <a:gd name="connsiteY4" fmla="*/ 307975 h 358908"/>
                <a:gd name="connsiteX5" fmla="*/ 415925 w 895913"/>
                <a:gd name="connsiteY5" fmla="*/ 358775 h 358908"/>
                <a:gd name="connsiteX6" fmla="*/ 501650 w 895913"/>
                <a:gd name="connsiteY6" fmla="*/ 295275 h 358908"/>
                <a:gd name="connsiteX7" fmla="*/ 504825 w 895913"/>
                <a:gd name="connsiteY7" fmla="*/ 142875 h 358908"/>
                <a:gd name="connsiteX8" fmla="*/ 606425 w 895913"/>
                <a:gd name="connsiteY8" fmla="*/ 260350 h 358908"/>
                <a:gd name="connsiteX9" fmla="*/ 698500 w 895913"/>
                <a:gd name="connsiteY9" fmla="*/ 279400 h 358908"/>
                <a:gd name="connsiteX10" fmla="*/ 758825 w 895913"/>
                <a:gd name="connsiteY10" fmla="*/ 177800 h 358908"/>
                <a:gd name="connsiteX11" fmla="*/ 746125 w 895913"/>
                <a:gd name="connsiteY11" fmla="*/ 158750 h 358908"/>
                <a:gd name="connsiteX12" fmla="*/ 844550 w 895913"/>
                <a:gd name="connsiteY12" fmla="*/ 219075 h 358908"/>
                <a:gd name="connsiteX13" fmla="*/ 895350 w 895913"/>
                <a:gd name="connsiteY13" fmla="*/ 127000 h 358908"/>
                <a:gd name="connsiteX14" fmla="*/ 873125 w 895913"/>
                <a:gd name="connsiteY14" fmla="*/ 0 h 358908"/>
                <a:gd name="connsiteX15" fmla="*/ 873125 w 895913"/>
                <a:gd name="connsiteY15" fmla="*/ 0 h 35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913" h="358908">
                  <a:moveTo>
                    <a:pt x="0" y="127000"/>
                  </a:moveTo>
                  <a:cubicBezTo>
                    <a:pt x="20902" y="183091"/>
                    <a:pt x="41804" y="239183"/>
                    <a:pt x="66675" y="263525"/>
                  </a:cubicBezTo>
                  <a:cubicBezTo>
                    <a:pt x="91546" y="287867"/>
                    <a:pt x="128058" y="286808"/>
                    <a:pt x="149225" y="273050"/>
                  </a:cubicBezTo>
                  <a:cubicBezTo>
                    <a:pt x="170392" y="259292"/>
                    <a:pt x="171979" y="175154"/>
                    <a:pt x="193675" y="180975"/>
                  </a:cubicBezTo>
                  <a:cubicBezTo>
                    <a:pt x="215371" y="186796"/>
                    <a:pt x="242358" y="278342"/>
                    <a:pt x="279400" y="307975"/>
                  </a:cubicBezTo>
                  <a:cubicBezTo>
                    <a:pt x="316442" y="337608"/>
                    <a:pt x="378883" y="360892"/>
                    <a:pt x="415925" y="358775"/>
                  </a:cubicBezTo>
                  <a:cubicBezTo>
                    <a:pt x="452967" y="356658"/>
                    <a:pt x="486833" y="331258"/>
                    <a:pt x="501650" y="295275"/>
                  </a:cubicBezTo>
                  <a:cubicBezTo>
                    <a:pt x="516467" y="259292"/>
                    <a:pt x="487363" y="148696"/>
                    <a:pt x="504825" y="142875"/>
                  </a:cubicBezTo>
                  <a:cubicBezTo>
                    <a:pt x="522287" y="137054"/>
                    <a:pt x="574146" y="237596"/>
                    <a:pt x="606425" y="260350"/>
                  </a:cubicBezTo>
                  <a:cubicBezTo>
                    <a:pt x="638704" y="283104"/>
                    <a:pt x="673100" y="293158"/>
                    <a:pt x="698500" y="279400"/>
                  </a:cubicBezTo>
                  <a:cubicBezTo>
                    <a:pt x="723900" y="265642"/>
                    <a:pt x="750888" y="197908"/>
                    <a:pt x="758825" y="177800"/>
                  </a:cubicBezTo>
                  <a:cubicBezTo>
                    <a:pt x="766762" y="157692"/>
                    <a:pt x="731838" y="151871"/>
                    <a:pt x="746125" y="158750"/>
                  </a:cubicBezTo>
                  <a:cubicBezTo>
                    <a:pt x="760413" y="165629"/>
                    <a:pt x="819679" y="224367"/>
                    <a:pt x="844550" y="219075"/>
                  </a:cubicBezTo>
                  <a:cubicBezTo>
                    <a:pt x="869421" y="213783"/>
                    <a:pt x="890588" y="163513"/>
                    <a:pt x="895350" y="127000"/>
                  </a:cubicBezTo>
                  <a:cubicBezTo>
                    <a:pt x="900113" y="90487"/>
                    <a:pt x="873125" y="0"/>
                    <a:pt x="873125" y="0"/>
                  </a:cubicBezTo>
                  <a:lnTo>
                    <a:pt x="87312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4B4669E-F214-4173-BF87-61DD332B3A99}"/>
                </a:ext>
              </a:extLst>
            </p:cNvPr>
            <p:cNvSpPr/>
            <p:nvPr/>
          </p:nvSpPr>
          <p:spPr>
            <a:xfrm>
              <a:off x="5148263" y="4424363"/>
              <a:ext cx="795337" cy="297706"/>
            </a:xfrm>
            <a:custGeom>
              <a:avLst/>
              <a:gdLst>
                <a:gd name="connsiteX0" fmla="*/ 0 w 795337"/>
                <a:gd name="connsiteY0" fmla="*/ 109537 h 297706"/>
                <a:gd name="connsiteX1" fmla="*/ 119062 w 795337"/>
                <a:gd name="connsiteY1" fmla="*/ 242887 h 297706"/>
                <a:gd name="connsiteX2" fmla="*/ 266700 w 795337"/>
                <a:gd name="connsiteY2" fmla="*/ 261937 h 297706"/>
                <a:gd name="connsiteX3" fmla="*/ 314325 w 795337"/>
                <a:gd name="connsiteY3" fmla="*/ 80962 h 297706"/>
                <a:gd name="connsiteX4" fmla="*/ 419100 w 795337"/>
                <a:gd name="connsiteY4" fmla="*/ 261937 h 297706"/>
                <a:gd name="connsiteX5" fmla="*/ 585787 w 795337"/>
                <a:gd name="connsiteY5" fmla="*/ 280987 h 297706"/>
                <a:gd name="connsiteX6" fmla="*/ 623887 w 795337"/>
                <a:gd name="connsiteY6" fmla="*/ 71437 h 297706"/>
                <a:gd name="connsiteX7" fmla="*/ 733425 w 795337"/>
                <a:gd name="connsiteY7" fmla="*/ 147637 h 297706"/>
                <a:gd name="connsiteX8" fmla="*/ 795337 w 795337"/>
                <a:gd name="connsiteY8" fmla="*/ 0 h 297706"/>
                <a:gd name="connsiteX9" fmla="*/ 795337 w 795337"/>
                <a:gd name="connsiteY9" fmla="*/ 0 h 29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337" h="297706">
                  <a:moveTo>
                    <a:pt x="0" y="109537"/>
                  </a:moveTo>
                  <a:cubicBezTo>
                    <a:pt x="37306" y="163512"/>
                    <a:pt x="74612" y="217487"/>
                    <a:pt x="119062" y="242887"/>
                  </a:cubicBezTo>
                  <a:cubicBezTo>
                    <a:pt x="163512" y="268287"/>
                    <a:pt x="234156" y="288924"/>
                    <a:pt x="266700" y="261937"/>
                  </a:cubicBezTo>
                  <a:cubicBezTo>
                    <a:pt x="299244" y="234950"/>
                    <a:pt x="288925" y="80962"/>
                    <a:pt x="314325" y="80962"/>
                  </a:cubicBezTo>
                  <a:cubicBezTo>
                    <a:pt x="339725" y="80962"/>
                    <a:pt x="373856" y="228600"/>
                    <a:pt x="419100" y="261937"/>
                  </a:cubicBezTo>
                  <a:cubicBezTo>
                    <a:pt x="464344" y="295274"/>
                    <a:pt x="551656" y="312737"/>
                    <a:pt x="585787" y="280987"/>
                  </a:cubicBezTo>
                  <a:cubicBezTo>
                    <a:pt x="619918" y="249237"/>
                    <a:pt x="599281" y="93662"/>
                    <a:pt x="623887" y="71437"/>
                  </a:cubicBezTo>
                  <a:cubicBezTo>
                    <a:pt x="648493" y="49212"/>
                    <a:pt x="704850" y="159543"/>
                    <a:pt x="733425" y="147637"/>
                  </a:cubicBezTo>
                  <a:cubicBezTo>
                    <a:pt x="762000" y="135731"/>
                    <a:pt x="795337" y="0"/>
                    <a:pt x="795337" y="0"/>
                  </a:cubicBezTo>
                  <a:lnTo>
                    <a:pt x="79533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0180518-24CA-4C6A-B4A1-D36CC8BC6D75}"/>
                </a:ext>
              </a:extLst>
            </p:cNvPr>
            <p:cNvSpPr/>
            <p:nvPr/>
          </p:nvSpPr>
          <p:spPr>
            <a:xfrm>
              <a:off x="4529439" y="1256313"/>
              <a:ext cx="377222" cy="4132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Rectangle 36">
              <a:extLst>
                <a:ext uri="{FF2B5EF4-FFF2-40B4-BE49-F238E27FC236}">
                  <a16:creationId xmlns:a16="http://schemas.microsoft.com/office/drawing/2014/main" id="{4BE00ECF-C95B-43C3-BF8E-20795EDA3CE4}"/>
                </a:ext>
              </a:extLst>
            </p:cNvPr>
            <p:cNvSpPr/>
            <p:nvPr/>
          </p:nvSpPr>
          <p:spPr>
            <a:xfrm>
              <a:off x="3989182" y="1795947"/>
              <a:ext cx="332845" cy="241253"/>
            </a:xfrm>
            <a:custGeom>
              <a:avLst/>
              <a:gdLst>
                <a:gd name="connsiteX0" fmla="*/ 0 w 149175"/>
                <a:gd name="connsiteY0" fmla="*/ 0 h 132684"/>
                <a:gd name="connsiteX1" fmla="*/ 149175 w 149175"/>
                <a:gd name="connsiteY1" fmla="*/ 0 h 132684"/>
                <a:gd name="connsiteX2" fmla="*/ 149175 w 149175"/>
                <a:gd name="connsiteY2" fmla="*/ 132684 h 132684"/>
                <a:gd name="connsiteX3" fmla="*/ 0 w 149175"/>
                <a:gd name="connsiteY3" fmla="*/ 132684 h 132684"/>
                <a:gd name="connsiteX4" fmla="*/ 0 w 149175"/>
                <a:gd name="connsiteY4" fmla="*/ 0 h 132684"/>
                <a:gd name="connsiteX0" fmla="*/ 307181 w 456356"/>
                <a:gd name="connsiteY0" fmla="*/ 0 h 132684"/>
                <a:gd name="connsiteX1" fmla="*/ 456356 w 456356"/>
                <a:gd name="connsiteY1" fmla="*/ 0 h 132684"/>
                <a:gd name="connsiteX2" fmla="*/ 456356 w 456356"/>
                <a:gd name="connsiteY2" fmla="*/ 132684 h 132684"/>
                <a:gd name="connsiteX3" fmla="*/ 0 w 456356"/>
                <a:gd name="connsiteY3" fmla="*/ 106490 h 132684"/>
                <a:gd name="connsiteX4" fmla="*/ 307181 w 456356"/>
                <a:gd name="connsiteY4" fmla="*/ 0 h 132684"/>
                <a:gd name="connsiteX0" fmla="*/ 347662 w 456356"/>
                <a:gd name="connsiteY0" fmla="*/ 0 h 354140"/>
                <a:gd name="connsiteX1" fmla="*/ 456356 w 456356"/>
                <a:gd name="connsiteY1" fmla="*/ 221456 h 354140"/>
                <a:gd name="connsiteX2" fmla="*/ 456356 w 456356"/>
                <a:gd name="connsiteY2" fmla="*/ 354140 h 354140"/>
                <a:gd name="connsiteX3" fmla="*/ 0 w 456356"/>
                <a:gd name="connsiteY3" fmla="*/ 327946 h 354140"/>
                <a:gd name="connsiteX4" fmla="*/ 347662 w 456356"/>
                <a:gd name="connsiteY4" fmla="*/ 0 h 354140"/>
                <a:gd name="connsiteX0" fmla="*/ 347662 w 639713"/>
                <a:gd name="connsiteY0" fmla="*/ 0 h 354140"/>
                <a:gd name="connsiteX1" fmla="*/ 639713 w 639713"/>
                <a:gd name="connsiteY1" fmla="*/ 102394 h 354140"/>
                <a:gd name="connsiteX2" fmla="*/ 456356 w 639713"/>
                <a:gd name="connsiteY2" fmla="*/ 354140 h 354140"/>
                <a:gd name="connsiteX3" fmla="*/ 0 w 639713"/>
                <a:gd name="connsiteY3" fmla="*/ 327946 h 354140"/>
                <a:gd name="connsiteX4" fmla="*/ 347662 w 639713"/>
                <a:gd name="connsiteY4" fmla="*/ 0 h 354140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13" h="463677">
                  <a:moveTo>
                    <a:pt x="347662" y="0"/>
                  </a:moveTo>
                  <a:cubicBezTo>
                    <a:pt x="466443" y="19843"/>
                    <a:pt x="559032" y="58738"/>
                    <a:pt x="639713" y="102394"/>
                  </a:cubicBezTo>
                  <a:cubicBezTo>
                    <a:pt x="626219" y="232347"/>
                    <a:pt x="579388" y="343249"/>
                    <a:pt x="549225" y="463677"/>
                  </a:cubicBezTo>
                  <a:cubicBezTo>
                    <a:pt x="328050" y="451770"/>
                    <a:pt x="137832" y="401765"/>
                    <a:pt x="0" y="327946"/>
                  </a:cubicBezTo>
                  <a:cubicBezTo>
                    <a:pt x="118269" y="190056"/>
                    <a:pt x="246063" y="75978"/>
                    <a:pt x="347662" y="0"/>
                  </a:cubicBezTo>
                  <a:close/>
                </a:path>
              </a:pathLst>
            </a:custGeom>
            <a:solidFill>
              <a:srgbClr val="9097A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CC4B1CB-3B2A-4A4B-89CB-D6009296AEA9}"/>
                </a:ext>
              </a:extLst>
            </p:cNvPr>
            <p:cNvSpPr/>
            <p:nvPr/>
          </p:nvSpPr>
          <p:spPr>
            <a:xfrm>
              <a:off x="4643072" y="1270053"/>
              <a:ext cx="263589" cy="3779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76D58F3B-7B88-4721-A365-1E928C48C55F}"/>
                </a:ext>
              </a:extLst>
            </p:cNvPr>
            <p:cNvSpPr/>
            <p:nvPr/>
          </p:nvSpPr>
          <p:spPr>
            <a:xfrm rot="1065977">
              <a:off x="4718844" y="1344621"/>
              <a:ext cx="85515" cy="1226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Moon 118">
              <a:extLst>
                <a:ext uri="{FF2B5EF4-FFF2-40B4-BE49-F238E27FC236}">
                  <a16:creationId xmlns:a16="http://schemas.microsoft.com/office/drawing/2014/main" id="{C3BA3774-B4B5-4B26-AC27-76EBB31E5840}"/>
                </a:ext>
              </a:extLst>
            </p:cNvPr>
            <p:cNvSpPr/>
            <p:nvPr/>
          </p:nvSpPr>
          <p:spPr>
            <a:xfrm rot="12396656">
              <a:off x="4898665" y="1422563"/>
              <a:ext cx="334213" cy="1169983"/>
            </a:xfrm>
            <a:prstGeom prst="moon">
              <a:avLst>
                <a:gd name="adj" fmla="val 23858"/>
              </a:avLst>
            </a:prstGeom>
            <a:gradFill>
              <a:gsLst>
                <a:gs pos="0">
                  <a:schemeClr val="bg1"/>
                </a:gs>
                <a:gs pos="23000">
                  <a:srgbClr val="8C8C8C"/>
                </a:gs>
              </a:gsLst>
              <a:lin ang="0" scaled="1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90B5E49-25E5-46CE-B5EA-BE7297C983B1}"/>
                </a:ext>
              </a:extLst>
            </p:cNvPr>
            <p:cNvSpPr/>
            <p:nvPr/>
          </p:nvSpPr>
          <p:spPr>
            <a:xfrm>
              <a:off x="6389091" y="5356099"/>
              <a:ext cx="155082" cy="241331"/>
            </a:xfrm>
            <a:prstGeom prst="ellipse">
              <a:avLst/>
            </a:prstGeom>
            <a:solidFill>
              <a:srgbClr val="E6D2C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2AA278A-C024-4422-8C91-8E7919E3280A}"/>
                </a:ext>
              </a:extLst>
            </p:cNvPr>
            <p:cNvSpPr/>
            <p:nvPr/>
          </p:nvSpPr>
          <p:spPr>
            <a:xfrm>
              <a:off x="5581429" y="5277990"/>
              <a:ext cx="155082" cy="241331"/>
            </a:xfrm>
            <a:prstGeom prst="ellipse">
              <a:avLst/>
            </a:prstGeom>
            <a:solidFill>
              <a:srgbClr val="E6D2C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6_1-48-40">
            <a:hlinkClick r:id="" action="ppaction://media"/>
            <a:extLst>
              <a:ext uri="{FF2B5EF4-FFF2-40B4-BE49-F238E27FC236}">
                <a16:creationId xmlns:a16="http://schemas.microsoft.com/office/drawing/2014/main" id="{09D46757-9A5B-4325-A224-1AA6EA01B5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23" name="2sec">
            <a:hlinkClick r:id="" action="ppaction://media"/>
            <a:extLst>
              <a:ext uri="{FF2B5EF4-FFF2-40B4-BE49-F238E27FC236}">
                <a16:creationId xmlns:a16="http://schemas.microsoft.com/office/drawing/2014/main" id="{26B39025-4544-498D-8572-F2284AC575D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58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71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699090" y="355205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Q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Q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uilt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1762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Q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Q</a:t>
            </a:r>
            <a:r>
              <a:rPr kumimoji="0" lang="en-US" sz="6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uail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1232360-6D57-408F-84CD-B4E667A1FFCD}"/>
              </a:ext>
            </a:extLst>
          </p:cNvPr>
          <p:cNvGrpSpPr/>
          <p:nvPr/>
        </p:nvGrpSpPr>
        <p:grpSpPr>
          <a:xfrm flipH="1">
            <a:off x="302426" y="1294698"/>
            <a:ext cx="5311391" cy="5281870"/>
            <a:chOff x="3746250" y="653726"/>
            <a:chExt cx="5311391" cy="5281870"/>
          </a:xfrm>
        </p:grpSpPr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4DC18CF3-B855-4E9A-9850-740EAE8C9EAA}"/>
                </a:ext>
              </a:extLst>
            </p:cNvPr>
            <p:cNvSpPr/>
            <p:nvPr/>
          </p:nvSpPr>
          <p:spPr>
            <a:xfrm>
              <a:off x="6652591" y="3984925"/>
              <a:ext cx="2405050" cy="1463375"/>
            </a:xfrm>
            <a:custGeom>
              <a:avLst/>
              <a:gdLst>
                <a:gd name="connsiteX0" fmla="*/ 0 w 1170610"/>
                <a:gd name="connsiteY0" fmla="*/ 0 h 958136"/>
                <a:gd name="connsiteX1" fmla="*/ 1170610 w 1170610"/>
                <a:gd name="connsiteY1" fmla="*/ 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1170610"/>
                <a:gd name="connsiteY0" fmla="*/ 0 h 958136"/>
                <a:gd name="connsiteX1" fmla="*/ 1140130 w 1170610"/>
                <a:gd name="connsiteY1" fmla="*/ 4572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0 w 2405050"/>
                <a:gd name="connsiteY3" fmla="*/ 958136 h 1392476"/>
                <a:gd name="connsiteX4" fmla="*/ 0 w 2405050"/>
                <a:gd name="connsiteY4" fmla="*/ 0 h 139247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1752269 w 2405050"/>
                <a:gd name="connsiteY3" fmla="*/ 1082375 h 1392476"/>
                <a:gd name="connsiteX4" fmla="*/ 0 w 2405050"/>
                <a:gd name="connsiteY4" fmla="*/ 958136 h 1392476"/>
                <a:gd name="connsiteX5" fmla="*/ 0 w 2405050"/>
                <a:gd name="connsiteY5" fmla="*/ 0 h 1392476"/>
                <a:gd name="connsiteX0" fmla="*/ 0 w 2405050"/>
                <a:gd name="connsiteY0" fmla="*/ 0 h 1435161"/>
                <a:gd name="connsiteX1" fmla="*/ 1140130 w 2405050"/>
                <a:gd name="connsiteY1" fmla="*/ 45720 h 1435161"/>
                <a:gd name="connsiteX2" fmla="*/ 2405050 w 2405050"/>
                <a:gd name="connsiteY2" fmla="*/ 1392476 h 1435161"/>
                <a:gd name="connsiteX3" fmla="*/ 1752269 w 2405050"/>
                <a:gd name="connsiteY3" fmla="*/ 1082375 h 1435161"/>
                <a:gd name="connsiteX4" fmla="*/ 0 w 2405050"/>
                <a:gd name="connsiteY4" fmla="*/ 958136 h 1435161"/>
                <a:gd name="connsiteX5" fmla="*/ 0 w 2405050"/>
                <a:gd name="connsiteY5" fmla="*/ 0 h 1435161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0 w 2405050"/>
                <a:gd name="connsiteY5" fmla="*/ 958136 h 1532047"/>
                <a:gd name="connsiteX6" fmla="*/ 0 w 2405050"/>
                <a:gd name="connsiteY6" fmla="*/ 0 h 1532047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1356029 w 2405050"/>
                <a:gd name="connsiteY5" fmla="*/ 1074755 h 1532047"/>
                <a:gd name="connsiteX6" fmla="*/ 0 w 2405050"/>
                <a:gd name="connsiteY6" fmla="*/ 958136 h 1532047"/>
                <a:gd name="connsiteX7" fmla="*/ 0 w 2405050"/>
                <a:gd name="connsiteY7" fmla="*/ 0 h 1532047"/>
                <a:gd name="connsiteX0" fmla="*/ 0 w 2405050"/>
                <a:gd name="connsiteY0" fmla="*/ 0 h 1463483"/>
                <a:gd name="connsiteX1" fmla="*/ 1140130 w 2405050"/>
                <a:gd name="connsiteY1" fmla="*/ 45720 h 1463483"/>
                <a:gd name="connsiteX2" fmla="*/ 2405050 w 2405050"/>
                <a:gd name="connsiteY2" fmla="*/ 1392476 h 1463483"/>
                <a:gd name="connsiteX3" fmla="*/ 1752269 w 2405050"/>
                <a:gd name="connsiteY3" fmla="*/ 1082375 h 1463483"/>
                <a:gd name="connsiteX4" fmla="*/ 2018969 w 2405050"/>
                <a:gd name="connsiteY4" fmla="*/ 1463375 h 1463483"/>
                <a:gd name="connsiteX5" fmla="*/ 1356029 w 2405050"/>
                <a:gd name="connsiteY5" fmla="*/ 1074755 h 1463483"/>
                <a:gd name="connsiteX6" fmla="*/ 0 w 2405050"/>
                <a:gd name="connsiteY6" fmla="*/ 958136 h 1463483"/>
                <a:gd name="connsiteX7" fmla="*/ 0 w 2405050"/>
                <a:gd name="connsiteY7" fmla="*/ 0 h 1463483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0 w 2405050"/>
                <a:gd name="connsiteY7" fmla="*/ 958136 h 1463375"/>
                <a:gd name="connsiteX8" fmla="*/ 0 w 2405050"/>
                <a:gd name="connsiteY8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5050" h="1463375">
                  <a:moveTo>
                    <a:pt x="0" y="0"/>
                  </a:moveTo>
                  <a:lnTo>
                    <a:pt x="1140130" y="45720"/>
                  </a:lnTo>
                  <a:lnTo>
                    <a:pt x="2405050" y="1392476"/>
                  </a:lnTo>
                  <a:cubicBezTo>
                    <a:pt x="2075696" y="1649789"/>
                    <a:pt x="1883503" y="1068902"/>
                    <a:pt x="1752269" y="1082375"/>
                  </a:cubicBezTo>
                  <a:cubicBezTo>
                    <a:pt x="1716709" y="1067135"/>
                    <a:pt x="2168829" y="1349075"/>
                    <a:pt x="2018969" y="1463375"/>
                  </a:cubicBezTo>
                  <a:cubicBezTo>
                    <a:pt x="1831009" y="1463375"/>
                    <a:pt x="1543989" y="1128095"/>
                    <a:pt x="1356029" y="1074755"/>
                  </a:cubicBezTo>
                  <a:cubicBezTo>
                    <a:pt x="1277289" y="1067135"/>
                    <a:pt x="1861489" y="1288115"/>
                    <a:pt x="1516049" y="1349075"/>
                  </a:cubicBezTo>
                  <a:cubicBezTo>
                    <a:pt x="1147749" y="1331295"/>
                    <a:pt x="1152829" y="1077295"/>
                    <a:pt x="1020749" y="1044275"/>
                  </a:cubicBezTo>
                  <a:cubicBezTo>
                    <a:pt x="1140129" y="1079835"/>
                    <a:pt x="1297554" y="1462491"/>
                    <a:pt x="540689" y="968075"/>
                  </a:cubicBezTo>
                  <a:lnTo>
                    <a:pt x="0" y="958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D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Rectangle 26">
              <a:extLst>
                <a:ext uri="{FF2B5EF4-FFF2-40B4-BE49-F238E27FC236}">
                  <a16:creationId xmlns:a16="http://schemas.microsoft.com/office/drawing/2014/main" id="{74222B80-D802-4FD0-A039-25DEB689C4CB}"/>
                </a:ext>
              </a:extLst>
            </p:cNvPr>
            <p:cNvSpPr/>
            <p:nvPr/>
          </p:nvSpPr>
          <p:spPr>
            <a:xfrm>
              <a:off x="5460547" y="4792980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275EB98F-BE12-4587-B7BA-60BD24D36E5A}"/>
                </a:ext>
              </a:extLst>
            </p:cNvPr>
            <p:cNvSpPr/>
            <p:nvPr/>
          </p:nvSpPr>
          <p:spPr>
            <a:xfrm>
              <a:off x="5095272" y="5431116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26">
              <a:extLst>
                <a:ext uri="{FF2B5EF4-FFF2-40B4-BE49-F238E27FC236}">
                  <a16:creationId xmlns:a16="http://schemas.microsoft.com/office/drawing/2014/main" id="{CEEDD8E8-CB12-47CE-85DE-199F83441D4C}"/>
                </a:ext>
              </a:extLst>
            </p:cNvPr>
            <p:cNvSpPr/>
            <p:nvPr/>
          </p:nvSpPr>
          <p:spPr>
            <a:xfrm>
              <a:off x="6265399" y="4897212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1C6133A0-E006-4B47-AA26-49D0CF1ED2F4}"/>
                </a:ext>
              </a:extLst>
            </p:cNvPr>
            <p:cNvSpPr/>
            <p:nvPr/>
          </p:nvSpPr>
          <p:spPr>
            <a:xfrm>
              <a:off x="5999655" y="5508752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35">
              <a:extLst>
                <a:ext uri="{FF2B5EF4-FFF2-40B4-BE49-F238E27FC236}">
                  <a16:creationId xmlns:a16="http://schemas.microsoft.com/office/drawing/2014/main" id="{5539E3AD-CEEA-4518-A35B-8FE02F5F0D8D}"/>
                </a:ext>
              </a:extLst>
            </p:cNvPr>
            <p:cNvSpPr/>
            <p:nvPr/>
          </p:nvSpPr>
          <p:spPr>
            <a:xfrm rot="1487059">
              <a:off x="3746250" y="653726"/>
              <a:ext cx="1084064" cy="373399"/>
            </a:xfrm>
            <a:custGeom>
              <a:avLst/>
              <a:gdLst>
                <a:gd name="connsiteX0" fmla="*/ 0 w 501605"/>
                <a:gd name="connsiteY0" fmla="*/ 0 h 170550"/>
                <a:gd name="connsiteX1" fmla="*/ 501605 w 501605"/>
                <a:gd name="connsiteY1" fmla="*/ 0 h 170550"/>
                <a:gd name="connsiteX2" fmla="*/ 501605 w 501605"/>
                <a:gd name="connsiteY2" fmla="*/ 170550 h 170550"/>
                <a:gd name="connsiteX3" fmla="*/ 0 w 501605"/>
                <a:gd name="connsiteY3" fmla="*/ 170550 h 170550"/>
                <a:gd name="connsiteX4" fmla="*/ 0 w 501605"/>
                <a:gd name="connsiteY4" fmla="*/ 0 h 170550"/>
                <a:gd name="connsiteX0" fmla="*/ 123825 w 625430"/>
                <a:gd name="connsiteY0" fmla="*/ 0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4" fmla="*/ 123825 w 625430"/>
                <a:gd name="connsiteY4" fmla="*/ 0 h 203887"/>
                <a:gd name="connsiteX0" fmla="*/ 0 w 625430"/>
                <a:gd name="connsiteY0" fmla="*/ 203887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0" fmla="*/ 0 w 1020718"/>
                <a:gd name="connsiteY0" fmla="*/ 33337 h 34237"/>
                <a:gd name="connsiteX1" fmla="*/ 1020718 w 1020718"/>
                <a:gd name="connsiteY1" fmla="*/ 34237 h 34237"/>
                <a:gd name="connsiteX2" fmla="*/ 625430 w 1020718"/>
                <a:gd name="connsiteY2" fmla="*/ 0 h 34237"/>
                <a:gd name="connsiteX3" fmla="*/ 0 w 1020718"/>
                <a:gd name="connsiteY3" fmla="*/ 33337 h 34237"/>
                <a:gd name="connsiteX0" fmla="*/ 0 w 1020718"/>
                <a:gd name="connsiteY0" fmla="*/ 0 h 95250"/>
                <a:gd name="connsiteX1" fmla="*/ 1020718 w 1020718"/>
                <a:gd name="connsiteY1" fmla="*/ 900 h 95250"/>
                <a:gd name="connsiteX2" fmla="*/ 973093 w 1020718"/>
                <a:gd name="connsiteY2" fmla="*/ 95250 h 95250"/>
                <a:gd name="connsiteX3" fmla="*/ 0 w 1020718"/>
                <a:gd name="connsiteY3" fmla="*/ 0 h 95250"/>
                <a:gd name="connsiteX0" fmla="*/ 33423 w 1054141"/>
                <a:gd name="connsiteY0" fmla="*/ 162683 h 257933"/>
                <a:gd name="connsiteX1" fmla="*/ 1054141 w 1054141"/>
                <a:gd name="connsiteY1" fmla="*/ 163583 h 257933"/>
                <a:gd name="connsiteX2" fmla="*/ 1006516 w 1054141"/>
                <a:gd name="connsiteY2" fmla="*/ 257933 h 257933"/>
                <a:gd name="connsiteX3" fmla="*/ 33423 w 1054141"/>
                <a:gd name="connsiteY3" fmla="*/ 162683 h 257933"/>
                <a:gd name="connsiteX0" fmla="*/ 33423 w 1054141"/>
                <a:gd name="connsiteY0" fmla="*/ 162683 h 295553"/>
                <a:gd name="connsiteX1" fmla="*/ 1054141 w 1054141"/>
                <a:gd name="connsiteY1" fmla="*/ 163583 h 295553"/>
                <a:gd name="connsiteX2" fmla="*/ 1006516 w 1054141"/>
                <a:gd name="connsiteY2" fmla="*/ 257933 h 295553"/>
                <a:gd name="connsiteX3" fmla="*/ 33423 w 1054141"/>
                <a:gd name="connsiteY3" fmla="*/ 162683 h 295553"/>
                <a:gd name="connsiteX0" fmla="*/ 31597 w 1114228"/>
                <a:gd name="connsiteY0" fmla="*/ 166465 h 294184"/>
                <a:gd name="connsiteX1" fmla="*/ 1114228 w 1114228"/>
                <a:gd name="connsiteY1" fmla="*/ 153078 h 294184"/>
                <a:gd name="connsiteX2" fmla="*/ 1066603 w 1114228"/>
                <a:gd name="connsiteY2" fmla="*/ 247428 h 294184"/>
                <a:gd name="connsiteX3" fmla="*/ 31597 w 1114228"/>
                <a:gd name="connsiteY3" fmla="*/ 166465 h 294184"/>
                <a:gd name="connsiteX0" fmla="*/ 4525 w 1087156"/>
                <a:gd name="connsiteY0" fmla="*/ 206665 h 334384"/>
                <a:gd name="connsiteX1" fmla="*/ 1087156 w 1087156"/>
                <a:gd name="connsiteY1" fmla="*/ 193278 h 334384"/>
                <a:gd name="connsiteX2" fmla="*/ 1039531 w 1087156"/>
                <a:gd name="connsiteY2" fmla="*/ 287628 h 334384"/>
                <a:gd name="connsiteX3" fmla="*/ 4525 w 1087156"/>
                <a:gd name="connsiteY3" fmla="*/ 206665 h 334384"/>
                <a:gd name="connsiteX0" fmla="*/ 1533 w 1084164"/>
                <a:gd name="connsiteY0" fmla="*/ 206665 h 332322"/>
                <a:gd name="connsiteX1" fmla="*/ 1084164 w 1084164"/>
                <a:gd name="connsiteY1" fmla="*/ 193278 h 332322"/>
                <a:gd name="connsiteX2" fmla="*/ 1036539 w 1084164"/>
                <a:gd name="connsiteY2" fmla="*/ 287628 h 332322"/>
                <a:gd name="connsiteX3" fmla="*/ 1533 w 1084164"/>
                <a:gd name="connsiteY3" fmla="*/ 206665 h 332322"/>
                <a:gd name="connsiteX0" fmla="*/ 1433 w 1084064"/>
                <a:gd name="connsiteY0" fmla="*/ 273738 h 399395"/>
                <a:gd name="connsiteX1" fmla="*/ 1084064 w 1084064"/>
                <a:gd name="connsiteY1" fmla="*/ 260351 h 399395"/>
                <a:gd name="connsiteX2" fmla="*/ 1036439 w 1084064"/>
                <a:gd name="connsiteY2" fmla="*/ 354701 h 399395"/>
                <a:gd name="connsiteX3" fmla="*/ 1433 w 1084064"/>
                <a:gd name="connsiteY3" fmla="*/ 273738 h 399395"/>
                <a:gd name="connsiteX0" fmla="*/ 1433 w 1084064"/>
                <a:gd name="connsiteY0" fmla="*/ 273738 h 354701"/>
                <a:gd name="connsiteX1" fmla="*/ 1084064 w 1084064"/>
                <a:gd name="connsiteY1" fmla="*/ 260351 h 354701"/>
                <a:gd name="connsiteX2" fmla="*/ 1036439 w 1084064"/>
                <a:gd name="connsiteY2" fmla="*/ 354701 h 354701"/>
                <a:gd name="connsiteX3" fmla="*/ 1433 w 1084064"/>
                <a:gd name="connsiteY3" fmla="*/ 273738 h 354701"/>
                <a:gd name="connsiteX0" fmla="*/ 1433 w 1084064"/>
                <a:gd name="connsiteY0" fmla="*/ 273738 h 365320"/>
                <a:gd name="connsiteX1" fmla="*/ 1084064 w 1084064"/>
                <a:gd name="connsiteY1" fmla="*/ 260351 h 365320"/>
                <a:gd name="connsiteX2" fmla="*/ 1036439 w 1084064"/>
                <a:gd name="connsiteY2" fmla="*/ 354701 h 365320"/>
                <a:gd name="connsiteX3" fmla="*/ 1433 w 1084064"/>
                <a:gd name="connsiteY3" fmla="*/ 273738 h 365320"/>
                <a:gd name="connsiteX0" fmla="*/ 1433 w 1084064"/>
                <a:gd name="connsiteY0" fmla="*/ 273738 h 360358"/>
                <a:gd name="connsiteX1" fmla="*/ 1084064 w 1084064"/>
                <a:gd name="connsiteY1" fmla="*/ 260351 h 360358"/>
                <a:gd name="connsiteX2" fmla="*/ 1036439 w 1084064"/>
                <a:gd name="connsiteY2" fmla="*/ 354701 h 360358"/>
                <a:gd name="connsiteX3" fmla="*/ 1433 w 1084064"/>
                <a:gd name="connsiteY3" fmla="*/ 273738 h 360358"/>
                <a:gd name="connsiteX0" fmla="*/ 1433 w 1084064"/>
                <a:gd name="connsiteY0" fmla="*/ 273738 h 373399"/>
                <a:gd name="connsiteX1" fmla="*/ 1084064 w 1084064"/>
                <a:gd name="connsiteY1" fmla="*/ 260351 h 373399"/>
                <a:gd name="connsiteX2" fmla="*/ 1036439 w 1084064"/>
                <a:gd name="connsiteY2" fmla="*/ 354701 h 373399"/>
                <a:gd name="connsiteX3" fmla="*/ 1433 w 1084064"/>
                <a:gd name="connsiteY3" fmla="*/ 273738 h 37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064" h="373399">
                  <a:moveTo>
                    <a:pt x="1433" y="273738"/>
                  </a:moveTo>
                  <a:cubicBezTo>
                    <a:pt x="-39328" y="-183163"/>
                    <a:pt x="800975" y="17163"/>
                    <a:pt x="1084064" y="260351"/>
                  </a:cubicBezTo>
                  <a:lnTo>
                    <a:pt x="1036439" y="354701"/>
                  </a:lnTo>
                  <a:cubicBezTo>
                    <a:pt x="212013" y="-81862"/>
                    <a:pt x="187686" y="619813"/>
                    <a:pt x="1433" y="273738"/>
                  </a:cubicBezTo>
                  <a:close/>
                </a:path>
              </a:pathLst>
            </a:custGeom>
            <a:solidFill>
              <a:srgbClr val="99999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18">
              <a:extLst>
                <a:ext uri="{FF2B5EF4-FFF2-40B4-BE49-F238E27FC236}">
                  <a16:creationId xmlns:a16="http://schemas.microsoft.com/office/drawing/2014/main" id="{41257A05-DEF4-4BC2-8C8C-C4CD022F6E78}"/>
                </a:ext>
              </a:extLst>
            </p:cNvPr>
            <p:cNvSpPr/>
            <p:nvPr/>
          </p:nvSpPr>
          <p:spPr>
            <a:xfrm rot="20331122">
              <a:off x="4013618" y="875254"/>
              <a:ext cx="2095660" cy="2922118"/>
            </a:xfrm>
            <a:custGeom>
              <a:avLst/>
              <a:gdLst>
                <a:gd name="connsiteX0" fmla="*/ 0 w 1402080"/>
                <a:gd name="connsiteY0" fmla="*/ 1250636 h 2501271"/>
                <a:gd name="connsiteX1" fmla="*/ 701040 w 1402080"/>
                <a:gd name="connsiteY1" fmla="*/ 0 h 2501271"/>
                <a:gd name="connsiteX2" fmla="*/ 1402080 w 1402080"/>
                <a:gd name="connsiteY2" fmla="*/ 1250636 h 2501271"/>
                <a:gd name="connsiteX3" fmla="*/ 701040 w 1402080"/>
                <a:gd name="connsiteY3" fmla="*/ 2501272 h 2501271"/>
                <a:gd name="connsiteX4" fmla="*/ 0 w 1402080"/>
                <a:gd name="connsiteY4" fmla="*/ 1250636 h 2501271"/>
                <a:gd name="connsiteX0" fmla="*/ 0 w 1402080"/>
                <a:gd name="connsiteY0" fmla="*/ 1250793 h 2501429"/>
                <a:gd name="connsiteX1" fmla="*/ 701040 w 1402080"/>
                <a:gd name="connsiteY1" fmla="*/ 157 h 2501429"/>
                <a:gd name="connsiteX2" fmla="*/ 1402080 w 1402080"/>
                <a:gd name="connsiteY2" fmla="*/ 1250793 h 2501429"/>
                <a:gd name="connsiteX3" fmla="*/ 701040 w 1402080"/>
                <a:gd name="connsiteY3" fmla="*/ 2501429 h 2501429"/>
                <a:gd name="connsiteX4" fmla="*/ 0 w 1402080"/>
                <a:gd name="connsiteY4" fmla="*/ 1250793 h 2501429"/>
                <a:gd name="connsiteX0" fmla="*/ 0 w 1269858"/>
                <a:gd name="connsiteY0" fmla="*/ 1058503 h 2504363"/>
                <a:gd name="connsiteX1" fmla="*/ 568818 w 1269858"/>
                <a:gd name="connsiteY1" fmla="*/ 1827 h 2504363"/>
                <a:gd name="connsiteX2" fmla="*/ 1269858 w 1269858"/>
                <a:gd name="connsiteY2" fmla="*/ 1252463 h 2504363"/>
                <a:gd name="connsiteX3" fmla="*/ 568818 w 1269858"/>
                <a:gd name="connsiteY3" fmla="*/ 2503099 h 2504363"/>
                <a:gd name="connsiteX4" fmla="*/ 0 w 1269858"/>
                <a:gd name="connsiteY4" fmla="*/ 1058503 h 2504363"/>
                <a:gd name="connsiteX0" fmla="*/ 0 w 1269858"/>
                <a:gd name="connsiteY0" fmla="*/ 1060975 h 2506835"/>
                <a:gd name="connsiteX1" fmla="*/ 568818 w 1269858"/>
                <a:gd name="connsiteY1" fmla="*/ 4299 h 2506835"/>
                <a:gd name="connsiteX2" fmla="*/ 1269858 w 1269858"/>
                <a:gd name="connsiteY2" fmla="*/ 1254935 h 2506835"/>
                <a:gd name="connsiteX3" fmla="*/ 568818 w 1269858"/>
                <a:gd name="connsiteY3" fmla="*/ 2505571 h 2506835"/>
                <a:gd name="connsiteX4" fmla="*/ 0 w 1269858"/>
                <a:gd name="connsiteY4" fmla="*/ 1060975 h 2506835"/>
                <a:gd name="connsiteX0" fmla="*/ 44273 w 1314131"/>
                <a:gd name="connsiteY0" fmla="*/ 1060975 h 2506835"/>
                <a:gd name="connsiteX1" fmla="*/ 613091 w 1314131"/>
                <a:gd name="connsiteY1" fmla="*/ 4299 h 2506835"/>
                <a:gd name="connsiteX2" fmla="*/ 1314131 w 1314131"/>
                <a:gd name="connsiteY2" fmla="*/ 1254935 h 2506835"/>
                <a:gd name="connsiteX3" fmla="*/ 613091 w 1314131"/>
                <a:gd name="connsiteY3" fmla="*/ 2505571 h 2506835"/>
                <a:gd name="connsiteX4" fmla="*/ 44273 w 1314131"/>
                <a:gd name="connsiteY4" fmla="*/ 1060975 h 2506835"/>
                <a:gd name="connsiteX0" fmla="*/ 464212 w 1734070"/>
                <a:gd name="connsiteY0" fmla="*/ 1060975 h 2791488"/>
                <a:gd name="connsiteX1" fmla="*/ 1033030 w 1734070"/>
                <a:gd name="connsiteY1" fmla="*/ 4299 h 2791488"/>
                <a:gd name="connsiteX2" fmla="*/ 1734070 w 1734070"/>
                <a:gd name="connsiteY2" fmla="*/ 1254935 h 2791488"/>
                <a:gd name="connsiteX3" fmla="*/ 1033030 w 1734070"/>
                <a:gd name="connsiteY3" fmla="*/ 2505571 h 2791488"/>
                <a:gd name="connsiteX4" fmla="*/ 15156 w 1734070"/>
                <a:gd name="connsiteY4" fmla="*/ 2676012 h 2791488"/>
                <a:gd name="connsiteX5" fmla="*/ 464212 w 1734070"/>
                <a:gd name="connsiteY5" fmla="*/ 1060975 h 2791488"/>
                <a:gd name="connsiteX0" fmla="*/ 460280 w 1730138"/>
                <a:gd name="connsiteY0" fmla="*/ 1060975 h 2791488"/>
                <a:gd name="connsiteX1" fmla="*/ 1029098 w 1730138"/>
                <a:gd name="connsiteY1" fmla="*/ 4299 h 2791488"/>
                <a:gd name="connsiteX2" fmla="*/ 1730138 w 1730138"/>
                <a:gd name="connsiteY2" fmla="*/ 1254935 h 2791488"/>
                <a:gd name="connsiteX3" fmla="*/ 1029098 w 1730138"/>
                <a:gd name="connsiteY3" fmla="*/ 2505571 h 2791488"/>
                <a:gd name="connsiteX4" fmla="*/ 11224 w 1730138"/>
                <a:gd name="connsiteY4" fmla="*/ 2676012 h 2791488"/>
                <a:gd name="connsiteX5" fmla="*/ 460280 w 1730138"/>
                <a:gd name="connsiteY5" fmla="*/ 1060975 h 2791488"/>
                <a:gd name="connsiteX0" fmla="*/ 458582 w 1728440"/>
                <a:gd name="connsiteY0" fmla="*/ 1060975 h 2791488"/>
                <a:gd name="connsiteX1" fmla="*/ 1027400 w 1728440"/>
                <a:gd name="connsiteY1" fmla="*/ 4299 h 2791488"/>
                <a:gd name="connsiteX2" fmla="*/ 1728440 w 1728440"/>
                <a:gd name="connsiteY2" fmla="*/ 1254935 h 2791488"/>
                <a:gd name="connsiteX3" fmla="*/ 1027400 w 1728440"/>
                <a:gd name="connsiteY3" fmla="*/ 2505571 h 2791488"/>
                <a:gd name="connsiteX4" fmla="*/ 9526 w 1728440"/>
                <a:gd name="connsiteY4" fmla="*/ 2676012 h 2791488"/>
                <a:gd name="connsiteX5" fmla="*/ 458582 w 1728440"/>
                <a:gd name="connsiteY5" fmla="*/ 1060975 h 2791488"/>
                <a:gd name="connsiteX0" fmla="*/ 463907 w 1733765"/>
                <a:gd name="connsiteY0" fmla="*/ 1060975 h 2791488"/>
                <a:gd name="connsiteX1" fmla="*/ 1032725 w 1733765"/>
                <a:gd name="connsiteY1" fmla="*/ 4299 h 2791488"/>
                <a:gd name="connsiteX2" fmla="*/ 1733765 w 1733765"/>
                <a:gd name="connsiteY2" fmla="*/ 1254935 h 2791488"/>
                <a:gd name="connsiteX3" fmla="*/ 1032725 w 1733765"/>
                <a:gd name="connsiteY3" fmla="*/ 2505571 h 2791488"/>
                <a:gd name="connsiteX4" fmla="*/ 14851 w 1733765"/>
                <a:gd name="connsiteY4" fmla="*/ 2676012 h 2791488"/>
                <a:gd name="connsiteX5" fmla="*/ 463907 w 1733765"/>
                <a:gd name="connsiteY5" fmla="*/ 1060975 h 2791488"/>
                <a:gd name="connsiteX0" fmla="*/ 463907 w 1733765"/>
                <a:gd name="connsiteY0" fmla="*/ 1056782 h 2787295"/>
                <a:gd name="connsiteX1" fmla="*/ 1032725 w 1733765"/>
                <a:gd name="connsiteY1" fmla="*/ 106 h 2787295"/>
                <a:gd name="connsiteX2" fmla="*/ 1733765 w 1733765"/>
                <a:gd name="connsiteY2" fmla="*/ 1250742 h 2787295"/>
                <a:gd name="connsiteX3" fmla="*/ 1032725 w 1733765"/>
                <a:gd name="connsiteY3" fmla="*/ 2501378 h 2787295"/>
                <a:gd name="connsiteX4" fmla="*/ 14851 w 1733765"/>
                <a:gd name="connsiteY4" fmla="*/ 2671819 h 2787295"/>
                <a:gd name="connsiteX5" fmla="*/ 463907 w 1733765"/>
                <a:gd name="connsiteY5" fmla="*/ 1056782 h 2787295"/>
                <a:gd name="connsiteX0" fmla="*/ 461161 w 1731019"/>
                <a:gd name="connsiteY0" fmla="*/ 1069042 h 2799555"/>
                <a:gd name="connsiteX1" fmla="*/ 325679 w 1731019"/>
                <a:gd name="connsiteY1" fmla="*/ 648432 h 2799555"/>
                <a:gd name="connsiteX2" fmla="*/ 1029979 w 1731019"/>
                <a:gd name="connsiteY2" fmla="*/ 12366 h 2799555"/>
                <a:gd name="connsiteX3" fmla="*/ 1731019 w 1731019"/>
                <a:gd name="connsiteY3" fmla="*/ 1263002 h 2799555"/>
                <a:gd name="connsiteX4" fmla="*/ 1029979 w 1731019"/>
                <a:gd name="connsiteY4" fmla="*/ 2513638 h 2799555"/>
                <a:gd name="connsiteX5" fmla="*/ 12105 w 1731019"/>
                <a:gd name="connsiteY5" fmla="*/ 2684079 h 2799555"/>
                <a:gd name="connsiteX6" fmla="*/ 461161 w 1731019"/>
                <a:gd name="connsiteY6" fmla="*/ 1069042 h 2799555"/>
                <a:gd name="connsiteX0" fmla="*/ 461161 w 1731019"/>
                <a:gd name="connsiteY0" fmla="*/ 1062733 h 2793246"/>
                <a:gd name="connsiteX1" fmla="*/ 325679 w 1731019"/>
                <a:gd name="connsiteY1" fmla="*/ 642123 h 2793246"/>
                <a:gd name="connsiteX2" fmla="*/ 1029979 w 1731019"/>
                <a:gd name="connsiteY2" fmla="*/ 6057 h 2793246"/>
                <a:gd name="connsiteX3" fmla="*/ 1731019 w 1731019"/>
                <a:gd name="connsiteY3" fmla="*/ 1256693 h 2793246"/>
                <a:gd name="connsiteX4" fmla="*/ 1029979 w 1731019"/>
                <a:gd name="connsiteY4" fmla="*/ 2507329 h 2793246"/>
                <a:gd name="connsiteX5" fmla="*/ 12105 w 1731019"/>
                <a:gd name="connsiteY5" fmla="*/ 2677770 h 2793246"/>
                <a:gd name="connsiteX6" fmla="*/ 461161 w 1731019"/>
                <a:gd name="connsiteY6" fmla="*/ 1062733 h 2793246"/>
                <a:gd name="connsiteX0" fmla="*/ 461161 w 1731019"/>
                <a:gd name="connsiteY0" fmla="*/ 1063410 h 2793923"/>
                <a:gd name="connsiteX1" fmla="*/ 325679 w 1731019"/>
                <a:gd name="connsiteY1" fmla="*/ 642800 h 2793923"/>
                <a:gd name="connsiteX2" fmla="*/ 1029979 w 1731019"/>
                <a:gd name="connsiteY2" fmla="*/ 6734 h 2793923"/>
                <a:gd name="connsiteX3" fmla="*/ 1731019 w 1731019"/>
                <a:gd name="connsiteY3" fmla="*/ 1257370 h 2793923"/>
                <a:gd name="connsiteX4" fmla="*/ 1029979 w 1731019"/>
                <a:gd name="connsiteY4" fmla="*/ 2508006 h 2793923"/>
                <a:gd name="connsiteX5" fmla="*/ 12105 w 1731019"/>
                <a:gd name="connsiteY5" fmla="*/ 2678447 h 2793923"/>
                <a:gd name="connsiteX6" fmla="*/ 461161 w 1731019"/>
                <a:gd name="connsiteY6" fmla="*/ 1063410 h 2793923"/>
                <a:gd name="connsiteX0" fmla="*/ 461161 w 1731019"/>
                <a:gd name="connsiteY0" fmla="*/ 1064011 h 2794524"/>
                <a:gd name="connsiteX1" fmla="*/ 325679 w 1731019"/>
                <a:gd name="connsiteY1" fmla="*/ 643401 h 2794524"/>
                <a:gd name="connsiteX2" fmla="*/ 1029979 w 1731019"/>
                <a:gd name="connsiteY2" fmla="*/ 7335 h 2794524"/>
                <a:gd name="connsiteX3" fmla="*/ 1731019 w 1731019"/>
                <a:gd name="connsiteY3" fmla="*/ 1257971 h 2794524"/>
                <a:gd name="connsiteX4" fmla="*/ 1029979 w 1731019"/>
                <a:gd name="connsiteY4" fmla="*/ 2508607 h 2794524"/>
                <a:gd name="connsiteX5" fmla="*/ 12105 w 1731019"/>
                <a:gd name="connsiteY5" fmla="*/ 2679048 h 2794524"/>
                <a:gd name="connsiteX6" fmla="*/ 461161 w 1731019"/>
                <a:gd name="connsiteY6" fmla="*/ 1064011 h 2794524"/>
                <a:gd name="connsiteX0" fmla="*/ 461161 w 1926501"/>
                <a:gd name="connsiteY0" fmla="*/ 1102935 h 2808876"/>
                <a:gd name="connsiteX1" fmla="*/ 325679 w 1926501"/>
                <a:gd name="connsiteY1" fmla="*/ 682325 h 2808876"/>
                <a:gd name="connsiteX2" fmla="*/ 1029979 w 1926501"/>
                <a:gd name="connsiteY2" fmla="*/ 46259 h 2808876"/>
                <a:gd name="connsiteX3" fmla="*/ 1926501 w 1926501"/>
                <a:gd name="connsiteY3" fmla="*/ 2058814 h 2808876"/>
                <a:gd name="connsiteX4" fmla="*/ 1029979 w 1926501"/>
                <a:gd name="connsiteY4" fmla="*/ 2547531 h 2808876"/>
                <a:gd name="connsiteX5" fmla="*/ 12105 w 1926501"/>
                <a:gd name="connsiteY5" fmla="*/ 2717972 h 2808876"/>
                <a:gd name="connsiteX6" fmla="*/ 461161 w 1926501"/>
                <a:gd name="connsiteY6" fmla="*/ 1102935 h 2808876"/>
                <a:gd name="connsiteX0" fmla="*/ 461161 w 1926501"/>
                <a:gd name="connsiteY0" fmla="*/ 1102935 h 2913133"/>
                <a:gd name="connsiteX1" fmla="*/ 325679 w 1926501"/>
                <a:gd name="connsiteY1" fmla="*/ 682325 h 2913133"/>
                <a:gd name="connsiteX2" fmla="*/ 1029979 w 1926501"/>
                <a:gd name="connsiteY2" fmla="*/ 46259 h 2913133"/>
                <a:gd name="connsiteX3" fmla="*/ 1926501 w 1926501"/>
                <a:gd name="connsiteY3" fmla="*/ 2058814 h 2913133"/>
                <a:gd name="connsiteX4" fmla="*/ 1064432 w 1926501"/>
                <a:gd name="connsiteY4" fmla="*/ 2838647 h 2913133"/>
                <a:gd name="connsiteX5" fmla="*/ 12105 w 1926501"/>
                <a:gd name="connsiteY5" fmla="*/ 2717972 h 2913133"/>
                <a:gd name="connsiteX6" fmla="*/ 461161 w 1926501"/>
                <a:gd name="connsiteY6" fmla="*/ 1102935 h 2913133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080985 h 2895234"/>
                <a:gd name="connsiteX1" fmla="*/ 325679 w 2095660"/>
                <a:gd name="connsiteY1" fmla="*/ 660375 h 2895234"/>
                <a:gd name="connsiteX2" fmla="*/ 1029979 w 2095660"/>
                <a:gd name="connsiteY2" fmla="*/ 24309 h 2895234"/>
                <a:gd name="connsiteX3" fmla="*/ 2095660 w 2095660"/>
                <a:gd name="connsiteY3" fmla="*/ 1979746 h 2895234"/>
                <a:gd name="connsiteX4" fmla="*/ 1064432 w 2095660"/>
                <a:gd name="connsiteY4" fmla="*/ 2816697 h 2895234"/>
                <a:gd name="connsiteX5" fmla="*/ 12105 w 2095660"/>
                <a:gd name="connsiteY5" fmla="*/ 2696022 h 2895234"/>
                <a:gd name="connsiteX6" fmla="*/ 461161 w 2095660"/>
                <a:gd name="connsiteY6" fmla="*/ 1080985 h 2895234"/>
                <a:gd name="connsiteX0" fmla="*/ 461161 w 2095660"/>
                <a:gd name="connsiteY0" fmla="*/ 1081171 h 2895420"/>
                <a:gd name="connsiteX1" fmla="*/ 325679 w 2095660"/>
                <a:gd name="connsiteY1" fmla="*/ 660561 h 2895420"/>
                <a:gd name="connsiteX2" fmla="*/ 1029979 w 2095660"/>
                <a:gd name="connsiteY2" fmla="*/ 24495 h 2895420"/>
                <a:gd name="connsiteX3" fmla="*/ 2095660 w 2095660"/>
                <a:gd name="connsiteY3" fmla="*/ 1979932 h 2895420"/>
                <a:gd name="connsiteX4" fmla="*/ 1064432 w 2095660"/>
                <a:gd name="connsiteY4" fmla="*/ 2816883 h 2895420"/>
                <a:gd name="connsiteX5" fmla="*/ 12105 w 2095660"/>
                <a:gd name="connsiteY5" fmla="*/ 2696208 h 2895420"/>
                <a:gd name="connsiteX6" fmla="*/ 461161 w 2095660"/>
                <a:gd name="connsiteY6" fmla="*/ 1081171 h 2895420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6988 h 2871237"/>
                <a:gd name="connsiteX1" fmla="*/ 325679 w 2095660"/>
                <a:gd name="connsiteY1" fmla="*/ 636378 h 2871237"/>
                <a:gd name="connsiteX2" fmla="*/ 1029979 w 2095660"/>
                <a:gd name="connsiteY2" fmla="*/ 312 h 2871237"/>
                <a:gd name="connsiteX3" fmla="*/ 2095660 w 2095660"/>
                <a:gd name="connsiteY3" fmla="*/ 1955749 h 2871237"/>
                <a:gd name="connsiteX4" fmla="*/ 1064432 w 2095660"/>
                <a:gd name="connsiteY4" fmla="*/ 2792700 h 2871237"/>
                <a:gd name="connsiteX5" fmla="*/ 12105 w 2095660"/>
                <a:gd name="connsiteY5" fmla="*/ 2672025 h 2871237"/>
                <a:gd name="connsiteX6" fmla="*/ 461161 w 2095660"/>
                <a:gd name="connsiteY6" fmla="*/ 1056988 h 2871237"/>
                <a:gd name="connsiteX0" fmla="*/ 461161 w 2110435"/>
                <a:gd name="connsiteY0" fmla="*/ 1065250 h 2879499"/>
                <a:gd name="connsiteX1" fmla="*/ 325679 w 2110435"/>
                <a:gd name="connsiteY1" fmla="*/ 644640 h 2879499"/>
                <a:gd name="connsiteX2" fmla="*/ 1029979 w 2110435"/>
                <a:gd name="connsiteY2" fmla="*/ 8574 h 2879499"/>
                <a:gd name="connsiteX3" fmla="*/ 1671438 w 2110435"/>
                <a:gd name="connsiteY3" fmla="*/ 397216 h 2879499"/>
                <a:gd name="connsiteX4" fmla="*/ 2095660 w 2110435"/>
                <a:gd name="connsiteY4" fmla="*/ 1964011 h 2879499"/>
                <a:gd name="connsiteX5" fmla="*/ 1064432 w 2110435"/>
                <a:gd name="connsiteY5" fmla="*/ 2800962 h 2879499"/>
                <a:gd name="connsiteX6" fmla="*/ 12105 w 2110435"/>
                <a:gd name="connsiteY6" fmla="*/ 2680287 h 2879499"/>
                <a:gd name="connsiteX7" fmla="*/ 461161 w 2110435"/>
                <a:gd name="connsiteY7" fmla="*/ 1065250 h 2879499"/>
                <a:gd name="connsiteX0" fmla="*/ 461161 w 2105963"/>
                <a:gd name="connsiteY0" fmla="*/ 1065250 h 2879499"/>
                <a:gd name="connsiteX1" fmla="*/ 325679 w 2105963"/>
                <a:gd name="connsiteY1" fmla="*/ 644640 h 2879499"/>
                <a:gd name="connsiteX2" fmla="*/ 1029979 w 2105963"/>
                <a:gd name="connsiteY2" fmla="*/ 8574 h 2879499"/>
                <a:gd name="connsiteX3" fmla="*/ 1671438 w 2105963"/>
                <a:gd name="connsiteY3" fmla="*/ 397216 h 2879499"/>
                <a:gd name="connsiteX4" fmla="*/ 2095660 w 2105963"/>
                <a:gd name="connsiteY4" fmla="*/ 1964011 h 2879499"/>
                <a:gd name="connsiteX5" fmla="*/ 1064432 w 2105963"/>
                <a:gd name="connsiteY5" fmla="*/ 2800962 h 2879499"/>
                <a:gd name="connsiteX6" fmla="*/ 12105 w 2105963"/>
                <a:gd name="connsiteY6" fmla="*/ 2680287 h 2879499"/>
                <a:gd name="connsiteX7" fmla="*/ 461161 w 2105963"/>
                <a:gd name="connsiteY7" fmla="*/ 1065250 h 2879499"/>
                <a:gd name="connsiteX0" fmla="*/ 461161 w 2095660"/>
                <a:gd name="connsiteY0" fmla="*/ 1065250 h 2879499"/>
                <a:gd name="connsiteX1" fmla="*/ 325679 w 2095660"/>
                <a:gd name="connsiteY1" fmla="*/ 644640 h 2879499"/>
                <a:gd name="connsiteX2" fmla="*/ 1029979 w 2095660"/>
                <a:gd name="connsiteY2" fmla="*/ 8574 h 2879499"/>
                <a:gd name="connsiteX3" fmla="*/ 1671438 w 2095660"/>
                <a:gd name="connsiteY3" fmla="*/ 397216 h 2879499"/>
                <a:gd name="connsiteX4" fmla="*/ 2095660 w 2095660"/>
                <a:gd name="connsiteY4" fmla="*/ 1964011 h 2879499"/>
                <a:gd name="connsiteX5" fmla="*/ 1064432 w 2095660"/>
                <a:gd name="connsiteY5" fmla="*/ 2800962 h 2879499"/>
                <a:gd name="connsiteX6" fmla="*/ 12105 w 2095660"/>
                <a:gd name="connsiteY6" fmla="*/ 2680287 h 2879499"/>
                <a:gd name="connsiteX7" fmla="*/ 461161 w 2095660"/>
                <a:gd name="connsiteY7" fmla="*/ 1065250 h 2879499"/>
                <a:gd name="connsiteX0" fmla="*/ 461161 w 2095660"/>
                <a:gd name="connsiteY0" fmla="*/ 1060090 h 2874339"/>
                <a:gd name="connsiteX1" fmla="*/ 325679 w 2095660"/>
                <a:gd name="connsiteY1" fmla="*/ 639480 h 2874339"/>
                <a:gd name="connsiteX2" fmla="*/ 1029979 w 2095660"/>
                <a:gd name="connsiteY2" fmla="*/ 3414 h 2874339"/>
                <a:gd name="connsiteX3" fmla="*/ 1671438 w 2095660"/>
                <a:gd name="connsiteY3" fmla="*/ 392056 h 2874339"/>
                <a:gd name="connsiteX4" fmla="*/ 2095660 w 2095660"/>
                <a:gd name="connsiteY4" fmla="*/ 1958851 h 2874339"/>
                <a:gd name="connsiteX5" fmla="*/ 1064432 w 2095660"/>
                <a:gd name="connsiteY5" fmla="*/ 2795802 h 2874339"/>
                <a:gd name="connsiteX6" fmla="*/ 12105 w 2095660"/>
                <a:gd name="connsiteY6" fmla="*/ 2675127 h 2874339"/>
                <a:gd name="connsiteX7" fmla="*/ 461161 w 2095660"/>
                <a:gd name="connsiteY7" fmla="*/ 1060090 h 2874339"/>
                <a:gd name="connsiteX0" fmla="*/ 461161 w 2095660"/>
                <a:gd name="connsiteY0" fmla="*/ 1081297 h 2895546"/>
                <a:gd name="connsiteX1" fmla="*/ 325679 w 2095660"/>
                <a:gd name="connsiteY1" fmla="*/ 660687 h 2895546"/>
                <a:gd name="connsiteX2" fmla="*/ 1038226 w 2095660"/>
                <a:gd name="connsiteY2" fmla="*/ 3301 h 2895546"/>
                <a:gd name="connsiteX3" fmla="*/ 1671438 w 2095660"/>
                <a:gd name="connsiteY3" fmla="*/ 413263 h 2895546"/>
                <a:gd name="connsiteX4" fmla="*/ 2095660 w 2095660"/>
                <a:gd name="connsiteY4" fmla="*/ 1980058 h 2895546"/>
                <a:gd name="connsiteX5" fmla="*/ 1064432 w 2095660"/>
                <a:gd name="connsiteY5" fmla="*/ 2817009 h 2895546"/>
                <a:gd name="connsiteX6" fmla="*/ 12105 w 2095660"/>
                <a:gd name="connsiteY6" fmla="*/ 2696334 h 2895546"/>
                <a:gd name="connsiteX7" fmla="*/ 461161 w 2095660"/>
                <a:gd name="connsiteY7" fmla="*/ 1081297 h 2895546"/>
                <a:gd name="connsiteX0" fmla="*/ 461161 w 2095660"/>
                <a:gd name="connsiteY0" fmla="*/ 1089939 h 2904188"/>
                <a:gd name="connsiteX1" fmla="*/ 325679 w 2095660"/>
                <a:gd name="connsiteY1" fmla="*/ 669329 h 2904188"/>
                <a:gd name="connsiteX2" fmla="*/ 1038226 w 2095660"/>
                <a:gd name="connsiteY2" fmla="*/ 11943 h 2904188"/>
                <a:gd name="connsiteX3" fmla="*/ 1671438 w 2095660"/>
                <a:gd name="connsiteY3" fmla="*/ 421905 h 2904188"/>
                <a:gd name="connsiteX4" fmla="*/ 2095660 w 2095660"/>
                <a:gd name="connsiteY4" fmla="*/ 1988700 h 2904188"/>
                <a:gd name="connsiteX5" fmla="*/ 1064432 w 2095660"/>
                <a:gd name="connsiteY5" fmla="*/ 2825651 h 2904188"/>
                <a:gd name="connsiteX6" fmla="*/ 12105 w 2095660"/>
                <a:gd name="connsiteY6" fmla="*/ 2704976 h 2904188"/>
                <a:gd name="connsiteX7" fmla="*/ 461161 w 2095660"/>
                <a:gd name="connsiteY7" fmla="*/ 1089939 h 2904188"/>
                <a:gd name="connsiteX0" fmla="*/ 461161 w 2095660"/>
                <a:gd name="connsiteY0" fmla="*/ 1084853 h 2899102"/>
                <a:gd name="connsiteX1" fmla="*/ 325679 w 2095660"/>
                <a:gd name="connsiteY1" fmla="*/ 664243 h 2899102"/>
                <a:gd name="connsiteX2" fmla="*/ 1038226 w 2095660"/>
                <a:gd name="connsiteY2" fmla="*/ 6857 h 2899102"/>
                <a:gd name="connsiteX3" fmla="*/ 1651726 w 2095660"/>
                <a:gd name="connsiteY3" fmla="*/ 425534 h 2899102"/>
                <a:gd name="connsiteX4" fmla="*/ 2095660 w 2095660"/>
                <a:gd name="connsiteY4" fmla="*/ 1983614 h 2899102"/>
                <a:gd name="connsiteX5" fmla="*/ 1064432 w 2095660"/>
                <a:gd name="connsiteY5" fmla="*/ 2820565 h 2899102"/>
                <a:gd name="connsiteX6" fmla="*/ 12105 w 2095660"/>
                <a:gd name="connsiteY6" fmla="*/ 2699890 h 2899102"/>
                <a:gd name="connsiteX7" fmla="*/ 461161 w 2095660"/>
                <a:gd name="connsiteY7" fmla="*/ 1084853 h 2899102"/>
                <a:gd name="connsiteX0" fmla="*/ 461161 w 2095660"/>
                <a:gd name="connsiteY0" fmla="*/ 1078245 h 2892494"/>
                <a:gd name="connsiteX1" fmla="*/ 325679 w 2095660"/>
                <a:gd name="connsiteY1" fmla="*/ 657635 h 2892494"/>
                <a:gd name="connsiteX2" fmla="*/ 1038226 w 2095660"/>
                <a:gd name="connsiteY2" fmla="*/ 249 h 2892494"/>
                <a:gd name="connsiteX3" fmla="*/ 1651726 w 2095660"/>
                <a:gd name="connsiteY3" fmla="*/ 418926 h 2892494"/>
                <a:gd name="connsiteX4" fmla="*/ 2095660 w 2095660"/>
                <a:gd name="connsiteY4" fmla="*/ 1977006 h 2892494"/>
                <a:gd name="connsiteX5" fmla="*/ 1064432 w 2095660"/>
                <a:gd name="connsiteY5" fmla="*/ 2813957 h 2892494"/>
                <a:gd name="connsiteX6" fmla="*/ 12105 w 2095660"/>
                <a:gd name="connsiteY6" fmla="*/ 2693282 h 2892494"/>
                <a:gd name="connsiteX7" fmla="*/ 461161 w 2095660"/>
                <a:gd name="connsiteY7" fmla="*/ 1078245 h 2892494"/>
                <a:gd name="connsiteX0" fmla="*/ 461161 w 2095660"/>
                <a:gd name="connsiteY0" fmla="*/ 1078608 h 2892857"/>
                <a:gd name="connsiteX1" fmla="*/ 325679 w 2095660"/>
                <a:gd name="connsiteY1" fmla="*/ 657998 h 2892857"/>
                <a:gd name="connsiteX2" fmla="*/ 1038226 w 2095660"/>
                <a:gd name="connsiteY2" fmla="*/ 612 h 2892857"/>
                <a:gd name="connsiteX3" fmla="*/ 1651726 w 2095660"/>
                <a:gd name="connsiteY3" fmla="*/ 419289 h 2892857"/>
                <a:gd name="connsiteX4" fmla="*/ 2095660 w 2095660"/>
                <a:gd name="connsiteY4" fmla="*/ 1977369 h 2892857"/>
                <a:gd name="connsiteX5" fmla="*/ 1064432 w 2095660"/>
                <a:gd name="connsiteY5" fmla="*/ 2814320 h 2892857"/>
                <a:gd name="connsiteX6" fmla="*/ 12105 w 2095660"/>
                <a:gd name="connsiteY6" fmla="*/ 2693645 h 2892857"/>
                <a:gd name="connsiteX7" fmla="*/ 461161 w 2095660"/>
                <a:gd name="connsiteY7" fmla="*/ 1078608 h 2892857"/>
                <a:gd name="connsiteX0" fmla="*/ 461161 w 2095660"/>
                <a:gd name="connsiteY0" fmla="*/ 1137552 h 2951801"/>
                <a:gd name="connsiteX1" fmla="*/ 325679 w 2095660"/>
                <a:gd name="connsiteY1" fmla="*/ 716942 h 2951801"/>
                <a:gd name="connsiteX2" fmla="*/ 1038226 w 2095660"/>
                <a:gd name="connsiteY2" fmla="*/ 59556 h 2951801"/>
                <a:gd name="connsiteX3" fmla="*/ 2095660 w 2095660"/>
                <a:gd name="connsiteY3" fmla="*/ 2036313 h 2951801"/>
                <a:gd name="connsiteX4" fmla="*/ 1064432 w 2095660"/>
                <a:gd name="connsiteY4" fmla="*/ 2873264 h 2951801"/>
                <a:gd name="connsiteX5" fmla="*/ 12105 w 2095660"/>
                <a:gd name="connsiteY5" fmla="*/ 2752589 h 2951801"/>
                <a:gd name="connsiteX6" fmla="*/ 461161 w 2095660"/>
                <a:gd name="connsiteY6" fmla="*/ 1137552 h 2951801"/>
                <a:gd name="connsiteX0" fmla="*/ 461161 w 2095660"/>
                <a:gd name="connsiteY0" fmla="*/ 1091895 h 2906144"/>
                <a:gd name="connsiteX1" fmla="*/ 325679 w 2095660"/>
                <a:gd name="connsiteY1" fmla="*/ 671285 h 2906144"/>
                <a:gd name="connsiteX2" fmla="*/ 1038226 w 2095660"/>
                <a:gd name="connsiteY2" fmla="*/ 13899 h 2906144"/>
                <a:gd name="connsiteX3" fmla="*/ 2095660 w 2095660"/>
                <a:gd name="connsiteY3" fmla="*/ 1990656 h 2906144"/>
                <a:gd name="connsiteX4" fmla="*/ 1064432 w 2095660"/>
                <a:gd name="connsiteY4" fmla="*/ 2827607 h 2906144"/>
                <a:gd name="connsiteX5" fmla="*/ 12105 w 2095660"/>
                <a:gd name="connsiteY5" fmla="*/ 2706932 h 2906144"/>
                <a:gd name="connsiteX6" fmla="*/ 461161 w 2095660"/>
                <a:gd name="connsiteY6" fmla="*/ 1091895 h 2906144"/>
                <a:gd name="connsiteX0" fmla="*/ 461161 w 2125159"/>
                <a:gd name="connsiteY0" fmla="*/ 1084805 h 2899054"/>
                <a:gd name="connsiteX1" fmla="*/ 325679 w 2125159"/>
                <a:gd name="connsiteY1" fmla="*/ 664195 h 2899054"/>
                <a:gd name="connsiteX2" fmla="*/ 1038226 w 2125159"/>
                <a:gd name="connsiteY2" fmla="*/ 6809 h 2899054"/>
                <a:gd name="connsiteX3" fmla="*/ 1712171 w 2125159"/>
                <a:gd name="connsiteY3" fmla="*/ 982422 h 2899054"/>
                <a:gd name="connsiteX4" fmla="*/ 2095660 w 2125159"/>
                <a:gd name="connsiteY4" fmla="*/ 1983566 h 2899054"/>
                <a:gd name="connsiteX5" fmla="*/ 1064432 w 2125159"/>
                <a:gd name="connsiteY5" fmla="*/ 2820517 h 2899054"/>
                <a:gd name="connsiteX6" fmla="*/ 12105 w 2125159"/>
                <a:gd name="connsiteY6" fmla="*/ 2699842 h 2899054"/>
                <a:gd name="connsiteX7" fmla="*/ 461161 w 2125159"/>
                <a:gd name="connsiteY7" fmla="*/ 1084805 h 2899054"/>
                <a:gd name="connsiteX0" fmla="*/ 461161 w 2125159"/>
                <a:gd name="connsiteY0" fmla="*/ 1107869 h 2922118"/>
                <a:gd name="connsiteX1" fmla="*/ 325679 w 2125159"/>
                <a:gd name="connsiteY1" fmla="*/ 687259 h 2922118"/>
                <a:gd name="connsiteX2" fmla="*/ 1038226 w 2125159"/>
                <a:gd name="connsiteY2" fmla="*/ 29873 h 2922118"/>
                <a:gd name="connsiteX3" fmla="*/ 1712171 w 2125159"/>
                <a:gd name="connsiteY3" fmla="*/ 1005486 h 2922118"/>
                <a:gd name="connsiteX4" fmla="*/ 2095660 w 2125159"/>
                <a:gd name="connsiteY4" fmla="*/ 2006630 h 2922118"/>
                <a:gd name="connsiteX5" fmla="*/ 1064432 w 2125159"/>
                <a:gd name="connsiteY5" fmla="*/ 2843581 h 2922118"/>
                <a:gd name="connsiteX6" fmla="*/ 12105 w 2125159"/>
                <a:gd name="connsiteY6" fmla="*/ 2722906 h 2922118"/>
                <a:gd name="connsiteX7" fmla="*/ 461161 w 2125159"/>
                <a:gd name="connsiteY7" fmla="*/ 1107869 h 2922118"/>
                <a:gd name="connsiteX0" fmla="*/ 461161 w 2095660"/>
                <a:gd name="connsiteY0" fmla="*/ 1107869 h 2922118"/>
                <a:gd name="connsiteX1" fmla="*/ 325679 w 2095660"/>
                <a:gd name="connsiteY1" fmla="*/ 687259 h 2922118"/>
                <a:gd name="connsiteX2" fmla="*/ 1038226 w 2095660"/>
                <a:gd name="connsiteY2" fmla="*/ 29873 h 2922118"/>
                <a:gd name="connsiteX3" fmla="*/ 1712171 w 2095660"/>
                <a:gd name="connsiteY3" fmla="*/ 1005486 h 2922118"/>
                <a:gd name="connsiteX4" fmla="*/ 2095660 w 2095660"/>
                <a:gd name="connsiteY4" fmla="*/ 2006630 h 2922118"/>
                <a:gd name="connsiteX5" fmla="*/ 1064432 w 2095660"/>
                <a:gd name="connsiteY5" fmla="*/ 2843581 h 2922118"/>
                <a:gd name="connsiteX6" fmla="*/ 12105 w 2095660"/>
                <a:gd name="connsiteY6" fmla="*/ 2722906 h 2922118"/>
                <a:gd name="connsiteX7" fmla="*/ 461161 w 2095660"/>
                <a:gd name="connsiteY7" fmla="*/ 1107869 h 292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660" h="2922118">
                  <a:moveTo>
                    <a:pt x="461161" y="1107869"/>
                  </a:moveTo>
                  <a:cubicBezTo>
                    <a:pt x="513423" y="768595"/>
                    <a:pt x="230876" y="863372"/>
                    <a:pt x="325679" y="687259"/>
                  </a:cubicBezTo>
                  <a:cubicBezTo>
                    <a:pt x="493773" y="237198"/>
                    <a:pt x="471301" y="-105420"/>
                    <a:pt x="1038226" y="29873"/>
                  </a:cubicBezTo>
                  <a:cubicBezTo>
                    <a:pt x="1605151" y="165166"/>
                    <a:pt x="1535932" y="676027"/>
                    <a:pt x="1712171" y="1005486"/>
                  </a:cubicBezTo>
                  <a:cubicBezTo>
                    <a:pt x="1888410" y="1334945"/>
                    <a:pt x="1946791" y="1739374"/>
                    <a:pt x="2095660" y="2006630"/>
                  </a:cubicBezTo>
                  <a:cubicBezTo>
                    <a:pt x="2095660" y="2697337"/>
                    <a:pt x="1411691" y="2724202"/>
                    <a:pt x="1064432" y="2843581"/>
                  </a:cubicBezTo>
                  <a:cubicBezTo>
                    <a:pt x="717173" y="2962960"/>
                    <a:pt x="106908" y="2963672"/>
                    <a:pt x="12105" y="2722906"/>
                  </a:cubicBezTo>
                  <a:cubicBezTo>
                    <a:pt x="-82698" y="2482140"/>
                    <a:pt x="408899" y="1447143"/>
                    <a:pt x="461161" y="110786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000">
                  <a:srgbClr val="8C8C8C"/>
                </a:gs>
              </a:gsLst>
              <a:lin ang="540000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48">
              <a:extLst>
                <a:ext uri="{FF2B5EF4-FFF2-40B4-BE49-F238E27FC236}">
                  <a16:creationId xmlns:a16="http://schemas.microsoft.com/office/drawing/2014/main" id="{23EB3AD3-6E32-48E5-87D9-11C43067C8BA}"/>
                </a:ext>
              </a:extLst>
            </p:cNvPr>
            <p:cNvSpPr/>
            <p:nvPr/>
          </p:nvSpPr>
          <p:spPr>
            <a:xfrm rot="4194289">
              <a:off x="4524567" y="1392850"/>
              <a:ext cx="1518196" cy="2271407"/>
            </a:xfrm>
            <a:custGeom>
              <a:avLst/>
              <a:gdLst>
                <a:gd name="connsiteX0" fmla="*/ 0 w 2504376"/>
                <a:gd name="connsiteY0" fmla="*/ 838372 h 1676743"/>
                <a:gd name="connsiteX1" fmla="*/ 1252188 w 2504376"/>
                <a:gd name="connsiteY1" fmla="*/ 0 h 1676743"/>
                <a:gd name="connsiteX2" fmla="*/ 2504376 w 2504376"/>
                <a:gd name="connsiteY2" fmla="*/ 838372 h 1676743"/>
                <a:gd name="connsiteX3" fmla="*/ 1252188 w 2504376"/>
                <a:gd name="connsiteY3" fmla="*/ 1676744 h 1676743"/>
                <a:gd name="connsiteX4" fmla="*/ 0 w 2504376"/>
                <a:gd name="connsiteY4" fmla="*/ 838372 h 1676743"/>
                <a:gd name="connsiteX0" fmla="*/ 0 w 1408711"/>
                <a:gd name="connsiteY0" fmla="*/ 861677 h 1723354"/>
                <a:gd name="connsiteX1" fmla="*/ 1252188 w 1408711"/>
                <a:gd name="connsiteY1" fmla="*/ 23305 h 1723354"/>
                <a:gd name="connsiteX2" fmla="*/ 1252188 w 1408711"/>
                <a:gd name="connsiteY2" fmla="*/ 1700049 h 1723354"/>
                <a:gd name="connsiteX3" fmla="*/ 0 w 1408711"/>
                <a:gd name="connsiteY3" fmla="*/ 861677 h 1723354"/>
                <a:gd name="connsiteX0" fmla="*/ 221 w 1476407"/>
                <a:gd name="connsiteY0" fmla="*/ 866887 h 1948107"/>
                <a:gd name="connsiteX1" fmla="*/ 1252409 w 1476407"/>
                <a:gd name="connsiteY1" fmla="*/ 28515 h 1948107"/>
                <a:gd name="connsiteX2" fmla="*/ 1358297 w 1476407"/>
                <a:gd name="connsiteY2" fmla="*/ 1933323 h 1948107"/>
                <a:gd name="connsiteX3" fmla="*/ 221 w 1476407"/>
                <a:gd name="connsiteY3" fmla="*/ 866887 h 1948107"/>
                <a:gd name="connsiteX0" fmla="*/ 812 w 1444645"/>
                <a:gd name="connsiteY0" fmla="*/ 1057730 h 2146099"/>
                <a:gd name="connsiteX1" fmla="*/ 1162239 w 1444645"/>
                <a:gd name="connsiteY1" fmla="*/ 23874 h 2146099"/>
                <a:gd name="connsiteX2" fmla="*/ 1358888 w 1444645"/>
                <a:gd name="connsiteY2" fmla="*/ 2124166 h 2146099"/>
                <a:gd name="connsiteX3" fmla="*/ 812 w 1444645"/>
                <a:gd name="connsiteY3" fmla="*/ 1057730 h 2146099"/>
                <a:gd name="connsiteX0" fmla="*/ 78933 w 1510062"/>
                <a:gd name="connsiteY0" fmla="*/ 1056563 h 2223284"/>
                <a:gd name="connsiteX1" fmla="*/ 1240360 w 1510062"/>
                <a:gd name="connsiteY1" fmla="*/ 22707 h 2223284"/>
                <a:gd name="connsiteX2" fmla="*/ 1437009 w 1510062"/>
                <a:gd name="connsiteY2" fmla="*/ 2122999 h 2223284"/>
                <a:gd name="connsiteX3" fmla="*/ 251136 w 1510062"/>
                <a:gd name="connsiteY3" fmla="*/ 1802977 h 2223284"/>
                <a:gd name="connsiteX4" fmla="*/ 78933 w 1510062"/>
                <a:gd name="connsiteY4" fmla="*/ 1056563 h 2223284"/>
                <a:gd name="connsiteX0" fmla="*/ 78933 w 1510062"/>
                <a:gd name="connsiteY0" fmla="*/ 1056563 h 2201545"/>
                <a:gd name="connsiteX1" fmla="*/ 1240360 w 1510062"/>
                <a:gd name="connsiteY1" fmla="*/ 22707 h 2201545"/>
                <a:gd name="connsiteX2" fmla="*/ 1437009 w 1510062"/>
                <a:gd name="connsiteY2" fmla="*/ 2122999 h 2201545"/>
                <a:gd name="connsiteX3" fmla="*/ 251136 w 1510062"/>
                <a:gd name="connsiteY3" fmla="*/ 1802977 h 2201545"/>
                <a:gd name="connsiteX4" fmla="*/ 78933 w 1510062"/>
                <a:gd name="connsiteY4" fmla="*/ 1056563 h 2201545"/>
                <a:gd name="connsiteX0" fmla="*/ 78933 w 1474505"/>
                <a:gd name="connsiteY0" fmla="*/ 1056563 h 2152947"/>
                <a:gd name="connsiteX1" fmla="*/ 1240360 w 1474505"/>
                <a:gd name="connsiteY1" fmla="*/ 22707 h 2152947"/>
                <a:gd name="connsiteX2" fmla="*/ 1437009 w 1474505"/>
                <a:gd name="connsiteY2" fmla="*/ 2122999 h 2152947"/>
                <a:gd name="connsiteX3" fmla="*/ 251136 w 1474505"/>
                <a:gd name="connsiteY3" fmla="*/ 1802977 h 2152947"/>
                <a:gd name="connsiteX4" fmla="*/ 78933 w 1474505"/>
                <a:gd name="connsiteY4" fmla="*/ 1056563 h 2152947"/>
                <a:gd name="connsiteX0" fmla="*/ 78933 w 1474505"/>
                <a:gd name="connsiteY0" fmla="*/ 1056563 h 2162405"/>
                <a:gd name="connsiteX1" fmla="*/ 1240360 w 1474505"/>
                <a:gd name="connsiteY1" fmla="*/ 22707 h 2162405"/>
                <a:gd name="connsiteX2" fmla="*/ 1437009 w 1474505"/>
                <a:gd name="connsiteY2" fmla="*/ 2122999 h 2162405"/>
                <a:gd name="connsiteX3" fmla="*/ 251136 w 1474505"/>
                <a:gd name="connsiteY3" fmla="*/ 1802977 h 2162405"/>
                <a:gd name="connsiteX4" fmla="*/ 78933 w 1474505"/>
                <a:gd name="connsiteY4" fmla="*/ 1056563 h 2162405"/>
                <a:gd name="connsiteX0" fmla="*/ 78933 w 1468759"/>
                <a:gd name="connsiteY0" fmla="*/ 1056563 h 2150329"/>
                <a:gd name="connsiteX1" fmla="*/ 1240360 w 1468759"/>
                <a:gd name="connsiteY1" fmla="*/ 22707 h 2150329"/>
                <a:gd name="connsiteX2" fmla="*/ 1437009 w 1468759"/>
                <a:gd name="connsiteY2" fmla="*/ 2122999 h 2150329"/>
                <a:gd name="connsiteX3" fmla="*/ 251136 w 1468759"/>
                <a:gd name="connsiteY3" fmla="*/ 1802977 h 2150329"/>
                <a:gd name="connsiteX4" fmla="*/ 78933 w 1468759"/>
                <a:gd name="connsiteY4" fmla="*/ 1056563 h 2150329"/>
                <a:gd name="connsiteX0" fmla="*/ 62414 w 1532922"/>
                <a:gd name="connsiteY0" fmla="*/ 630340 h 2196465"/>
                <a:gd name="connsiteX1" fmla="*/ 1302094 w 1532922"/>
                <a:gd name="connsiteY1" fmla="*/ 68843 h 2196465"/>
                <a:gd name="connsiteX2" fmla="*/ 1498743 w 1532922"/>
                <a:gd name="connsiteY2" fmla="*/ 2169135 h 2196465"/>
                <a:gd name="connsiteX3" fmla="*/ 312870 w 1532922"/>
                <a:gd name="connsiteY3" fmla="*/ 1849113 h 2196465"/>
                <a:gd name="connsiteX4" fmla="*/ 62414 w 1532922"/>
                <a:gd name="connsiteY4" fmla="*/ 630340 h 2196465"/>
                <a:gd name="connsiteX0" fmla="*/ 211512 w 1682020"/>
                <a:gd name="connsiteY0" fmla="*/ 617915 h 2184040"/>
                <a:gd name="connsiteX1" fmla="*/ 1451192 w 1682020"/>
                <a:gd name="connsiteY1" fmla="*/ 56418 h 2184040"/>
                <a:gd name="connsiteX2" fmla="*/ 1647841 w 1682020"/>
                <a:gd name="connsiteY2" fmla="*/ 2156710 h 2184040"/>
                <a:gd name="connsiteX3" fmla="*/ 461968 w 1682020"/>
                <a:gd name="connsiteY3" fmla="*/ 1836688 h 2184040"/>
                <a:gd name="connsiteX4" fmla="*/ 211512 w 1682020"/>
                <a:gd name="connsiteY4" fmla="*/ 617915 h 2184040"/>
                <a:gd name="connsiteX0" fmla="*/ 222566 w 1693074"/>
                <a:gd name="connsiteY0" fmla="*/ 619795 h 2185920"/>
                <a:gd name="connsiteX1" fmla="*/ 1462246 w 1693074"/>
                <a:gd name="connsiteY1" fmla="*/ 58298 h 2185920"/>
                <a:gd name="connsiteX2" fmla="*/ 1658895 w 1693074"/>
                <a:gd name="connsiteY2" fmla="*/ 2158590 h 2185920"/>
                <a:gd name="connsiteX3" fmla="*/ 473022 w 1693074"/>
                <a:gd name="connsiteY3" fmla="*/ 1838568 h 2185920"/>
                <a:gd name="connsiteX4" fmla="*/ 222566 w 1693074"/>
                <a:gd name="connsiteY4" fmla="*/ 619795 h 2185920"/>
                <a:gd name="connsiteX0" fmla="*/ 222566 w 1681930"/>
                <a:gd name="connsiteY0" fmla="*/ 562262 h 2128387"/>
                <a:gd name="connsiteX1" fmla="*/ 1462246 w 1681930"/>
                <a:gd name="connsiteY1" fmla="*/ 765 h 2128387"/>
                <a:gd name="connsiteX2" fmla="*/ 1658895 w 1681930"/>
                <a:gd name="connsiteY2" fmla="*/ 2101057 h 2128387"/>
                <a:gd name="connsiteX3" fmla="*/ 473022 w 1681930"/>
                <a:gd name="connsiteY3" fmla="*/ 1781035 h 2128387"/>
                <a:gd name="connsiteX4" fmla="*/ 222566 w 1681930"/>
                <a:gd name="connsiteY4" fmla="*/ 562262 h 2128387"/>
                <a:gd name="connsiteX0" fmla="*/ 222566 w 1683069"/>
                <a:gd name="connsiteY0" fmla="*/ 575145 h 2141270"/>
                <a:gd name="connsiteX1" fmla="*/ 1462246 w 1683069"/>
                <a:gd name="connsiteY1" fmla="*/ 13648 h 2141270"/>
                <a:gd name="connsiteX2" fmla="*/ 1658895 w 1683069"/>
                <a:gd name="connsiteY2" fmla="*/ 2113940 h 2141270"/>
                <a:gd name="connsiteX3" fmla="*/ 473022 w 1683069"/>
                <a:gd name="connsiteY3" fmla="*/ 1793918 h 2141270"/>
                <a:gd name="connsiteX4" fmla="*/ 222566 w 1683069"/>
                <a:gd name="connsiteY4" fmla="*/ 575145 h 2141270"/>
                <a:gd name="connsiteX0" fmla="*/ 224524 w 1686024"/>
                <a:gd name="connsiteY0" fmla="*/ 599655 h 2188850"/>
                <a:gd name="connsiteX1" fmla="*/ 1455477 w 1686024"/>
                <a:gd name="connsiteY1" fmla="*/ 61228 h 2188850"/>
                <a:gd name="connsiteX2" fmla="*/ 1652126 w 1686024"/>
                <a:gd name="connsiteY2" fmla="*/ 2161520 h 2188850"/>
                <a:gd name="connsiteX3" fmla="*/ 466253 w 1686024"/>
                <a:gd name="connsiteY3" fmla="*/ 1841498 h 2188850"/>
                <a:gd name="connsiteX4" fmla="*/ 224524 w 1686024"/>
                <a:gd name="connsiteY4" fmla="*/ 599655 h 2188850"/>
                <a:gd name="connsiteX0" fmla="*/ 224524 w 1670709"/>
                <a:gd name="connsiteY0" fmla="*/ 573268 h 2162463"/>
                <a:gd name="connsiteX1" fmla="*/ 1455477 w 1670709"/>
                <a:gd name="connsiteY1" fmla="*/ 34841 h 2162463"/>
                <a:gd name="connsiteX2" fmla="*/ 1652126 w 1670709"/>
                <a:gd name="connsiteY2" fmla="*/ 2135133 h 2162463"/>
                <a:gd name="connsiteX3" fmla="*/ 466253 w 1670709"/>
                <a:gd name="connsiteY3" fmla="*/ 1815111 h 2162463"/>
                <a:gd name="connsiteX4" fmla="*/ 224524 w 1670709"/>
                <a:gd name="connsiteY4" fmla="*/ 573268 h 2162463"/>
                <a:gd name="connsiteX0" fmla="*/ 224524 w 1669029"/>
                <a:gd name="connsiteY0" fmla="*/ 559816 h 2149011"/>
                <a:gd name="connsiteX1" fmla="*/ 1455477 w 1669029"/>
                <a:gd name="connsiteY1" fmla="*/ 21389 h 2149011"/>
                <a:gd name="connsiteX2" fmla="*/ 1652126 w 1669029"/>
                <a:gd name="connsiteY2" fmla="*/ 2121681 h 2149011"/>
                <a:gd name="connsiteX3" fmla="*/ 466253 w 1669029"/>
                <a:gd name="connsiteY3" fmla="*/ 1801659 h 2149011"/>
                <a:gd name="connsiteX4" fmla="*/ 224524 w 1669029"/>
                <a:gd name="connsiteY4" fmla="*/ 559816 h 2149011"/>
                <a:gd name="connsiteX0" fmla="*/ 113165 w 1557670"/>
                <a:gd name="connsiteY0" fmla="*/ 559816 h 2149011"/>
                <a:gd name="connsiteX1" fmla="*/ 1344118 w 1557670"/>
                <a:gd name="connsiteY1" fmla="*/ 21389 h 2149011"/>
                <a:gd name="connsiteX2" fmla="*/ 1540767 w 1557670"/>
                <a:gd name="connsiteY2" fmla="*/ 2121681 h 2149011"/>
                <a:gd name="connsiteX3" fmla="*/ 354894 w 1557670"/>
                <a:gd name="connsiteY3" fmla="*/ 1801659 h 2149011"/>
                <a:gd name="connsiteX4" fmla="*/ 113165 w 1557670"/>
                <a:gd name="connsiteY4" fmla="*/ 559816 h 2149011"/>
                <a:gd name="connsiteX0" fmla="*/ 129725 w 1574230"/>
                <a:gd name="connsiteY0" fmla="*/ 559816 h 2149011"/>
                <a:gd name="connsiteX1" fmla="*/ 1360678 w 1574230"/>
                <a:gd name="connsiteY1" fmla="*/ 21389 h 2149011"/>
                <a:gd name="connsiteX2" fmla="*/ 1557327 w 1574230"/>
                <a:gd name="connsiteY2" fmla="*/ 2121681 h 2149011"/>
                <a:gd name="connsiteX3" fmla="*/ 371454 w 1574230"/>
                <a:gd name="connsiteY3" fmla="*/ 1801659 h 2149011"/>
                <a:gd name="connsiteX4" fmla="*/ 129725 w 1574230"/>
                <a:gd name="connsiteY4" fmla="*/ 559816 h 2149011"/>
                <a:gd name="connsiteX0" fmla="*/ 86395 w 1530900"/>
                <a:gd name="connsiteY0" fmla="*/ 558358 h 2147553"/>
                <a:gd name="connsiteX1" fmla="*/ 1317348 w 1530900"/>
                <a:gd name="connsiteY1" fmla="*/ 19931 h 2147553"/>
                <a:gd name="connsiteX2" fmla="*/ 1513997 w 1530900"/>
                <a:gd name="connsiteY2" fmla="*/ 2120223 h 2147553"/>
                <a:gd name="connsiteX3" fmla="*/ 328124 w 1530900"/>
                <a:gd name="connsiteY3" fmla="*/ 1800201 h 2147553"/>
                <a:gd name="connsiteX4" fmla="*/ 86395 w 1530900"/>
                <a:gd name="connsiteY4" fmla="*/ 558358 h 2147553"/>
                <a:gd name="connsiteX0" fmla="*/ 73691 w 1518196"/>
                <a:gd name="connsiteY0" fmla="*/ 558358 h 2147553"/>
                <a:gd name="connsiteX1" fmla="*/ 1304644 w 1518196"/>
                <a:gd name="connsiteY1" fmla="*/ 19931 h 2147553"/>
                <a:gd name="connsiteX2" fmla="*/ 1501293 w 1518196"/>
                <a:gd name="connsiteY2" fmla="*/ 2120223 h 2147553"/>
                <a:gd name="connsiteX3" fmla="*/ 315420 w 1518196"/>
                <a:gd name="connsiteY3" fmla="*/ 1800201 h 2147553"/>
                <a:gd name="connsiteX4" fmla="*/ 73691 w 1518196"/>
                <a:gd name="connsiteY4" fmla="*/ 558358 h 214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196" h="2147553">
                  <a:moveTo>
                    <a:pt x="73691" y="558358"/>
                  </a:moveTo>
                  <a:cubicBezTo>
                    <a:pt x="477971" y="450982"/>
                    <a:pt x="1207505" y="-112090"/>
                    <a:pt x="1304644" y="19931"/>
                  </a:cubicBezTo>
                  <a:cubicBezTo>
                    <a:pt x="1401783" y="151952"/>
                    <a:pt x="1572495" y="1999624"/>
                    <a:pt x="1501293" y="2120223"/>
                  </a:cubicBezTo>
                  <a:cubicBezTo>
                    <a:pt x="1430091" y="2240822"/>
                    <a:pt x="667724" y="1930957"/>
                    <a:pt x="315420" y="1800201"/>
                  </a:cubicBezTo>
                  <a:cubicBezTo>
                    <a:pt x="1096746" y="1246601"/>
                    <a:pt x="-330589" y="665734"/>
                    <a:pt x="73691" y="558358"/>
                  </a:cubicBezTo>
                  <a:close/>
                </a:path>
              </a:pathLst>
            </a:custGeom>
            <a:solidFill>
              <a:srgbClr val="BABED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Rectangle 19">
              <a:extLst>
                <a:ext uri="{FF2B5EF4-FFF2-40B4-BE49-F238E27FC236}">
                  <a16:creationId xmlns:a16="http://schemas.microsoft.com/office/drawing/2014/main" id="{0C0F1D3A-D931-4A6B-90E6-BC62C586B528}"/>
                </a:ext>
              </a:extLst>
            </p:cNvPr>
            <p:cNvSpPr/>
            <p:nvPr/>
          </p:nvSpPr>
          <p:spPr>
            <a:xfrm>
              <a:off x="4414829" y="2828887"/>
              <a:ext cx="3408372" cy="2456539"/>
            </a:xfrm>
            <a:custGeom>
              <a:avLst/>
              <a:gdLst>
                <a:gd name="connsiteX0" fmla="*/ 0 w 1915465"/>
                <a:gd name="connsiteY0" fmla="*/ 0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0 w 1915465"/>
                <a:gd name="connsiteY4" fmla="*/ 0 h 1220118"/>
                <a:gd name="connsiteX0" fmla="*/ 1028121 w 1915465"/>
                <a:gd name="connsiteY0" fmla="*/ 166018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1028121 w 1915465"/>
                <a:gd name="connsiteY4" fmla="*/ 166018 h 1220118"/>
                <a:gd name="connsiteX0" fmla="*/ 1219200 w 2106544"/>
                <a:gd name="connsiteY0" fmla="*/ 166018 h 1220118"/>
                <a:gd name="connsiteX1" fmla="*/ 2106544 w 2106544"/>
                <a:gd name="connsiteY1" fmla="*/ 0 h 1220118"/>
                <a:gd name="connsiteX2" fmla="*/ 2106544 w 2106544"/>
                <a:gd name="connsiteY2" fmla="*/ 1220118 h 1220118"/>
                <a:gd name="connsiteX3" fmla="*/ 0 w 2106544"/>
                <a:gd name="connsiteY3" fmla="*/ 343818 h 1220118"/>
                <a:gd name="connsiteX4" fmla="*/ 1219200 w 2106544"/>
                <a:gd name="connsiteY4" fmla="*/ 166018 h 1220118"/>
                <a:gd name="connsiteX0" fmla="*/ 1219200 w 2106544"/>
                <a:gd name="connsiteY0" fmla="*/ 365627 h 1419727"/>
                <a:gd name="connsiteX1" fmla="*/ 2106544 w 2106544"/>
                <a:gd name="connsiteY1" fmla="*/ 199609 h 1419727"/>
                <a:gd name="connsiteX2" fmla="*/ 2106544 w 2106544"/>
                <a:gd name="connsiteY2" fmla="*/ 1419727 h 1419727"/>
                <a:gd name="connsiteX3" fmla="*/ 0 w 2106544"/>
                <a:gd name="connsiteY3" fmla="*/ 543427 h 1419727"/>
                <a:gd name="connsiteX4" fmla="*/ 1219200 w 2106544"/>
                <a:gd name="connsiteY4" fmla="*/ 365627 h 1419727"/>
                <a:gd name="connsiteX0" fmla="*/ 1219200 w 2106544"/>
                <a:gd name="connsiteY0" fmla="*/ 504689 h 1558789"/>
                <a:gd name="connsiteX1" fmla="*/ 2106544 w 2106544"/>
                <a:gd name="connsiteY1" fmla="*/ 338671 h 1558789"/>
                <a:gd name="connsiteX2" fmla="*/ 2106544 w 2106544"/>
                <a:gd name="connsiteY2" fmla="*/ 1558789 h 1558789"/>
                <a:gd name="connsiteX3" fmla="*/ 0 w 2106544"/>
                <a:gd name="connsiteY3" fmla="*/ 682489 h 1558789"/>
                <a:gd name="connsiteX4" fmla="*/ 1219200 w 2106544"/>
                <a:gd name="connsiteY4" fmla="*/ 504689 h 1558789"/>
                <a:gd name="connsiteX0" fmla="*/ 1223972 w 2111316"/>
                <a:gd name="connsiteY0" fmla="*/ 432620 h 1486720"/>
                <a:gd name="connsiteX1" fmla="*/ 2111316 w 2111316"/>
                <a:gd name="connsiteY1" fmla="*/ 266602 h 1486720"/>
                <a:gd name="connsiteX2" fmla="*/ 2111316 w 2111316"/>
                <a:gd name="connsiteY2" fmla="*/ 1486720 h 1486720"/>
                <a:gd name="connsiteX3" fmla="*/ 4772 w 2111316"/>
                <a:gd name="connsiteY3" fmla="*/ 610420 h 1486720"/>
                <a:gd name="connsiteX4" fmla="*/ 1223972 w 2111316"/>
                <a:gd name="connsiteY4" fmla="*/ 432620 h 1486720"/>
                <a:gd name="connsiteX0" fmla="*/ 1223972 w 2111316"/>
                <a:gd name="connsiteY0" fmla="*/ 511212 h 1565312"/>
                <a:gd name="connsiteX1" fmla="*/ 2111316 w 2111316"/>
                <a:gd name="connsiteY1" fmla="*/ 345194 h 1565312"/>
                <a:gd name="connsiteX2" fmla="*/ 2111316 w 2111316"/>
                <a:gd name="connsiteY2" fmla="*/ 1565312 h 1565312"/>
                <a:gd name="connsiteX3" fmla="*/ 4772 w 2111316"/>
                <a:gd name="connsiteY3" fmla="*/ 689012 h 1565312"/>
                <a:gd name="connsiteX4" fmla="*/ 1223972 w 2111316"/>
                <a:gd name="connsiteY4" fmla="*/ 511212 h 15653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375099"/>
                <a:gd name="connsiteY0" fmla="*/ 511212 h 2340012"/>
                <a:gd name="connsiteX1" fmla="*/ 2111316 w 2375099"/>
                <a:gd name="connsiteY1" fmla="*/ 345194 h 2340012"/>
                <a:gd name="connsiteX2" fmla="*/ 2354272 w 2375099"/>
                <a:gd name="connsiteY2" fmla="*/ 2340012 h 2340012"/>
                <a:gd name="connsiteX3" fmla="*/ 1514416 w 2375099"/>
                <a:gd name="connsiteY3" fmla="*/ 2251112 h 2340012"/>
                <a:gd name="connsiteX4" fmla="*/ 4772 w 2375099"/>
                <a:gd name="connsiteY4" fmla="*/ 689012 h 2340012"/>
                <a:gd name="connsiteX5" fmla="*/ 1223972 w 2375099"/>
                <a:gd name="connsiteY5" fmla="*/ 511212 h 2340012"/>
                <a:gd name="connsiteX0" fmla="*/ 1223972 w 2375099"/>
                <a:gd name="connsiteY0" fmla="*/ 511212 h 2425726"/>
                <a:gd name="connsiteX1" fmla="*/ 2111316 w 2375099"/>
                <a:gd name="connsiteY1" fmla="*/ 345194 h 2425726"/>
                <a:gd name="connsiteX2" fmla="*/ 2354272 w 2375099"/>
                <a:gd name="connsiteY2" fmla="*/ 2340012 h 2425726"/>
                <a:gd name="connsiteX3" fmla="*/ 1514416 w 2375099"/>
                <a:gd name="connsiteY3" fmla="*/ 2251112 h 2425726"/>
                <a:gd name="connsiteX4" fmla="*/ 4772 w 2375099"/>
                <a:gd name="connsiteY4" fmla="*/ 689012 h 2425726"/>
                <a:gd name="connsiteX5" fmla="*/ 1223972 w 2375099"/>
                <a:gd name="connsiteY5" fmla="*/ 511212 h 2425726"/>
                <a:gd name="connsiteX0" fmla="*/ 1223972 w 2375099"/>
                <a:gd name="connsiteY0" fmla="*/ 511212 h 2419020"/>
                <a:gd name="connsiteX1" fmla="*/ 2111316 w 2375099"/>
                <a:gd name="connsiteY1" fmla="*/ 345194 h 2419020"/>
                <a:gd name="connsiteX2" fmla="*/ 2354272 w 2375099"/>
                <a:gd name="connsiteY2" fmla="*/ 2340012 h 2419020"/>
                <a:gd name="connsiteX3" fmla="*/ 1514416 w 2375099"/>
                <a:gd name="connsiteY3" fmla="*/ 2213012 h 2419020"/>
                <a:gd name="connsiteX4" fmla="*/ 4772 w 2375099"/>
                <a:gd name="connsiteY4" fmla="*/ 689012 h 2419020"/>
                <a:gd name="connsiteX5" fmla="*/ 1223972 w 2375099"/>
                <a:gd name="connsiteY5" fmla="*/ 511212 h 2419020"/>
                <a:gd name="connsiteX0" fmla="*/ 1223972 w 2375099"/>
                <a:gd name="connsiteY0" fmla="*/ 511212 h 2456538"/>
                <a:gd name="connsiteX1" fmla="*/ 2111316 w 2375099"/>
                <a:gd name="connsiteY1" fmla="*/ 345194 h 2456538"/>
                <a:gd name="connsiteX2" fmla="*/ 2354272 w 2375099"/>
                <a:gd name="connsiteY2" fmla="*/ 2340012 h 2456538"/>
                <a:gd name="connsiteX3" fmla="*/ 1514416 w 2375099"/>
                <a:gd name="connsiteY3" fmla="*/ 2213012 h 2456538"/>
                <a:gd name="connsiteX4" fmla="*/ 4772 w 2375099"/>
                <a:gd name="connsiteY4" fmla="*/ 689012 h 2456538"/>
                <a:gd name="connsiteX5" fmla="*/ 1223972 w 2375099"/>
                <a:gd name="connsiteY5" fmla="*/ 511212 h 2456538"/>
                <a:gd name="connsiteX0" fmla="*/ 1223972 w 3409602"/>
                <a:gd name="connsiteY0" fmla="*/ 511212 h 2456538"/>
                <a:gd name="connsiteX1" fmla="*/ 2111316 w 3409602"/>
                <a:gd name="connsiteY1" fmla="*/ 345194 h 2456538"/>
                <a:gd name="connsiteX2" fmla="*/ 3408372 w 3409602"/>
                <a:gd name="connsiteY2" fmla="*/ 1298612 h 2456538"/>
                <a:gd name="connsiteX3" fmla="*/ 2354272 w 3409602"/>
                <a:gd name="connsiteY3" fmla="*/ 2340012 h 2456538"/>
                <a:gd name="connsiteX4" fmla="*/ 1514416 w 3409602"/>
                <a:gd name="connsiteY4" fmla="*/ 2213012 h 2456538"/>
                <a:gd name="connsiteX5" fmla="*/ 4772 w 3409602"/>
                <a:gd name="connsiteY5" fmla="*/ 689012 h 2456538"/>
                <a:gd name="connsiteX6" fmla="*/ 1223972 w 3409602"/>
                <a:gd name="connsiteY6" fmla="*/ 511212 h 2456538"/>
                <a:gd name="connsiteX0" fmla="*/ 1223972 w 3408372"/>
                <a:gd name="connsiteY0" fmla="*/ 511212 h 2456538"/>
                <a:gd name="connsiteX1" fmla="*/ 2111316 w 3408372"/>
                <a:gd name="connsiteY1" fmla="*/ 345194 h 2456538"/>
                <a:gd name="connsiteX2" fmla="*/ 3408372 w 3408372"/>
                <a:gd name="connsiteY2" fmla="*/ 1298612 h 2456538"/>
                <a:gd name="connsiteX3" fmla="*/ 2354272 w 3408372"/>
                <a:gd name="connsiteY3" fmla="*/ 2340012 h 2456538"/>
                <a:gd name="connsiteX4" fmla="*/ 1514416 w 3408372"/>
                <a:gd name="connsiteY4" fmla="*/ 2213012 h 2456538"/>
                <a:gd name="connsiteX5" fmla="*/ 4772 w 3408372"/>
                <a:gd name="connsiteY5" fmla="*/ 689012 h 2456538"/>
                <a:gd name="connsiteX6" fmla="*/ 1223972 w 3408372"/>
                <a:gd name="connsiteY6" fmla="*/ 511212 h 2456538"/>
                <a:gd name="connsiteX0" fmla="*/ 1223972 w 3408372"/>
                <a:gd name="connsiteY0" fmla="*/ 1448718 h 3394044"/>
                <a:gd name="connsiteX1" fmla="*/ 1336616 w 3408372"/>
                <a:gd name="connsiteY1" fmla="*/ 0 h 3394044"/>
                <a:gd name="connsiteX2" fmla="*/ 3408372 w 3408372"/>
                <a:gd name="connsiteY2" fmla="*/ 2236118 h 3394044"/>
                <a:gd name="connsiteX3" fmla="*/ 2354272 w 3408372"/>
                <a:gd name="connsiteY3" fmla="*/ 3277518 h 3394044"/>
                <a:gd name="connsiteX4" fmla="*/ 1514416 w 3408372"/>
                <a:gd name="connsiteY4" fmla="*/ 3150518 h 3394044"/>
                <a:gd name="connsiteX5" fmla="*/ 4772 w 3408372"/>
                <a:gd name="connsiteY5" fmla="*/ 1626518 h 3394044"/>
                <a:gd name="connsiteX6" fmla="*/ 1223972 w 3408372"/>
                <a:gd name="connsiteY6" fmla="*/ 1448718 h 3394044"/>
                <a:gd name="connsiteX0" fmla="*/ 1223972 w 3408372"/>
                <a:gd name="connsiteY0" fmla="*/ 511213 h 2456539"/>
                <a:gd name="connsiteX1" fmla="*/ 3408372 w 3408372"/>
                <a:gd name="connsiteY1" fmla="*/ 1298613 h 2456539"/>
                <a:gd name="connsiteX2" fmla="*/ 2354272 w 3408372"/>
                <a:gd name="connsiteY2" fmla="*/ 2340013 h 2456539"/>
                <a:gd name="connsiteX3" fmla="*/ 1514416 w 3408372"/>
                <a:gd name="connsiteY3" fmla="*/ 2213013 h 2456539"/>
                <a:gd name="connsiteX4" fmla="*/ 4772 w 3408372"/>
                <a:gd name="connsiteY4" fmla="*/ 689013 h 2456539"/>
                <a:gd name="connsiteX5" fmla="*/ 1223972 w 3408372"/>
                <a:gd name="connsiteY5" fmla="*/ 511213 h 245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8372" h="2456539">
                  <a:moveTo>
                    <a:pt x="1223972" y="511213"/>
                  </a:moveTo>
                  <a:lnTo>
                    <a:pt x="3408372" y="1298613"/>
                  </a:lnTo>
                  <a:cubicBezTo>
                    <a:pt x="3042465" y="2507383"/>
                    <a:pt x="2477315" y="2187613"/>
                    <a:pt x="2354272" y="2340013"/>
                  </a:cubicBezTo>
                  <a:cubicBezTo>
                    <a:pt x="1921920" y="2564380"/>
                    <a:pt x="1743568" y="2433146"/>
                    <a:pt x="1514416" y="2213013"/>
                  </a:cubicBezTo>
                  <a:cubicBezTo>
                    <a:pt x="350801" y="2124113"/>
                    <a:pt x="76187" y="1451013"/>
                    <a:pt x="4772" y="689013"/>
                  </a:cubicBezTo>
                  <a:cubicBezTo>
                    <a:pt x="-84128" y="-276186"/>
                    <a:pt x="1096972" y="-123786"/>
                    <a:pt x="1223972" y="511213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Rectangle 24">
              <a:extLst>
                <a:ext uri="{FF2B5EF4-FFF2-40B4-BE49-F238E27FC236}">
                  <a16:creationId xmlns:a16="http://schemas.microsoft.com/office/drawing/2014/main" id="{ECDAAFFD-555C-4838-8A82-FBDAD629684F}"/>
                </a:ext>
              </a:extLst>
            </p:cNvPr>
            <p:cNvSpPr/>
            <p:nvPr/>
          </p:nvSpPr>
          <p:spPr>
            <a:xfrm>
              <a:off x="5498117" y="1886710"/>
              <a:ext cx="2383434" cy="2841079"/>
            </a:xfrm>
            <a:custGeom>
              <a:avLst/>
              <a:gdLst>
                <a:gd name="connsiteX0" fmla="*/ 0 w 1347785"/>
                <a:gd name="connsiteY0" fmla="*/ 0 h 1453391"/>
                <a:gd name="connsiteX1" fmla="*/ 1347785 w 1347785"/>
                <a:gd name="connsiteY1" fmla="*/ 0 h 1453391"/>
                <a:gd name="connsiteX2" fmla="*/ 1347785 w 1347785"/>
                <a:gd name="connsiteY2" fmla="*/ 1453391 h 1453391"/>
                <a:gd name="connsiteX3" fmla="*/ 0 w 1347785"/>
                <a:gd name="connsiteY3" fmla="*/ 1453391 h 1453391"/>
                <a:gd name="connsiteX4" fmla="*/ 0 w 1347785"/>
                <a:gd name="connsiteY4" fmla="*/ 0 h 1453391"/>
                <a:gd name="connsiteX0" fmla="*/ 38100 w 1347785"/>
                <a:gd name="connsiteY0" fmla="*/ 0 h 1986791"/>
                <a:gd name="connsiteX1" fmla="*/ 1347785 w 1347785"/>
                <a:gd name="connsiteY1" fmla="*/ 533400 h 1986791"/>
                <a:gd name="connsiteX2" fmla="*/ 1347785 w 1347785"/>
                <a:gd name="connsiteY2" fmla="*/ 1986791 h 1986791"/>
                <a:gd name="connsiteX3" fmla="*/ 0 w 1347785"/>
                <a:gd name="connsiteY3" fmla="*/ 1986791 h 1986791"/>
                <a:gd name="connsiteX4" fmla="*/ 38100 w 1347785"/>
                <a:gd name="connsiteY4" fmla="*/ 0 h 1986791"/>
                <a:gd name="connsiteX0" fmla="*/ 244357 w 1554042"/>
                <a:gd name="connsiteY0" fmla="*/ 0 h 1986791"/>
                <a:gd name="connsiteX1" fmla="*/ 1554042 w 1554042"/>
                <a:gd name="connsiteY1" fmla="*/ 533400 h 1986791"/>
                <a:gd name="connsiteX2" fmla="*/ 1554042 w 1554042"/>
                <a:gd name="connsiteY2" fmla="*/ 1986791 h 1986791"/>
                <a:gd name="connsiteX3" fmla="*/ 206257 w 1554042"/>
                <a:gd name="connsiteY3" fmla="*/ 1986791 h 1986791"/>
                <a:gd name="connsiteX4" fmla="*/ 244357 w 1554042"/>
                <a:gd name="connsiteY4" fmla="*/ 0 h 1986791"/>
                <a:gd name="connsiteX0" fmla="*/ 110322 w 1420007"/>
                <a:gd name="connsiteY0" fmla="*/ 0 h 2697991"/>
                <a:gd name="connsiteX1" fmla="*/ 1420007 w 1420007"/>
                <a:gd name="connsiteY1" fmla="*/ 533400 h 2697991"/>
                <a:gd name="connsiteX2" fmla="*/ 1420007 w 1420007"/>
                <a:gd name="connsiteY2" fmla="*/ 1986791 h 2697991"/>
                <a:gd name="connsiteX3" fmla="*/ 1139022 w 1420007"/>
                <a:gd name="connsiteY3" fmla="*/ 2697991 h 2697991"/>
                <a:gd name="connsiteX4" fmla="*/ 110322 w 1420007"/>
                <a:gd name="connsiteY4" fmla="*/ 0 h 2697991"/>
                <a:gd name="connsiteX0" fmla="*/ 204053 w 1513738"/>
                <a:gd name="connsiteY0" fmla="*/ 0 h 2697991"/>
                <a:gd name="connsiteX1" fmla="*/ 1513738 w 1513738"/>
                <a:gd name="connsiteY1" fmla="*/ 533400 h 2697991"/>
                <a:gd name="connsiteX2" fmla="*/ 1513738 w 1513738"/>
                <a:gd name="connsiteY2" fmla="*/ 1986791 h 2697991"/>
                <a:gd name="connsiteX3" fmla="*/ 1232753 w 1513738"/>
                <a:gd name="connsiteY3" fmla="*/ 2697991 h 2697991"/>
                <a:gd name="connsiteX4" fmla="*/ 204053 w 1513738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1270985 w 1551970"/>
                <a:gd name="connsiteY3" fmla="*/ 2697991 h 2697991"/>
                <a:gd name="connsiteX4" fmla="*/ 242285 w 1551970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978885 w 1551970"/>
                <a:gd name="connsiteY3" fmla="*/ 2342391 h 2697991"/>
                <a:gd name="connsiteX4" fmla="*/ 1270985 w 1551970"/>
                <a:gd name="connsiteY4" fmla="*/ 2697991 h 2697991"/>
                <a:gd name="connsiteX5" fmla="*/ 242285 w 1551970"/>
                <a:gd name="connsiteY5" fmla="*/ 0 h 2697991"/>
                <a:gd name="connsiteX0" fmla="*/ 242285 w 1673226"/>
                <a:gd name="connsiteY0" fmla="*/ 0 h 2835290"/>
                <a:gd name="connsiteX1" fmla="*/ 1551970 w 1673226"/>
                <a:gd name="connsiteY1" fmla="*/ 533400 h 2835290"/>
                <a:gd name="connsiteX2" fmla="*/ 1551970 w 1673226"/>
                <a:gd name="connsiteY2" fmla="*/ 1986791 h 2835290"/>
                <a:gd name="connsiteX3" fmla="*/ 1651985 w 1673226"/>
                <a:gd name="connsiteY3" fmla="*/ 2831341 h 2835290"/>
                <a:gd name="connsiteX4" fmla="*/ 978885 w 1673226"/>
                <a:gd name="connsiteY4" fmla="*/ 2342391 h 2835290"/>
                <a:gd name="connsiteX5" fmla="*/ 1270985 w 1673226"/>
                <a:gd name="connsiteY5" fmla="*/ 2697991 h 2835290"/>
                <a:gd name="connsiteX6" fmla="*/ 242285 w 1673226"/>
                <a:gd name="connsiteY6" fmla="*/ 0 h 2835290"/>
                <a:gd name="connsiteX0" fmla="*/ 242285 w 1673226"/>
                <a:gd name="connsiteY0" fmla="*/ 0 h 2841079"/>
                <a:gd name="connsiteX1" fmla="*/ 1551970 w 1673226"/>
                <a:gd name="connsiteY1" fmla="*/ 533400 h 2841079"/>
                <a:gd name="connsiteX2" fmla="*/ 1551970 w 1673226"/>
                <a:gd name="connsiteY2" fmla="*/ 1986791 h 2841079"/>
                <a:gd name="connsiteX3" fmla="*/ 1651985 w 1673226"/>
                <a:gd name="connsiteY3" fmla="*/ 2831341 h 2841079"/>
                <a:gd name="connsiteX4" fmla="*/ 978885 w 1673226"/>
                <a:gd name="connsiteY4" fmla="*/ 2342391 h 2841079"/>
                <a:gd name="connsiteX5" fmla="*/ 1270985 w 1673226"/>
                <a:gd name="connsiteY5" fmla="*/ 2697991 h 2841079"/>
                <a:gd name="connsiteX6" fmla="*/ 242285 w 1673226"/>
                <a:gd name="connsiteY6" fmla="*/ 0 h 2841079"/>
                <a:gd name="connsiteX0" fmla="*/ 242285 w 1668998"/>
                <a:gd name="connsiteY0" fmla="*/ 0 h 2841079"/>
                <a:gd name="connsiteX1" fmla="*/ 1551970 w 1668998"/>
                <a:gd name="connsiteY1" fmla="*/ 533400 h 2841079"/>
                <a:gd name="connsiteX2" fmla="*/ 1551970 w 1668998"/>
                <a:gd name="connsiteY2" fmla="*/ 1986791 h 2841079"/>
                <a:gd name="connsiteX3" fmla="*/ 1366235 w 1668998"/>
                <a:gd name="connsiteY3" fmla="*/ 2361440 h 2841079"/>
                <a:gd name="connsiteX4" fmla="*/ 1651985 w 1668998"/>
                <a:gd name="connsiteY4" fmla="*/ 2831341 h 2841079"/>
                <a:gd name="connsiteX5" fmla="*/ 978885 w 1668998"/>
                <a:gd name="connsiteY5" fmla="*/ 2342391 h 2841079"/>
                <a:gd name="connsiteX6" fmla="*/ 1270985 w 1668998"/>
                <a:gd name="connsiteY6" fmla="*/ 2697991 h 2841079"/>
                <a:gd name="connsiteX7" fmla="*/ 242285 w 1668998"/>
                <a:gd name="connsiteY7" fmla="*/ 0 h 2841079"/>
                <a:gd name="connsiteX0" fmla="*/ 242285 w 1711151"/>
                <a:gd name="connsiteY0" fmla="*/ 0 h 2841079"/>
                <a:gd name="connsiteX1" fmla="*/ 1551970 w 1711151"/>
                <a:gd name="connsiteY1" fmla="*/ 533400 h 2841079"/>
                <a:gd name="connsiteX2" fmla="*/ 1551970 w 1711151"/>
                <a:gd name="connsiteY2" fmla="*/ 1986791 h 2841079"/>
                <a:gd name="connsiteX3" fmla="*/ 1366235 w 1711151"/>
                <a:gd name="connsiteY3" fmla="*/ 2361440 h 2841079"/>
                <a:gd name="connsiteX4" fmla="*/ 1651985 w 1711151"/>
                <a:gd name="connsiteY4" fmla="*/ 2831341 h 2841079"/>
                <a:gd name="connsiteX5" fmla="*/ 978885 w 1711151"/>
                <a:gd name="connsiteY5" fmla="*/ 2342391 h 2841079"/>
                <a:gd name="connsiteX6" fmla="*/ 1270985 w 1711151"/>
                <a:gd name="connsiteY6" fmla="*/ 2697991 h 2841079"/>
                <a:gd name="connsiteX7" fmla="*/ 242285 w 1711151"/>
                <a:gd name="connsiteY7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68184"/>
                <a:gd name="connsiteY0" fmla="*/ 0 h 2841079"/>
                <a:gd name="connsiteX1" fmla="*/ 1551970 w 2168184"/>
                <a:gd name="connsiteY1" fmla="*/ 533400 h 2841079"/>
                <a:gd name="connsiteX2" fmla="*/ 1551970 w 2168184"/>
                <a:gd name="connsiteY2" fmla="*/ 1986791 h 2841079"/>
                <a:gd name="connsiteX3" fmla="*/ 2153635 w 2168184"/>
                <a:gd name="connsiteY3" fmla="*/ 2818640 h 2841079"/>
                <a:gd name="connsiteX4" fmla="*/ 1366235 w 2168184"/>
                <a:gd name="connsiteY4" fmla="*/ 2361440 h 2841079"/>
                <a:gd name="connsiteX5" fmla="*/ 1651985 w 2168184"/>
                <a:gd name="connsiteY5" fmla="*/ 2831341 h 2841079"/>
                <a:gd name="connsiteX6" fmla="*/ 978885 w 2168184"/>
                <a:gd name="connsiteY6" fmla="*/ 2342391 h 2841079"/>
                <a:gd name="connsiteX7" fmla="*/ 1270985 w 2168184"/>
                <a:gd name="connsiteY7" fmla="*/ 2697991 h 2841079"/>
                <a:gd name="connsiteX8" fmla="*/ 242285 w 2168184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6784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50995"/>
                <a:gd name="connsiteY0" fmla="*/ 0 h 2841079"/>
                <a:gd name="connsiteX1" fmla="*/ 1551970 w 2350995"/>
                <a:gd name="connsiteY1" fmla="*/ 533400 h 2841079"/>
                <a:gd name="connsiteX2" fmla="*/ 2318734 w 2350995"/>
                <a:gd name="connsiteY2" fmla="*/ 2748790 h 2841079"/>
                <a:gd name="connsiteX3" fmla="*/ 1640870 w 2350995"/>
                <a:gd name="connsiteY3" fmla="*/ 2126491 h 2841079"/>
                <a:gd name="connsiteX4" fmla="*/ 2153635 w 2350995"/>
                <a:gd name="connsiteY4" fmla="*/ 2818640 h 2841079"/>
                <a:gd name="connsiteX5" fmla="*/ 1366235 w 2350995"/>
                <a:gd name="connsiteY5" fmla="*/ 2361440 h 2841079"/>
                <a:gd name="connsiteX6" fmla="*/ 1651985 w 2350995"/>
                <a:gd name="connsiteY6" fmla="*/ 2831341 h 2841079"/>
                <a:gd name="connsiteX7" fmla="*/ 978885 w 2350995"/>
                <a:gd name="connsiteY7" fmla="*/ 2342391 h 2841079"/>
                <a:gd name="connsiteX8" fmla="*/ 1270985 w 2350995"/>
                <a:gd name="connsiteY8" fmla="*/ 2697991 h 2841079"/>
                <a:gd name="connsiteX9" fmla="*/ 242285 w 2350995"/>
                <a:gd name="connsiteY9" fmla="*/ 0 h 2841079"/>
                <a:gd name="connsiteX0" fmla="*/ 242285 w 2334147"/>
                <a:gd name="connsiteY0" fmla="*/ 0 h 2841079"/>
                <a:gd name="connsiteX1" fmla="*/ 1551970 w 2334147"/>
                <a:gd name="connsiteY1" fmla="*/ 533400 h 2841079"/>
                <a:gd name="connsiteX2" fmla="*/ 1899634 w 2334147"/>
                <a:gd name="connsiteY2" fmla="*/ 1986790 h 2841079"/>
                <a:gd name="connsiteX3" fmla="*/ 2318734 w 2334147"/>
                <a:gd name="connsiteY3" fmla="*/ 2748790 h 2841079"/>
                <a:gd name="connsiteX4" fmla="*/ 1640870 w 2334147"/>
                <a:gd name="connsiteY4" fmla="*/ 2126491 h 2841079"/>
                <a:gd name="connsiteX5" fmla="*/ 2153635 w 2334147"/>
                <a:gd name="connsiteY5" fmla="*/ 2818640 h 2841079"/>
                <a:gd name="connsiteX6" fmla="*/ 1366235 w 2334147"/>
                <a:gd name="connsiteY6" fmla="*/ 2361440 h 2841079"/>
                <a:gd name="connsiteX7" fmla="*/ 1651985 w 2334147"/>
                <a:gd name="connsiteY7" fmla="*/ 2831341 h 2841079"/>
                <a:gd name="connsiteX8" fmla="*/ 978885 w 2334147"/>
                <a:gd name="connsiteY8" fmla="*/ 2342391 h 2841079"/>
                <a:gd name="connsiteX9" fmla="*/ 1270985 w 2334147"/>
                <a:gd name="connsiteY9" fmla="*/ 2697991 h 2841079"/>
                <a:gd name="connsiteX10" fmla="*/ 242285 w 2334147"/>
                <a:gd name="connsiteY10" fmla="*/ 0 h 2841079"/>
                <a:gd name="connsiteX0" fmla="*/ 242285 w 2350485"/>
                <a:gd name="connsiteY0" fmla="*/ 0 h 2841079"/>
                <a:gd name="connsiteX1" fmla="*/ 1551970 w 2350485"/>
                <a:gd name="connsiteY1" fmla="*/ 533400 h 2841079"/>
                <a:gd name="connsiteX2" fmla="*/ 1899634 w 2350485"/>
                <a:gd name="connsiteY2" fmla="*/ 1986790 h 2841079"/>
                <a:gd name="connsiteX3" fmla="*/ 2318734 w 2350485"/>
                <a:gd name="connsiteY3" fmla="*/ 2748790 h 2841079"/>
                <a:gd name="connsiteX4" fmla="*/ 1640870 w 2350485"/>
                <a:gd name="connsiteY4" fmla="*/ 2126491 h 2841079"/>
                <a:gd name="connsiteX5" fmla="*/ 2153635 w 2350485"/>
                <a:gd name="connsiteY5" fmla="*/ 2818640 h 2841079"/>
                <a:gd name="connsiteX6" fmla="*/ 1366235 w 2350485"/>
                <a:gd name="connsiteY6" fmla="*/ 2361440 h 2841079"/>
                <a:gd name="connsiteX7" fmla="*/ 1651985 w 2350485"/>
                <a:gd name="connsiteY7" fmla="*/ 2831341 h 2841079"/>
                <a:gd name="connsiteX8" fmla="*/ 978885 w 2350485"/>
                <a:gd name="connsiteY8" fmla="*/ 2342391 h 2841079"/>
                <a:gd name="connsiteX9" fmla="*/ 1270985 w 2350485"/>
                <a:gd name="connsiteY9" fmla="*/ 2697991 h 2841079"/>
                <a:gd name="connsiteX10" fmla="*/ 242285 w 2350485"/>
                <a:gd name="connsiteY10" fmla="*/ 0 h 2841079"/>
                <a:gd name="connsiteX0" fmla="*/ 242285 w 2398708"/>
                <a:gd name="connsiteY0" fmla="*/ 0 h 2841079"/>
                <a:gd name="connsiteX1" fmla="*/ 1551970 w 2398708"/>
                <a:gd name="connsiteY1" fmla="*/ 533400 h 2841079"/>
                <a:gd name="connsiteX2" fmla="*/ 2394934 w 2398708"/>
                <a:gd name="connsiteY2" fmla="*/ 2450340 h 2841079"/>
                <a:gd name="connsiteX3" fmla="*/ 1899634 w 2398708"/>
                <a:gd name="connsiteY3" fmla="*/ 1986790 h 2841079"/>
                <a:gd name="connsiteX4" fmla="*/ 2318734 w 2398708"/>
                <a:gd name="connsiteY4" fmla="*/ 2748790 h 2841079"/>
                <a:gd name="connsiteX5" fmla="*/ 1640870 w 2398708"/>
                <a:gd name="connsiteY5" fmla="*/ 2126491 h 2841079"/>
                <a:gd name="connsiteX6" fmla="*/ 2153635 w 2398708"/>
                <a:gd name="connsiteY6" fmla="*/ 2818640 h 2841079"/>
                <a:gd name="connsiteX7" fmla="*/ 1366235 w 2398708"/>
                <a:gd name="connsiteY7" fmla="*/ 2361440 h 2841079"/>
                <a:gd name="connsiteX8" fmla="*/ 1651985 w 2398708"/>
                <a:gd name="connsiteY8" fmla="*/ 2831341 h 2841079"/>
                <a:gd name="connsiteX9" fmla="*/ 978885 w 2398708"/>
                <a:gd name="connsiteY9" fmla="*/ 2342391 h 2841079"/>
                <a:gd name="connsiteX10" fmla="*/ 1270985 w 2398708"/>
                <a:gd name="connsiteY10" fmla="*/ 2697991 h 2841079"/>
                <a:gd name="connsiteX11" fmla="*/ 242285 w 2398708"/>
                <a:gd name="connsiteY11" fmla="*/ 0 h 2841079"/>
                <a:gd name="connsiteX0" fmla="*/ 242285 w 2402280"/>
                <a:gd name="connsiteY0" fmla="*/ 0 h 2841079"/>
                <a:gd name="connsiteX1" fmla="*/ 1551970 w 2402280"/>
                <a:gd name="connsiteY1" fmla="*/ 533400 h 2841079"/>
                <a:gd name="connsiteX2" fmla="*/ 2394934 w 2402280"/>
                <a:gd name="connsiteY2" fmla="*/ 2450340 h 2841079"/>
                <a:gd name="connsiteX3" fmla="*/ 1899634 w 2402280"/>
                <a:gd name="connsiteY3" fmla="*/ 1986790 h 2841079"/>
                <a:gd name="connsiteX4" fmla="*/ 2318734 w 2402280"/>
                <a:gd name="connsiteY4" fmla="*/ 2748790 h 2841079"/>
                <a:gd name="connsiteX5" fmla="*/ 1640870 w 2402280"/>
                <a:gd name="connsiteY5" fmla="*/ 2126491 h 2841079"/>
                <a:gd name="connsiteX6" fmla="*/ 2153635 w 2402280"/>
                <a:gd name="connsiteY6" fmla="*/ 2818640 h 2841079"/>
                <a:gd name="connsiteX7" fmla="*/ 1366235 w 2402280"/>
                <a:gd name="connsiteY7" fmla="*/ 2361440 h 2841079"/>
                <a:gd name="connsiteX8" fmla="*/ 1651985 w 2402280"/>
                <a:gd name="connsiteY8" fmla="*/ 2831341 h 2841079"/>
                <a:gd name="connsiteX9" fmla="*/ 978885 w 2402280"/>
                <a:gd name="connsiteY9" fmla="*/ 2342391 h 2841079"/>
                <a:gd name="connsiteX10" fmla="*/ 1270985 w 2402280"/>
                <a:gd name="connsiteY10" fmla="*/ 2697991 h 2841079"/>
                <a:gd name="connsiteX11" fmla="*/ 242285 w 2402280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3434" h="2841079">
                  <a:moveTo>
                    <a:pt x="242285" y="0"/>
                  </a:moveTo>
                  <a:cubicBezTo>
                    <a:pt x="625825" y="496740"/>
                    <a:pt x="2388584" y="1341460"/>
                    <a:pt x="2375884" y="2564640"/>
                  </a:cubicBezTo>
                  <a:cubicBezTo>
                    <a:pt x="2459228" y="2825922"/>
                    <a:pt x="1823434" y="1825923"/>
                    <a:pt x="1899634" y="1986790"/>
                  </a:cubicBezTo>
                  <a:cubicBezTo>
                    <a:pt x="2260791" y="2392535"/>
                    <a:pt x="2415836" y="2742440"/>
                    <a:pt x="2318734" y="2748790"/>
                  </a:cubicBezTo>
                  <a:cubicBezTo>
                    <a:pt x="2207079" y="2827107"/>
                    <a:pt x="1900163" y="2349799"/>
                    <a:pt x="1636107" y="2121728"/>
                  </a:cubicBezTo>
                  <a:cubicBezTo>
                    <a:pt x="1627376" y="2154410"/>
                    <a:pt x="2241741" y="2653011"/>
                    <a:pt x="2153635" y="2818640"/>
                  </a:cubicBezTo>
                  <a:cubicBezTo>
                    <a:pt x="1798829" y="2906481"/>
                    <a:pt x="1345597" y="2281007"/>
                    <a:pt x="1366235" y="2361440"/>
                  </a:cubicBezTo>
                  <a:cubicBezTo>
                    <a:pt x="1377348" y="2399011"/>
                    <a:pt x="1868943" y="2690054"/>
                    <a:pt x="1651985" y="2831341"/>
                  </a:cubicBezTo>
                  <a:cubicBezTo>
                    <a:pt x="1359621" y="2928708"/>
                    <a:pt x="959835" y="2261958"/>
                    <a:pt x="978885" y="2342391"/>
                  </a:cubicBezTo>
                  <a:lnTo>
                    <a:pt x="1270985" y="2697991"/>
                  </a:lnTo>
                  <a:cubicBezTo>
                    <a:pt x="280385" y="2531027"/>
                    <a:pt x="-380015" y="992464"/>
                    <a:pt x="242285" y="0"/>
                  </a:cubicBezTo>
                  <a:close/>
                </a:path>
              </a:pathLst>
            </a:custGeom>
            <a:solidFill>
              <a:srgbClr val="CAC0B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EA1C316-0BF8-444C-AB58-9C92E308F751}"/>
                </a:ext>
              </a:extLst>
            </p:cNvPr>
            <p:cNvSpPr/>
            <p:nvPr/>
          </p:nvSpPr>
          <p:spPr>
            <a:xfrm>
              <a:off x="6426200" y="2940050"/>
              <a:ext cx="546100" cy="533400"/>
            </a:xfrm>
            <a:custGeom>
              <a:avLst/>
              <a:gdLst>
                <a:gd name="connsiteX0" fmla="*/ 0 w 546100"/>
                <a:gd name="connsiteY0" fmla="*/ 0 h 533400"/>
                <a:gd name="connsiteX1" fmla="*/ 146050 w 546100"/>
                <a:gd name="connsiteY1" fmla="*/ 203200 h 533400"/>
                <a:gd name="connsiteX2" fmla="*/ 311150 w 546100"/>
                <a:gd name="connsiteY2" fmla="*/ 330200 h 533400"/>
                <a:gd name="connsiteX3" fmla="*/ 546100 w 546100"/>
                <a:gd name="connsiteY3" fmla="*/ 533400 h 533400"/>
                <a:gd name="connsiteX4" fmla="*/ 546100 w 546100"/>
                <a:gd name="connsiteY4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00" h="533400">
                  <a:moveTo>
                    <a:pt x="0" y="0"/>
                  </a:moveTo>
                  <a:cubicBezTo>
                    <a:pt x="47096" y="74083"/>
                    <a:pt x="94192" y="148167"/>
                    <a:pt x="146050" y="203200"/>
                  </a:cubicBezTo>
                  <a:cubicBezTo>
                    <a:pt x="197908" y="258233"/>
                    <a:pt x="244475" y="275167"/>
                    <a:pt x="311150" y="330200"/>
                  </a:cubicBezTo>
                  <a:cubicBezTo>
                    <a:pt x="377825" y="385233"/>
                    <a:pt x="546100" y="533400"/>
                    <a:pt x="546100" y="533400"/>
                  </a:cubicBezTo>
                  <a:lnTo>
                    <a:pt x="546100" y="5334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E3E557-7477-472C-B7CC-A2A7E40DEEDB}"/>
                </a:ext>
              </a:extLst>
            </p:cNvPr>
            <p:cNvSpPr/>
            <p:nvPr/>
          </p:nvSpPr>
          <p:spPr>
            <a:xfrm>
              <a:off x="6261100" y="3276600"/>
              <a:ext cx="311150" cy="336550"/>
            </a:xfrm>
            <a:custGeom>
              <a:avLst/>
              <a:gdLst>
                <a:gd name="connsiteX0" fmla="*/ 0 w 311150"/>
                <a:gd name="connsiteY0" fmla="*/ 0 h 336550"/>
                <a:gd name="connsiteX1" fmla="*/ 127000 w 311150"/>
                <a:gd name="connsiteY1" fmla="*/ 133350 h 336550"/>
                <a:gd name="connsiteX2" fmla="*/ 215900 w 311150"/>
                <a:gd name="connsiteY2" fmla="*/ 273050 h 336550"/>
                <a:gd name="connsiteX3" fmla="*/ 311150 w 311150"/>
                <a:gd name="connsiteY3" fmla="*/ 336550 h 336550"/>
                <a:gd name="connsiteX4" fmla="*/ 311150 w 311150"/>
                <a:gd name="connsiteY4" fmla="*/ 3365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150" h="336550">
                  <a:moveTo>
                    <a:pt x="0" y="0"/>
                  </a:moveTo>
                  <a:cubicBezTo>
                    <a:pt x="45508" y="43921"/>
                    <a:pt x="91017" y="87842"/>
                    <a:pt x="127000" y="133350"/>
                  </a:cubicBezTo>
                  <a:cubicBezTo>
                    <a:pt x="162983" y="178858"/>
                    <a:pt x="185208" y="239183"/>
                    <a:pt x="215900" y="273050"/>
                  </a:cubicBezTo>
                  <a:cubicBezTo>
                    <a:pt x="246592" y="306917"/>
                    <a:pt x="311150" y="336550"/>
                    <a:pt x="311150" y="336550"/>
                  </a:cubicBezTo>
                  <a:lnTo>
                    <a:pt x="311150" y="3365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C4F417D-A61F-4953-B33F-9B6F49307FF5}"/>
                </a:ext>
              </a:extLst>
            </p:cNvPr>
            <p:cNvSpPr/>
            <p:nvPr/>
          </p:nvSpPr>
          <p:spPr>
            <a:xfrm>
              <a:off x="6045200" y="3676650"/>
              <a:ext cx="114300" cy="107950"/>
            </a:xfrm>
            <a:custGeom>
              <a:avLst/>
              <a:gdLst>
                <a:gd name="connsiteX0" fmla="*/ 0 w 114300"/>
                <a:gd name="connsiteY0" fmla="*/ 0 h 107950"/>
                <a:gd name="connsiteX1" fmla="*/ 57150 w 114300"/>
                <a:gd name="connsiteY1" fmla="*/ 57150 h 107950"/>
                <a:gd name="connsiteX2" fmla="*/ 114300 w 114300"/>
                <a:gd name="connsiteY2" fmla="*/ 107950 h 107950"/>
                <a:gd name="connsiteX3" fmla="*/ 114300 w 114300"/>
                <a:gd name="connsiteY3" fmla="*/ 10795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7950">
                  <a:moveTo>
                    <a:pt x="0" y="0"/>
                  </a:moveTo>
                  <a:cubicBezTo>
                    <a:pt x="19050" y="19579"/>
                    <a:pt x="38100" y="39158"/>
                    <a:pt x="57150" y="57150"/>
                  </a:cubicBezTo>
                  <a:cubicBezTo>
                    <a:pt x="76200" y="75142"/>
                    <a:pt x="114300" y="107950"/>
                    <a:pt x="114300" y="107950"/>
                  </a:cubicBezTo>
                  <a:lnTo>
                    <a:pt x="114300" y="107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09F9AE2-BE07-42BD-9EF1-15EF79E40183}"/>
                </a:ext>
              </a:extLst>
            </p:cNvPr>
            <p:cNvSpPr/>
            <p:nvPr/>
          </p:nvSpPr>
          <p:spPr>
            <a:xfrm>
              <a:off x="4543425" y="3465772"/>
              <a:ext cx="877639" cy="341053"/>
            </a:xfrm>
            <a:custGeom>
              <a:avLst/>
              <a:gdLst>
                <a:gd name="connsiteX0" fmla="*/ 0 w 877639"/>
                <a:gd name="connsiteY0" fmla="*/ 71178 h 341053"/>
                <a:gd name="connsiteX1" fmla="*/ 57150 w 877639"/>
                <a:gd name="connsiteY1" fmla="*/ 207703 h 341053"/>
                <a:gd name="connsiteX2" fmla="*/ 123825 w 877639"/>
                <a:gd name="connsiteY2" fmla="*/ 258503 h 341053"/>
                <a:gd name="connsiteX3" fmla="*/ 215900 w 877639"/>
                <a:gd name="connsiteY3" fmla="*/ 141028 h 341053"/>
                <a:gd name="connsiteX4" fmla="*/ 254000 w 877639"/>
                <a:gd name="connsiteY4" fmla="*/ 258503 h 341053"/>
                <a:gd name="connsiteX5" fmla="*/ 339725 w 877639"/>
                <a:gd name="connsiteY5" fmla="*/ 331528 h 341053"/>
                <a:gd name="connsiteX6" fmla="*/ 431800 w 877639"/>
                <a:gd name="connsiteY6" fmla="*/ 328353 h 341053"/>
                <a:gd name="connsiteX7" fmla="*/ 492125 w 877639"/>
                <a:gd name="connsiteY7" fmla="*/ 223578 h 341053"/>
                <a:gd name="connsiteX8" fmla="*/ 501650 w 877639"/>
                <a:gd name="connsiteY8" fmla="*/ 93403 h 341053"/>
                <a:gd name="connsiteX9" fmla="*/ 574675 w 877639"/>
                <a:gd name="connsiteY9" fmla="*/ 236278 h 341053"/>
                <a:gd name="connsiteX10" fmla="*/ 669925 w 877639"/>
                <a:gd name="connsiteY10" fmla="*/ 312478 h 341053"/>
                <a:gd name="connsiteX11" fmla="*/ 733425 w 877639"/>
                <a:gd name="connsiteY11" fmla="*/ 236278 h 341053"/>
                <a:gd name="connsiteX12" fmla="*/ 742950 w 877639"/>
                <a:gd name="connsiteY12" fmla="*/ 115628 h 341053"/>
                <a:gd name="connsiteX13" fmla="*/ 803275 w 877639"/>
                <a:gd name="connsiteY13" fmla="*/ 195003 h 341053"/>
                <a:gd name="connsiteX14" fmla="*/ 873125 w 877639"/>
                <a:gd name="connsiteY14" fmla="*/ 172778 h 341053"/>
                <a:gd name="connsiteX15" fmla="*/ 869950 w 877639"/>
                <a:gd name="connsiteY15" fmla="*/ 17203 h 341053"/>
                <a:gd name="connsiteX16" fmla="*/ 863600 w 877639"/>
                <a:gd name="connsiteY16" fmla="*/ 10853 h 34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7639" h="341053">
                  <a:moveTo>
                    <a:pt x="0" y="71178"/>
                  </a:moveTo>
                  <a:cubicBezTo>
                    <a:pt x="18256" y="123830"/>
                    <a:pt x="36513" y="176482"/>
                    <a:pt x="57150" y="207703"/>
                  </a:cubicBezTo>
                  <a:cubicBezTo>
                    <a:pt x="77787" y="238924"/>
                    <a:pt x="97367" y="269616"/>
                    <a:pt x="123825" y="258503"/>
                  </a:cubicBezTo>
                  <a:cubicBezTo>
                    <a:pt x="150283" y="247391"/>
                    <a:pt x="194204" y="141028"/>
                    <a:pt x="215900" y="141028"/>
                  </a:cubicBezTo>
                  <a:cubicBezTo>
                    <a:pt x="237596" y="141028"/>
                    <a:pt x="233363" y="226753"/>
                    <a:pt x="254000" y="258503"/>
                  </a:cubicBezTo>
                  <a:cubicBezTo>
                    <a:pt x="274637" y="290253"/>
                    <a:pt x="310092" y="319886"/>
                    <a:pt x="339725" y="331528"/>
                  </a:cubicBezTo>
                  <a:cubicBezTo>
                    <a:pt x="369358" y="343170"/>
                    <a:pt x="406400" y="346345"/>
                    <a:pt x="431800" y="328353"/>
                  </a:cubicBezTo>
                  <a:cubicBezTo>
                    <a:pt x="457200" y="310361"/>
                    <a:pt x="480483" y="262736"/>
                    <a:pt x="492125" y="223578"/>
                  </a:cubicBezTo>
                  <a:cubicBezTo>
                    <a:pt x="503767" y="184420"/>
                    <a:pt x="487892" y="91286"/>
                    <a:pt x="501650" y="93403"/>
                  </a:cubicBezTo>
                  <a:cubicBezTo>
                    <a:pt x="515408" y="95520"/>
                    <a:pt x="546629" y="199766"/>
                    <a:pt x="574675" y="236278"/>
                  </a:cubicBezTo>
                  <a:cubicBezTo>
                    <a:pt x="602721" y="272790"/>
                    <a:pt x="643467" y="312478"/>
                    <a:pt x="669925" y="312478"/>
                  </a:cubicBezTo>
                  <a:cubicBezTo>
                    <a:pt x="696383" y="312478"/>
                    <a:pt x="721254" y="269086"/>
                    <a:pt x="733425" y="236278"/>
                  </a:cubicBezTo>
                  <a:cubicBezTo>
                    <a:pt x="745596" y="203470"/>
                    <a:pt x="731308" y="122507"/>
                    <a:pt x="742950" y="115628"/>
                  </a:cubicBezTo>
                  <a:cubicBezTo>
                    <a:pt x="754592" y="108749"/>
                    <a:pt x="781579" y="185478"/>
                    <a:pt x="803275" y="195003"/>
                  </a:cubicBezTo>
                  <a:cubicBezTo>
                    <a:pt x="824971" y="204528"/>
                    <a:pt x="862013" y="202411"/>
                    <a:pt x="873125" y="172778"/>
                  </a:cubicBezTo>
                  <a:cubicBezTo>
                    <a:pt x="884237" y="143145"/>
                    <a:pt x="871537" y="44190"/>
                    <a:pt x="869950" y="17203"/>
                  </a:cubicBezTo>
                  <a:cubicBezTo>
                    <a:pt x="868363" y="-9784"/>
                    <a:pt x="865981" y="534"/>
                    <a:pt x="863600" y="1085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C38CC3F-D17B-4D29-9B25-107CD471615C}"/>
                </a:ext>
              </a:extLst>
            </p:cNvPr>
            <p:cNvSpPr/>
            <p:nvPr/>
          </p:nvSpPr>
          <p:spPr>
            <a:xfrm>
              <a:off x="4718050" y="3937000"/>
              <a:ext cx="895913" cy="358908"/>
            </a:xfrm>
            <a:custGeom>
              <a:avLst/>
              <a:gdLst>
                <a:gd name="connsiteX0" fmla="*/ 0 w 895913"/>
                <a:gd name="connsiteY0" fmla="*/ 127000 h 358908"/>
                <a:gd name="connsiteX1" fmla="*/ 66675 w 895913"/>
                <a:gd name="connsiteY1" fmla="*/ 263525 h 358908"/>
                <a:gd name="connsiteX2" fmla="*/ 149225 w 895913"/>
                <a:gd name="connsiteY2" fmla="*/ 273050 h 358908"/>
                <a:gd name="connsiteX3" fmla="*/ 193675 w 895913"/>
                <a:gd name="connsiteY3" fmla="*/ 180975 h 358908"/>
                <a:gd name="connsiteX4" fmla="*/ 279400 w 895913"/>
                <a:gd name="connsiteY4" fmla="*/ 307975 h 358908"/>
                <a:gd name="connsiteX5" fmla="*/ 415925 w 895913"/>
                <a:gd name="connsiteY5" fmla="*/ 358775 h 358908"/>
                <a:gd name="connsiteX6" fmla="*/ 501650 w 895913"/>
                <a:gd name="connsiteY6" fmla="*/ 295275 h 358908"/>
                <a:gd name="connsiteX7" fmla="*/ 504825 w 895913"/>
                <a:gd name="connsiteY7" fmla="*/ 142875 h 358908"/>
                <a:gd name="connsiteX8" fmla="*/ 606425 w 895913"/>
                <a:gd name="connsiteY8" fmla="*/ 260350 h 358908"/>
                <a:gd name="connsiteX9" fmla="*/ 698500 w 895913"/>
                <a:gd name="connsiteY9" fmla="*/ 279400 h 358908"/>
                <a:gd name="connsiteX10" fmla="*/ 758825 w 895913"/>
                <a:gd name="connsiteY10" fmla="*/ 177800 h 358908"/>
                <a:gd name="connsiteX11" fmla="*/ 746125 w 895913"/>
                <a:gd name="connsiteY11" fmla="*/ 158750 h 358908"/>
                <a:gd name="connsiteX12" fmla="*/ 844550 w 895913"/>
                <a:gd name="connsiteY12" fmla="*/ 219075 h 358908"/>
                <a:gd name="connsiteX13" fmla="*/ 895350 w 895913"/>
                <a:gd name="connsiteY13" fmla="*/ 127000 h 358908"/>
                <a:gd name="connsiteX14" fmla="*/ 873125 w 895913"/>
                <a:gd name="connsiteY14" fmla="*/ 0 h 358908"/>
                <a:gd name="connsiteX15" fmla="*/ 873125 w 895913"/>
                <a:gd name="connsiteY15" fmla="*/ 0 h 35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913" h="358908">
                  <a:moveTo>
                    <a:pt x="0" y="127000"/>
                  </a:moveTo>
                  <a:cubicBezTo>
                    <a:pt x="20902" y="183091"/>
                    <a:pt x="41804" y="239183"/>
                    <a:pt x="66675" y="263525"/>
                  </a:cubicBezTo>
                  <a:cubicBezTo>
                    <a:pt x="91546" y="287867"/>
                    <a:pt x="128058" y="286808"/>
                    <a:pt x="149225" y="273050"/>
                  </a:cubicBezTo>
                  <a:cubicBezTo>
                    <a:pt x="170392" y="259292"/>
                    <a:pt x="171979" y="175154"/>
                    <a:pt x="193675" y="180975"/>
                  </a:cubicBezTo>
                  <a:cubicBezTo>
                    <a:pt x="215371" y="186796"/>
                    <a:pt x="242358" y="278342"/>
                    <a:pt x="279400" y="307975"/>
                  </a:cubicBezTo>
                  <a:cubicBezTo>
                    <a:pt x="316442" y="337608"/>
                    <a:pt x="378883" y="360892"/>
                    <a:pt x="415925" y="358775"/>
                  </a:cubicBezTo>
                  <a:cubicBezTo>
                    <a:pt x="452967" y="356658"/>
                    <a:pt x="486833" y="331258"/>
                    <a:pt x="501650" y="295275"/>
                  </a:cubicBezTo>
                  <a:cubicBezTo>
                    <a:pt x="516467" y="259292"/>
                    <a:pt x="487363" y="148696"/>
                    <a:pt x="504825" y="142875"/>
                  </a:cubicBezTo>
                  <a:cubicBezTo>
                    <a:pt x="522287" y="137054"/>
                    <a:pt x="574146" y="237596"/>
                    <a:pt x="606425" y="260350"/>
                  </a:cubicBezTo>
                  <a:cubicBezTo>
                    <a:pt x="638704" y="283104"/>
                    <a:pt x="673100" y="293158"/>
                    <a:pt x="698500" y="279400"/>
                  </a:cubicBezTo>
                  <a:cubicBezTo>
                    <a:pt x="723900" y="265642"/>
                    <a:pt x="750888" y="197908"/>
                    <a:pt x="758825" y="177800"/>
                  </a:cubicBezTo>
                  <a:cubicBezTo>
                    <a:pt x="766762" y="157692"/>
                    <a:pt x="731838" y="151871"/>
                    <a:pt x="746125" y="158750"/>
                  </a:cubicBezTo>
                  <a:cubicBezTo>
                    <a:pt x="760413" y="165629"/>
                    <a:pt x="819679" y="224367"/>
                    <a:pt x="844550" y="219075"/>
                  </a:cubicBezTo>
                  <a:cubicBezTo>
                    <a:pt x="869421" y="213783"/>
                    <a:pt x="890588" y="163513"/>
                    <a:pt x="895350" y="127000"/>
                  </a:cubicBezTo>
                  <a:cubicBezTo>
                    <a:pt x="900113" y="90487"/>
                    <a:pt x="873125" y="0"/>
                    <a:pt x="873125" y="0"/>
                  </a:cubicBezTo>
                  <a:lnTo>
                    <a:pt x="873125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775E35D-47FA-4D07-B76C-6525FE8A9309}"/>
                </a:ext>
              </a:extLst>
            </p:cNvPr>
            <p:cNvSpPr/>
            <p:nvPr/>
          </p:nvSpPr>
          <p:spPr>
            <a:xfrm>
              <a:off x="5148263" y="4424363"/>
              <a:ext cx="795337" cy="297706"/>
            </a:xfrm>
            <a:custGeom>
              <a:avLst/>
              <a:gdLst>
                <a:gd name="connsiteX0" fmla="*/ 0 w 795337"/>
                <a:gd name="connsiteY0" fmla="*/ 109537 h 297706"/>
                <a:gd name="connsiteX1" fmla="*/ 119062 w 795337"/>
                <a:gd name="connsiteY1" fmla="*/ 242887 h 297706"/>
                <a:gd name="connsiteX2" fmla="*/ 266700 w 795337"/>
                <a:gd name="connsiteY2" fmla="*/ 261937 h 297706"/>
                <a:gd name="connsiteX3" fmla="*/ 314325 w 795337"/>
                <a:gd name="connsiteY3" fmla="*/ 80962 h 297706"/>
                <a:gd name="connsiteX4" fmla="*/ 419100 w 795337"/>
                <a:gd name="connsiteY4" fmla="*/ 261937 h 297706"/>
                <a:gd name="connsiteX5" fmla="*/ 585787 w 795337"/>
                <a:gd name="connsiteY5" fmla="*/ 280987 h 297706"/>
                <a:gd name="connsiteX6" fmla="*/ 623887 w 795337"/>
                <a:gd name="connsiteY6" fmla="*/ 71437 h 297706"/>
                <a:gd name="connsiteX7" fmla="*/ 733425 w 795337"/>
                <a:gd name="connsiteY7" fmla="*/ 147637 h 297706"/>
                <a:gd name="connsiteX8" fmla="*/ 795337 w 795337"/>
                <a:gd name="connsiteY8" fmla="*/ 0 h 297706"/>
                <a:gd name="connsiteX9" fmla="*/ 795337 w 795337"/>
                <a:gd name="connsiteY9" fmla="*/ 0 h 29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337" h="297706">
                  <a:moveTo>
                    <a:pt x="0" y="109537"/>
                  </a:moveTo>
                  <a:cubicBezTo>
                    <a:pt x="37306" y="163512"/>
                    <a:pt x="74612" y="217487"/>
                    <a:pt x="119062" y="242887"/>
                  </a:cubicBezTo>
                  <a:cubicBezTo>
                    <a:pt x="163512" y="268287"/>
                    <a:pt x="234156" y="288924"/>
                    <a:pt x="266700" y="261937"/>
                  </a:cubicBezTo>
                  <a:cubicBezTo>
                    <a:pt x="299244" y="234950"/>
                    <a:pt x="288925" y="80962"/>
                    <a:pt x="314325" y="80962"/>
                  </a:cubicBezTo>
                  <a:cubicBezTo>
                    <a:pt x="339725" y="80962"/>
                    <a:pt x="373856" y="228600"/>
                    <a:pt x="419100" y="261937"/>
                  </a:cubicBezTo>
                  <a:cubicBezTo>
                    <a:pt x="464344" y="295274"/>
                    <a:pt x="551656" y="312737"/>
                    <a:pt x="585787" y="280987"/>
                  </a:cubicBezTo>
                  <a:cubicBezTo>
                    <a:pt x="619918" y="249237"/>
                    <a:pt x="599281" y="93662"/>
                    <a:pt x="623887" y="71437"/>
                  </a:cubicBezTo>
                  <a:cubicBezTo>
                    <a:pt x="648493" y="49212"/>
                    <a:pt x="704850" y="159543"/>
                    <a:pt x="733425" y="147637"/>
                  </a:cubicBezTo>
                  <a:cubicBezTo>
                    <a:pt x="762000" y="135731"/>
                    <a:pt x="795337" y="0"/>
                    <a:pt x="795337" y="0"/>
                  </a:cubicBezTo>
                  <a:lnTo>
                    <a:pt x="79533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081454D-A87F-4C3F-B654-FB97E6341F6C}"/>
                </a:ext>
              </a:extLst>
            </p:cNvPr>
            <p:cNvSpPr/>
            <p:nvPr/>
          </p:nvSpPr>
          <p:spPr>
            <a:xfrm>
              <a:off x="4529439" y="1256313"/>
              <a:ext cx="377222" cy="41326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Rectangle 36">
              <a:extLst>
                <a:ext uri="{FF2B5EF4-FFF2-40B4-BE49-F238E27FC236}">
                  <a16:creationId xmlns:a16="http://schemas.microsoft.com/office/drawing/2014/main" id="{FB4F7188-4C21-4BDC-93DC-2130F007E83C}"/>
                </a:ext>
              </a:extLst>
            </p:cNvPr>
            <p:cNvSpPr/>
            <p:nvPr/>
          </p:nvSpPr>
          <p:spPr>
            <a:xfrm>
              <a:off x="3989182" y="1795947"/>
              <a:ext cx="332845" cy="241253"/>
            </a:xfrm>
            <a:custGeom>
              <a:avLst/>
              <a:gdLst>
                <a:gd name="connsiteX0" fmla="*/ 0 w 149175"/>
                <a:gd name="connsiteY0" fmla="*/ 0 h 132684"/>
                <a:gd name="connsiteX1" fmla="*/ 149175 w 149175"/>
                <a:gd name="connsiteY1" fmla="*/ 0 h 132684"/>
                <a:gd name="connsiteX2" fmla="*/ 149175 w 149175"/>
                <a:gd name="connsiteY2" fmla="*/ 132684 h 132684"/>
                <a:gd name="connsiteX3" fmla="*/ 0 w 149175"/>
                <a:gd name="connsiteY3" fmla="*/ 132684 h 132684"/>
                <a:gd name="connsiteX4" fmla="*/ 0 w 149175"/>
                <a:gd name="connsiteY4" fmla="*/ 0 h 132684"/>
                <a:gd name="connsiteX0" fmla="*/ 307181 w 456356"/>
                <a:gd name="connsiteY0" fmla="*/ 0 h 132684"/>
                <a:gd name="connsiteX1" fmla="*/ 456356 w 456356"/>
                <a:gd name="connsiteY1" fmla="*/ 0 h 132684"/>
                <a:gd name="connsiteX2" fmla="*/ 456356 w 456356"/>
                <a:gd name="connsiteY2" fmla="*/ 132684 h 132684"/>
                <a:gd name="connsiteX3" fmla="*/ 0 w 456356"/>
                <a:gd name="connsiteY3" fmla="*/ 106490 h 132684"/>
                <a:gd name="connsiteX4" fmla="*/ 307181 w 456356"/>
                <a:gd name="connsiteY4" fmla="*/ 0 h 132684"/>
                <a:gd name="connsiteX0" fmla="*/ 347662 w 456356"/>
                <a:gd name="connsiteY0" fmla="*/ 0 h 354140"/>
                <a:gd name="connsiteX1" fmla="*/ 456356 w 456356"/>
                <a:gd name="connsiteY1" fmla="*/ 221456 h 354140"/>
                <a:gd name="connsiteX2" fmla="*/ 456356 w 456356"/>
                <a:gd name="connsiteY2" fmla="*/ 354140 h 354140"/>
                <a:gd name="connsiteX3" fmla="*/ 0 w 456356"/>
                <a:gd name="connsiteY3" fmla="*/ 327946 h 354140"/>
                <a:gd name="connsiteX4" fmla="*/ 347662 w 456356"/>
                <a:gd name="connsiteY4" fmla="*/ 0 h 354140"/>
                <a:gd name="connsiteX0" fmla="*/ 347662 w 639713"/>
                <a:gd name="connsiteY0" fmla="*/ 0 h 354140"/>
                <a:gd name="connsiteX1" fmla="*/ 639713 w 639713"/>
                <a:gd name="connsiteY1" fmla="*/ 102394 h 354140"/>
                <a:gd name="connsiteX2" fmla="*/ 456356 w 639713"/>
                <a:gd name="connsiteY2" fmla="*/ 354140 h 354140"/>
                <a:gd name="connsiteX3" fmla="*/ 0 w 639713"/>
                <a:gd name="connsiteY3" fmla="*/ 327946 h 354140"/>
                <a:gd name="connsiteX4" fmla="*/ 347662 w 639713"/>
                <a:gd name="connsiteY4" fmla="*/ 0 h 354140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13" h="463677">
                  <a:moveTo>
                    <a:pt x="347662" y="0"/>
                  </a:moveTo>
                  <a:cubicBezTo>
                    <a:pt x="466443" y="19843"/>
                    <a:pt x="559032" y="58738"/>
                    <a:pt x="639713" y="102394"/>
                  </a:cubicBezTo>
                  <a:cubicBezTo>
                    <a:pt x="626219" y="232347"/>
                    <a:pt x="579388" y="343249"/>
                    <a:pt x="549225" y="463677"/>
                  </a:cubicBezTo>
                  <a:cubicBezTo>
                    <a:pt x="328050" y="451770"/>
                    <a:pt x="137832" y="401765"/>
                    <a:pt x="0" y="327946"/>
                  </a:cubicBezTo>
                  <a:cubicBezTo>
                    <a:pt x="118269" y="190056"/>
                    <a:pt x="246063" y="75978"/>
                    <a:pt x="347662" y="0"/>
                  </a:cubicBezTo>
                  <a:close/>
                </a:path>
              </a:pathLst>
            </a:custGeom>
            <a:solidFill>
              <a:srgbClr val="9097A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28DA710-C9D4-485E-A2B9-B3CB4B12F1F0}"/>
                </a:ext>
              </a:extLst>
            </p:cNvPr>
            <p:cNvSpPr/>
            <p:nvPr/>
          </p:nvSpPr>
          <p:spPr>
            <a:xfrm>
              <a:off x="4643072" y="1270053"/>
              <a:ext cx="263589" cy="37795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9915395-A936-446D-B0C7-55FA6A1F752F}"/>
                </a:ext>
              </a:extLst>
            </p:cNvPr>
            <p:cNvSpPr/>
            <p:nvPr/>
          </p:nvSpPr>
          <p:spPr>
            <a:xfrm rot="1065977">
              <a:off x="4718844" y="1344621"/>
              <a:ext cx="85515" cy="122619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Moon 105">
              <a:extLst>
                <a:ext uri="{FF2B5EF4-FFF2-40B4-BE49-F238E27FC236}">
                  <a16:creationId xmlns:a16="http://schemas.microsoft.com/office/drawing/2014/main" id="{F1C91595-2355-40F2-A662-CE61DCD3109F}"/>
                </a:ext>
              </a:extLst>
            </p:cNvPr>
            <p:cNvSpPr/>
            <p:nvPr/>
          </p:nvSpPr>
          <p:spPr>
            <a:xfrm rot="12396656">
              <a:off x="4898665" y="1422563"/>
              <a:ext cx="334213" cy="1169983"/>
            </a:xfrm>
            <a:prstGeom prst="moon">
              <a:avLst>
                <a:gd name="adj" fmla="val 23858"/>
              </a:avLst>
            </a:prstGeom>
            <a:gradFill>
              <a:gsLst>
                <a:gs pos="0">
                  <a:schemeClr val="bg1"/>
                </a:gs>
                <a:gs pos="23000">
                  <a:srgbClr val="8C8C8C"/>
                </a:gs>
              </a:gsLst>
              <a:lin ang="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331D434-C6B4-42B1-A147-B38B9455F6AC}"/>
                </a:ext>
              </a:extLst>
            </p:cNvPr>
            <p:cNvSpPr/>
            <p:nvPr/>
          </p:nvSpPr>
          <p:spPr>
            <a:xfrm>
              <a:off x="6389091" y="5356099"/>
              <a:ext cx="155082" cy="241331"/>
            </a:xfrm>
            <a:prstGeom prst="ellipse">
              <a:avLst/>
            </a:prstGeom>
            <a:solidFill>
              <a:srgbClr val="E6D2C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D1E461F-9EF3-4A08-B9B0-3EE3DE4EEBE8}"/>
                </a:ext>
              </a:extLst>
            </p:cNvPr>
            <p:cNvSpPr/>
            <p:nvPr/>
          </p:nvSpPr>
          <p:spPr>
            <a:xfrm>
              <a:off x="5581429" y="5277990"/>
              <a:ext cx="155082" cy="241331"/>
            </a:xfrm>
            <a:prstGeom prst="ellipse">
              <a:avLst/>
            </a:prstGeom>
            <a:solidFill>
              <a:srgbClr val="E6D2C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812DF5E-338F-4777-AC1C-30756C6C1148}"/>
              </a:ext>
            </a:extLst>
          </p:cNvPr>
          <p:cNvGrpSpPr/>
          <p:nvPr/>
        </p:nvGrpSpPr>
        <p:grpSpPr>
          <a:xfrm>
            <a:off x="7223243" y="2987187"/>
            <a:ext cx="4763915" cy="2078148"/>
            <a:chOff x="1909306" y="1746717"/>
            <a:chExt cx="9913445" cy="4324512"/>
          </a:xfrm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54906F1-EB3E-49F4-A9BE-11AE1B1AE2AE}"/>
                </a:ext>
              </a:extLst>
            </p:cNvPr>
            <p:cNvSpPr/>
            <p:nvPr/>
          </p:nvSpPr>
          <p:spPr>
            <a:xfrm>
              <a:off x="1927182" y="3087218"/>
              <a:ext cx="6544177" cy="2491948"/>
            </a:xfrm>
            <a:custGeom>
              <a:avLst/>
              <a:gdLst>
                <a:gd name="connsiteX0" fmla="*/ 0 w 6351012"/>
                <a:gd name="connsiteY0" fmla="*/ 53766 h 2478914"/>
                <a:gd name="connsiteX1" fmla="*/ 4678017 w 6351012"/>
                <a:gd name="connsiteY1" fmla="*/ 40514 h 2478914"/>
                <a:gd name="connsiteX2" fmla="*/ 6069495 w 6351012"/>
                <a:gd name="connsiteY2" fmla="*/ 504340 h 2478914"/>
                <a:gd name="connsiteX3" fmla="*/ 6347791 w 6351012"/>
                <a:gd name="connsiteY3" fmla="*/ 1630775 h 2478914"/>
                <a:gd name="connsiteX4" fmla="*/ 6228522 w 6351012"/>
                <a:gd name="connsiteY4" fmla="*/ 2478914 h 2478914"/>
                <a:gd name="connsiteX5" fmla="*/ 6228522 w 6351012"/>
                <a:gd name="connsiteY5" fmla="*/ 2478914 h 2478914"/>
                <a:gd name="connsiteX0" fmla="*/ 0 w 6420862"/>
                <a:gd name="connsiteY0" fmla="*/ 43397 h 2487595"/>
                <a:gd name="connsiteX1" fmla="*/ 4747867 w 6420862"/>
                <a:gd name="connsiteY1" fmla="*/ 49195 h 2487595"/>
                <a:gd name="connsiteX2" fmla="*/ 6139345 w 6420862"/>
                <a:gd name="connsiteY2" fmla="*/ 513021 h 2487595"/>
                <a:gd name="connsiteX3" fmla="*/ 6417641 w 6420862"/>
                <a:gd name="connsiteY3" fmla="*/ 1639456 h 2487595"/>
                <a:gd name="connsiteX4" fmla="*/ 6298372 w 6420862"/>
                <a:gd name="connsiteY4" fmla="*/ 2487595 h 2487595"/>
                <a:gd name="connsiteX5" fmla="*/ 6298372 w 6420862"/>
                <a:gd name="connsiteY5" fmla="*/ 2487595 h 2487595"/>
                <a:gd name="connsiteX0" fmla="*/ 115217 w 6536079"/>
                <a:gd name="connsiteY0" fmla="*/ 0 h 2444198"/>
                <a:gd name="connsiteX1" fmla="*/ 471369 w 6536079"/>
                <a:gd name="connsiteY1" fmla="*/ 611534 h 2444198"/>
                <a:gd name="connsiteX2" fmla="*/ 4863084 w 6536079"/>
                <a:gd name="connsiteY2" fmla="*/ 5798 h 2444198"/>
                <a:gd name="connsiteX3" fmla="*/ 6254562 w 6536079"/>
                <a:gd name="connsiteY3" fmla="*/ 469624 h 2444198"/>
                <a:gd name="connsiteX4" fmla="*/ 6532858 w 6536079"/>
                <a:gd name="connsiteY4" fmla="*/ 1596059 h 2444198"/>
                <a:gd name="connsiteX5" fmla="*/ 6413589 w 6536079"/>
                <a:gd name="connsiteY5" fmla="*/ 2444198 h 2444198"/>
                <a:gd name="connsiteX6" fmla="*/ 6413589 w 6536079"/>
                <a:gd name="connsiteY6" fmla="*/ 2444198 h 2444198"/>
                <a:gd name="connsiteX0" fmla="*/ 95240 w 6554202"/>
                <a:gd name="connsiteY0" fmla="*/ 421381 h 2440129"/>
                <a:gd name="connsiteX1" fmla="*/ 489492 w 6554202"/>
                <a:gd name="connsiteY1" fmla="*/ 607465 h 2440129"/>
                <a:gd name="connsiteX2" fmla="*/ 4881207 w 6554202"/>
                <a:gd name="connsiteY2" fmla="*/ 1729 h 2440129"/>
                <a:gd name="connsiteX3" fmla="*/ 6272685 w 6554202"/>
                <a:gd name="connsiteY3" fmla="*/ 465555 h 2440129"/>
                <a:gd name="connsiteX4" fmla="*/ 6550981 w 6554202"/>
                <a:gd name="connsiteY4" fmla="*/ 1591990 h 2440129"/>
                <a:gd name="connsiteX5" fmla="*/ 6431712 w 6554202"/>
                <a:gd name="connsiteY5" fmla="*/ 2440129 h 2440129"/>
                <a:gd name="connsiteX6" fmla="*/ 6431712 w 6554202"/>
                <a:gd name="connsiteY6" fmla="*/ 2440129 h 2440129"/>
                <a:gd name="connsiteX0" fmla="*/ 54216 w 6513178"/>
                <a:gd name="connsiteY0" fmla="*/ 461617 h 2480365"/>
                <a:gd name="connsiteX1" fmla="*/ 537368 w 6513178"/>
                <a:gd name="connsiteY1" fmla="*/ 1 h 2480365"/>
                <a:gd name="connsiteX2" fmla="*/ 4840183 w 6513178"/>
                <a:gd name="connsiteY2" fmla="*/ 41965 h 2480365"/>
                <a:gd name="connsiteX3" fmla="*/ 6231661 w 6513178"/>
                <a:gd name="connsiteY3" fmla="*/ 505791 h 2480365"/>
                <a:gd name="connsiteX4" fmla="*/ 6509957 w 6513178"/>
                <a:gd name="connsiteY4" fmla="*/ 1632226 h 2480365"/>
                <a:gd name="connsiteX5" fmla="*/ 6390688 w 6513178"/>
                <a:gd name="connsiteY5" fmla="*/ 2480365 h 2480365"/>
                <a:gd name="connsiteX6" fmla="*/ 6390688 w 6513178"/>
                <a:gd name="connsiteY6" fmla="*/ 2480365 h 2480365"/>
                <a:gd name="connsiteX0" fmla="*/ 339274 w 6328336"/>
                <a:gd name="connsiteY0" fmla="*/ 696567 h 2480365"/>
                <a:gd name="connsiteX1" fmla="*/ 352526 w 6328336"/>
                <a:gd name="connsiteY1" fmla="*/ 1 h 2480365"/>
                <a:gd name="connsiteX2" fmla="*/ 4655341 w 6328336"/>
                <a:gd name="connsiteY2" fmla="*/ 41965 h 2480365"/>
                <a:gd name="connsiteX3" fmla="*/ 6046819 w 6328336"/>
                <a:gd name="connsiteY3" fmla="*/ 505791 h 2480365"/>
                <a:gd name="connsiteX4" fmla="*/ 6325115 w 6328336"/>
                <a:gd name="connsiteY4" fmla="*/ 1632226 h 2480365"/>
                <a:gd name="connsiteX5" fmla="*/ 6205846 w 6328336"/>
                <a:gd name="connsiteY5" fmla="*/ 2480365 h 2480365"/>
                <a:gd name="connsiteX6" fmla="*/ 6205846 w 6328336"/>
                <a:gd name="connsiteY6" fmla="*/ 2480365 h 2480365"/>
                <a:gd name="connsiteX0" fmla="*/ 334533 w 6323595"/>
                <a:gd name="connsiteY0" fmla="*/ 696567 h 2480365"/>
                <a:gd name="connsiteX1" fmla="*/ 347785 w 6323595"/>
                <a:gd name="connsiteY1" fmla="*/ 1 h 2480365"/>
                <a:gd name="connsiteX2" fmla="*/ 4650600 w 6323595"/>
                <a:gd name="connsiteY2" fmla="*/ 41965 h 2480365"/>
                <a:gd name="connsiteX3" fmla="*/ 6042078 w 6323595"/>
                <a:gd name="connsiteY3" fmla="*/ 505791 h 2480365"/>
                <a:gd name="connsiteX4" fmla="*/ 6320374 w 6323595"/>
                <a:gd name="connsiteY4" fmla="*/ 1632226 h 2480365"/>
                <a:gd name="connsiteX5" fmla="*/ 6201105 w 6323595"/>
                <a:gd name="connsiteY5" fmla="*/ 2480365 h 2480365"/>
                <a:gd name="connsiteX6" fmla="*/ 6201105 w 6323595"/>
                <a:gd name="connsiteY6" fmla="*/ 2480365 h 2480365"/>
                <a:gd name="connsiteX0" fmla="*/ 497995 w 6487057"/>
                <a:gd name="connsiteY0" fmla="*/ 696567 h 2480365"/>
                <a:gd name="connsiteX1" fmla="*/ 511247 w 6487057"/>
                <a:gd name="connsiteY1" fmla="*/ 1 h 2480365"/>
                <a:gd name="connsiteX2" fmla="*/ 4814062 w 6487057"/>
                <a:gd name="connsiteY2" fmla="*/ 41965 h 2480365"/>
                <a:gd name="connsiteX3" fmla="*/ 6205540 w 6487057"/>
                <a:gd name="connsiteY3" fmla="*/ 505791 h 2480365"/>
                <a:gd name="connsiteX4" fmla="*/ 6483836 w 6487057"/>
                <a:gd name="connsiteY4" fmla="*/ 1632226 h 2480365"/>
                <a:gd name="connsiteX5" fmla="*/ 6364567 w 6487057"/>
                <a:gd name="connsiteY5" fmla="*/ 2480365 h 2480365"/>
                <a:gd name="connsiteX6" fmla="*/ 6364567 w 6487057"/>
                <a:gd name="connsiteY6" fmla="*/ 2480365 h 2480365"/>
                <a:gd name="connsiteX0" fmla="*/ 497995 w 6487057"/>
                <a:gd name="connsiteY0" fmla="*/ 643227 h 2480365"/>
                <a:gd name="connsiteX1" fmla="*/ 511247 w 6487057"/>
                <a:gd name="connsiteY1" fmla="*/ 1 h 2480365"/>
                <a:gd name="connsiteX2" fmla="*/ 4814062 w 6487057"/>
                <a:gd name="connsiteY2" fmla="*/ 41965 h 2480365"/>
                <a:gd name="connsiteX3" fmla="*/ 6205540 w 6487057"/>
                <a:gd name="connsiteY3" fmla="*/ 505791 h 2480365"/>
                <a:gd name="connsiteX4" fmla="*/ 6483836 w 6487057"/>
                <a:gd name="connsiteY4" fmla="*/ 1632226 h 2480365"/>
                <a:gd name="connsiteX5" fmla="*/ 6364567 w 6487057"/>
                <a:gd name="connsiteY5" fmla="*/ 2480365 h 2480365"/>
                <a:gd name="connsiteX6" fmla="*/ 6364567 w 6487057"/>
                <a:gd name="connsiteY6" fmla="*/ 2480365 h 2480365"/>
                <a:gd name="connsiteX0" fmla="*/ 569727 w 6558789"/>
                <a:gd name="connsiteY0" fmla="*/ 657137 h 2494275"/>
                <a:gd name="connsiteX1" fmla="*/ 582979 w 6558789"/>
                <a:gd name="connsiteY1" fmla="*/ 13911 h 2494275"/>
                <a:gd name="connsiteX2" fmla="*/ 4885794 w 6558789"/>
                <a:gd name="connsiteY2" fmla="*/ 55875 h 2494275"/>
                <a:gd name="connsiteX3" fmla="*/ 6277272 w 6558789"/>
                <a:gd name="connsiteY3" fmla="*/ 519701 h 2494275"/>
                <a:gd name="connsiteX4" fmla="*/ 6555568 w 6558789"/>
                <a:gd name="connsiteY4" fmla="*/ 1646136 h 2494275"/>
                <a:gd name="connsiteX5" fmla="*/ 6436299 w 6558789"/>
                <a:gd name="connsiteY5" fmla="*/ 2494275 h 2494275"/>
                <a:gd name="connsiteX6" fmla="*/ 6436299 w 6558789"/>
                <a:gd name="connsiteY6" fmla="*/ 2494275 h 2494275"/>
                <a:gd name="connsiteX0" fmla="*/ 555115 w 6544177"/>
                <a:gd name="connsiteY0" fmla="*/ 654810 h 2491948"/>
                <a:gd name="connsiteX1" fmla="*/ 568367 w 6544177"/>
                <a:gd name="connsiteY1" fmla="*/ 11584 h 2491948"/>
                <a:gd name="connsiteX2" fmla="*/ 4871182 w 6544177"/>
                <a:gd name="connsiteY2" fmla="*/ 53548 h 2491948"/>
                <a:gd name="connsiteX3" fmla="*/ 6262660 w 6544177"/>
                <a:gd name="connsiteY3" fmla="*/ 517374 h 2491948"/>
                <a:gd name="connsiteX4" fmla="*/ 6540956 w 6544177"/>
                <a:gd name="connsiteY4" fmla="*/ 1643809 h 2491948"/>
                <a:gd name="connsiteX5" fmla="*/ 6421687 w 6544177"/>
                <a:gd name="connsiteY5" fmla="*/ 2491948 h 2491948"/>
                <a:gd name="connsiteX6" fmla="*/ 6421687 w 6544177"/>
                <a:gd name="connsiteY6" fmla="*/ 2491948 h 24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4177" h="2491948">
                  <a:moveTo>
                    <a:pt x="555115" y="654810"/>
                  </a:moveTo>
                  <a:cubicBezTo>
                    <a:pt x="55358" y="787053"/>
                    <a:pt x="-398204" y="-111302"/>
                    <a:pt x="568367" y="11584"/>
                  </a:cubicBezTo>
                  <a:lnTo>
                    <a:pt x="4871182" y="53548"/>
                  </a:lnTo>
                  <a:cubicBezTo>
                    <a:pt x="5820231" y="137846"/>
                    <a:pt x="5984364" y="252331"/>
                    <a:pt x="6262660" y="517374"/>
                  </a:cubicBezTo>
                  <a:cubicBezTo>
                    <a:pt x="6540956" y="782417"/>
                    <a:pt x="6514452" y="1314713"/>
                    <a:pt x="6540956" y="1643809"/>
                  </a:cubicBezTo>
                  <a:cubicBezTo>
                    <a:pt x="6567461" y="1972905"/>
                    <a:pt x="6421687" y="2491948"/>
                    <a:pt x="6421687" y="2491948"/>
                  </a:cubicBezTo>
                  <a:lnTo>
                    <a:pt x="6421687" y="2491948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873A267-1B92-40F0-864D-A94094B1E204}"/>
                </a:ext>
              </a:extLst>
            </p:cNvPr>
            <p:cNvSpPr/>
            <p:nvPr/>
          </p:nvSpPr>
          <p:spPr>
            <a:xfrm>
              <a:off x="1909306" y="1789231"/>
              <a:ext cx="9682144" cy="4281998"/>
            </a:xfrm>
            <a:custGeom>
              <a:avLst/>
              <a:gdLst>
                <a:gd name="connsiteX0" fmla="*/ 167403 w 9863231"/>
                <a:gd name="connsiteY0" fmla="*/ 1296274 h 4291542"/>
                <a:gd name="connsiteX1" fmla="*/ 5441768 w 9863231"/>
                <a:gd name="connsiteY1" fmla="*/ 37317 h 4291542"/>
                <a:gd name="connsiteX2" fmla="*/ 9125872 w 9863231"/>
                <a:gd name="connsiteY2" fmla="*/ 448135 h 4291542"/>
                <a:gd name="connsiteX3" fmla="*/ 9682464 w 9863231"/>
                <a:gd name="connsiteY3" fmla="*/ 1627578 h 4291542"/>
                <a:gd name="connsiteX4" fmla="*/ 9536690 w 9863231"/>
                <a:gd name="connsiteY4" fmla="*/ 2846778 h 4291542"/>
                <a:gd name="connsiteX5" fmla="*/ 6144133 w 9863231"/>
                <a:gd name="connsiteY5" fmla="*/ 4145491 h 4291542"/>
                <a:gd name="connsiteX6" fmla="*/ 591472 w 9863231"/>
                <a:gd name="connsiteY6" fmla="*/ 4052726 h 4291542"/>
                <a:gd name="connsiteX7" fmla="*/ 180655 w 9863231"/>
                <a:gd name="connsiteY7" fmla="*/ 2290187 h 4291542"/>
                <a:gd name="connsiteX8" fmla="*/ 777003 w 9863231"/>
                <a:gd name="connsiteY8" fmla="*/ 1985387 h 4291542"/>
                <a:gd name="connsiteX9" fmla="*/ 4500864 w 9863231"/>
                <a:gd name="connsiteY9" fmla="*/ 1958882 h 4291542"/>
                <a:gd name="connsiteX10" fmla="*/ 5839333 w 9863231"/>
                <a:gd name="connsiteY10" fmla="*/ 2131161 h 4291542"/>
                <a:gd name="connsiteX11" fmla="*/ 5865838 w 9863231"/>
                <a:gd name="connsiteY11" fmla="*/ 3164830 h 4291542"/>
                <a:gd name="connsiteX12" fmla="*/ 5468272 w 9863231"/>
                <a:gd name="connsiteY12" fmla="*/ 3284100 h 4291542"/>
                <a:gd name="connsiteX13" fmla="*/ 1095055 w 9863231"/>
                <a:gd name="connsiteY13" fmla="*/ 3337108 h 4291542"/>
                <a:gd name="connsiteX14" fmla="*/ 1108307 w 9863231"/>
                <a:gd name="connsiteY14" fmla="*/ 2621491 h 4291542"/>
                <a:gd name="connsiteX15" fmla="*/ 3559959 w 9863231"/>
                <a:gd name="connsiteY15" fmla="*/ 2634743 h 4291542"/>
                <a:gd name="connsiteX16" fmla="*/ 5176725 w 9863231"/>
                <a:gd name="connsiteY16" fmla="*/ 2647995 h 4291542"/>
                <a:gd name="connsiteX17" fmla="*/ 5176725 w 9863231"/>
                <a:gd name="connsiteY17" fmla="*/ 2647995 h 4291542"/>
                <a:gd name="connsiteX0" fmla="*/ 84834 w 9780662"/>
                <a:gd name="connsiteY0" fmla="*/ 1296274 h 4309604"/>
                <a:gd name="connsiteX1" fmla="*/ 5359199 w 9780662"/>
                <a:gd name="connsiteY1" fmla="*/ 37317 h 4309604"/>
                <a:gd name="connsiteX2" fmla="*/ 9043303 w 9780662"/>
                <a:gd name="connsiteY2" fmla="*/ 448135 h 4309604"/>
                <a:gd name="connsiteX3" fmla="*/ 9599895 w 9780662"/>
                <a:gd name="connsiteY3" fmla="*/ 1627578 h 4309604"/>
                <a:gd name="connsiteX4" fmla="*/ 9454121 w 9780662"/>
                <a:gd name="connsiteY4" fmla="*/ 2846778 h 4309604"/>
                <a:gd name="connsiteX5" fmla="*/ 6061564 w 9780662"/>
                <a:gd name="connsiteY5" fmla="*/ 4145491 h 4309604"/>
                <a:gd name="connsiteX6" fmla="*/ 508903 w 9780662"/>
                <a:gd name="connsiteY6" fmla="*/ 4052726 h 4309604"/>
                <a:gd name="connsiteX7" fmla="*/ 694434 w 9780662"/>
                <a:gd name="connsiteY7" fmla="*/ 1985387 h 4309604"/>
                <a:gd name="connsiteX8" fmla="*/ 4418295 w 9780662"/>
                <a:gd name="connsiteY8" fmla="*/ 1958882 h 4309604"/>
                <a:gd name="connsiteX9" fmla="*/ 5756764 w 9780662"/>
                <a:gd name="connsiteY9" fmla="*/ 2131161 h 4309604"/>
                <a:gd name="connsiteX10" fmla="*/ 5783269 w 9780662"/>
                <a:gd name="connsiteY10" fmla="*/ 3164830 h 4309604"/>
                <a:gd name="connsiteX11" fmla="*/ 5385703 w 9780662"/>
                <a:gd name="connsiteY11" fmla="*/ 3284100 h 4309604"/>
                <a:gd name="connsiteX12" fmla="*/ 1012486 w 9780662"/>
                <a:gd name="connsiteY12" fmla="*/ 3337108 h 4309604"/>
                <a:gd name="connsiteX13" fmla="*/ 1025738 w 9780662"/>
                <a:gd name="connsiteY13" fmla="*/ 2621491 h 4309604"/>
                <a:gd name="connsiteX14" fmla="*/ 3477390 w 9780662"/>
                <a:gd name="connsiteY14" fmla="*/ 2634743 h 4309604"/>
                <a:gd name="connsiteX15" fmla="*/ 5094156 w 9780662"/>
                <a:gd name="connsiteY15" fmla="*/ 2647995 h 4309604"/>
                <a:gd name="connsiteX16" fmla="*/ 5094156 w 9780662"/>
                <a:gd name="connsiteY16" fmla="*/ 2647995 h 4309604"/>
                <a:gd name="connsiteX0" fmla="*/ 213829 w 9909657"/>
                <a:gd name="connsiteY0" fmla="*/ 1296274 h 4309604"/>
                <a:gd name="connsiteX1" fmla="*/ 5488194 w 9909657"/>
                <a:gd name="connsiteY1" fmla="*/ 37317 h 4309604"/>
                <a:gd name="connsiteX2" fmla="*/ 9172298 w 9909657"/>
                <a:gd name="connsiteY2" fmla="*/ 448135 h 4309604"/>
                <a:gd name="connsiteX3" fmla="*/ 9728890 w 9909657"/>
                <a:gd name="connsiteY3" fmla="*/ 1627578 h 4309604"/>
                <a:gd name="connsiteX4" fmla="*/ 9583116 w 9909657"/>
                <a:gd name="connsiteY4" fmla="*/ 2846778 h 4309604"/>
                <a:gd name="connsiteX5" fmla="*/ 6190559 w 9909657"/>
                <a:gd name="connsiteY5" fmla="*/ 4145491 h 4309604"/>
                <a:gd name="connsiteX6" fmla="*/ 637898 w 9909657"/>
                <a:gd name="connsiteY6" fmla="*/ 4052726 h 4309604"/>
                <a:gd name="connsiteX7" fmla="*/ 823429 w 9909657"/>
                <a:gd name="connsiteY7" fmla="*/ 1985387 h 4309604"/>
                <a:gd name="connsiteX8" fmla="*/ 4547290 w 9909657"/>
                <a:gd name="connsiteY8" fmla="*/ 1958882 h 4309604"/>
                <a:gd name="connsiteX9" fmla="*/ 5885759 w 9909657"/>
                <a:gd name="connsiteY9" fmla="*/ 2131161 h 4309604"/>
                <a:gd name="connsiteX10" fmla="*/ 5912264 w 9909657"/>
                <a:gd name="connsiteY10" fmla="*/ 3164830 h 4309604"/>
                <a:gd name="connsiteX11" fmla="*/ 5514698 w 9909657"/>
                <a:gd name="connsiteY11" fmla="*/ 3284100 h 4309604"/>
                <a:gd name="connsiteX12" fmla="*/ 1141481 w 9909657"/>
                <a:gd name="connsiteY12" fmla="*/ 3337108 h 4309604"/>
                <a:gd name="connsiteX13" fmla="*/ 1154733 w 9909657"/>
                <a:gd name="connsiteY13" fmla="*/ 2621491 h 4309604"/>
                <a:gd name="connsiteX14" fmla="*/ 3606385 w 9909657"/>
                <a:gd name="connsiteY14" fmla="*/ 2634743 h 4309604"/>
                <a:gd name="connsiteX15" fmla="*/ 5223151 w 9909657"/>
                <a:gd name="connsiteY15" fmla="*/ 2647995 h 4309604"/>
                <a:gd name="connsiteX16" fmla="*/ 5223151 w 9909657"/>
                <a:gd name="connsiteY16" fmla="*/ 2647995 h 4309604"/>
                <a:gd name="connsiteX0" fmla="*/ 92124 w 9787952"/>
                <a:gd name="connsiteY0" fmla="*/ 1296274 h 4270760"/>
                <a:gd name="connsiteX1" fmla="*/ 5366489 w 9787952"/>
                <a:gd name="connsiteY1" fmla="*/ 37317 h 4270760"/>
                <a:gd name="connsiteX2" fmla="*/ 9050593 w 9787952"/>
                <a:gd name="connsiteY2" fmla="*/ 448135 h 4270760"/>
                <a:gd name="connsiteX3" fmla="*/ 9607185 w 9787952"/>
                <a:gd name="connsiteY3" fmla="*/ 1627578 h 4270760"/>
                <a:gd name="connsiteX4" fmla="*/ 9461411 w 9787952"/>
                <a:gd name="connsiteY4" fmla="*/ 2846778 h 4270760"/>
                <a:gd name="connsiteX5" fmla="*/ 6068854 w 9787952"/>
                <a:gd name="connsiteY5" fmla="*/ 4145491 h 4270760"/>
                <a:gd name="connsiteX6" fmla="*/ 516193 w 9787952"/>
                <a:gd name="connsiteY6" fmla="*/ 4052726 h 4270760"/>
                <a:gd name="connsiteX7" fmla="*/ 701724 w 9787952"/>
                <a:gd name="connsiteY7" fmla="*/ 1985387 h 4270760"/>
                <a:gd name="connsiteX8" fmla="*/ 4425585 w 9787952"/>
                <a:gd name="connsiteY8" fmla="*/ 1958882 h 4270760"/>
                <a:gd name="connsiteX9" fmla="*/ 5764054 w 9787952"/>
                <a:gd name="connsiteY9" fmla="*/ 2131161 h 4270760"/>
                <a:gd name="connsiteX10" fmla="*/ 5790559 w 9787952"/>
                <a:gd name="connsiteY10" fmla="*/ 3164830 h 4270760"/>
                <a:gd name="connsiteX11" fmla="*/ 5392993 w 9787952"/>
                <a:gd name="connsiteY11" fmla="*/ 3284100 h 4270760"/>
                <a:gd name="connsiteX12" fmla="*/ 1019776 w 9787952"/>
                <a:gd name="connsiteY12" fmla="*/ 3337108 h 4270760"/>
                <a:gd name="connsiteX13" fmla="*/ 1033028 w 9787952"/>
                <a:gd name="connsiteY13" fmla="*/ 2621491 h 4270760"/>
                <a:gd name="connsiteX14" fmla="*/ 3484680 w 9787952"/>
                <a:gd name="connsiteY14" fmla="*/ 2634743 h 4270760"/>
                <a:gd name="connsiteX15" fmla="*/ 5101446 w 9787952"/>
                <a:gd name="connsiteY15" fmla="*/ 2647995 h 4270760"/>
                <a:gd name="connsiteX16" fmla="*/ 5101446 w 9787952"/>
                <a:gd name="connsiteY16" fmla="*/ 2647995 h 4270760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829964 w 9827357"/>
                <a:gd name="connsiteY10" fmla="*/ 3164830 h 4222042"/>
                <a:gd name="connsiteX11" fmla="*/ 5432398 w 9827357"/>
                <a:gd name="connsiteY11" fmla="*/ 3284100 h 4222042"/>
                <a:gd name="connsiteX12" fmla="*/ 1059181 w 9827357"/>
                <a:gd name="connsiteY12" fmla="*/ 3337108 h 4222042"/>
                <a:gd name="connsiteX13" fmla="*/ 1072433 w 9827357"/>
                <a:gd name="connsiteY13" fmla="*/ 2621491 h 4222042"/>
                <a:gd name="connsiteX14" fmla="*/ 3524085 w 9827357"/>
                <a:gd name="connsiteY14" fmla="*/ 2634743 h 4222042"/>
                <a:gd name="connsiteX15" fmla="*/ 5140851 w 9827357"/>
                <a:gd name="connsiteY15" fmla="*/ 2647995 h 4222042"/>
                <a:gd name="connsiteX16" fmla="*/ 5140851 w 9827357"/>
                <a:gd name="connsiteY16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688944"/>
                <a:gd name="connsiteY0" fmla="*/ 1296274 h 4222042"/>
                <a:gd name="connsiteX1" fmla="*/ 5405894 w 9688944"/>
                <a:gd name="connsiteY1" fmla="*/ 37317 h 4222042"/>
                <a:gd name="connsiteX2" fmla="*/ 9089998 w 9688944"/>
                <a:gd name="connsiteY2" fmla="*/ 448135 h 4222042"/>
                <a:gd name="connsiteX3" fmla="*/ 9646590 w 9688944"/>
                <a:gd name="connsiteY3" fmla="*/ 1627578 h 4222042"/>
                <a:gd name="connsiteX4" fmla="*/ 9500816 w 9688944"/>
                <a:gd name="connsiteY4" fmla="*/ 2846778 h 4222042"/>
                <a:gd name="connsiteX5" fmla="*/ 6108259 w 9688944"/>
                <a:gd name="connsiteY5" fmla="*/ 4145491 h 4222042"/>
                <a:gd name="connsiteX6" fmla="*/ 555598 w 9688944"/>
                <a:gd name="connsiteY6" fmla="*/ 4052726 h 4222042"/>
                <a:gd name="connsiteX7" fmla="*/ 741129 w 9688944"/>
                <a:gd name="connsiteY7" fmla="*/ 1985387 h 4222042"/>
                <a:gd name="connsiteX8" fmla="*/ 4464990 w 9688944"/>
                <a:gd name="connsiteY8" fmla="*/ 1958882 h 4222042"/>
                <a:gd name="connsiteX9" fmla="*/ 5803459 w 9688944"/>
                <a:gd name="connsiteY9" fmla="*/ 2131161 h 4222042"/>
                <a:gd name="connsiteX10" fmla="*/ 5432398 w 9688944"/>
                <a:gd name="connsiteY10" fmla="*/ 3284100 h 4222042"/>
                <a:gd name="connsiteX11" fmla="*/ 1059181 w 9688944"/>
                <a:gd name="connsiteY11" fmla="*/ 3337108 h 4222042"/>
                <a:gd name="connsiteX12" fmla="*/ 1072433 w 9688944"/>
                <a:gd name="connsiteY12" fmla="*/ 2621491 h 4222042"/>
                <a:gd name="connsiteX13" fmla="*/ 3524085 w 9688944"/>
                <a:gd name="connsiteY13" fmla="*/ 2634743 h 4222042"/>
                <a:gd name="connsiteX14" fmla="*/ 5140851 w 9688944"/>
                <a:gd name="connsiteY14" fmla="*/ 2647995 h 4222042"/>
                <a:gd name="connsiteX15" fmla="*/ 5140851 w 9688944"/>
                <a:gd name="connsiteY15" fmla="*/ 2647995 h 4222042"/>
                <a:gd name="connsiteX0" fmla="*/ 131529 w 9688944"/>
                <a:gd name="connsiteY0" fmla="*/ 1296274 h 4222042"/>
                <a:gd name="connsiteX1" fmla="*/ 5405894 w 9688944"/>
                <a:gd name="connsiteY1" fmla="*/ 37317 h 4222042"/>
                <a:gd name="connsiteX2" fmla="*/ 9089998 w 9688944"/>
                <a:gd name="connsiteY2" fmla="*/ 448135 h 4222042"/>
                <a:gd name="connsiteX3" fmla="*/ 9646590 w 9688944"/>
                <a:gd name="connsiteY3" fmla="*/ 1627578 h 4222042"/>
                <a:gd name="connsiteX4" fmla="*/ 9500816 w 9688944"/>
                <a:gd name="connsiteY4" fmla="*/ 2846778 h 4222042"/>
                <a:gd name="connsiteX5" fmla="*/ 6108259 w 9688944"/>
                <a:gd name="connsiteY5" fmla="*/ 4145491 h 4222042"/>
                <a:gd name="connsiteX6" fmla="*/ 555598 w 9688944"/>
                <a:gd name="connsiteY6" fmla="*/ 4052726 h 4222042"/>
                <a:gd name="connsiteX7" fmla="*/ 741129 w 9688944"/>
                <a:gd name="connsiteY7" fmla="*/ 1985387 h 4222042"/>
                <a:gd name="connsiteX8" fmla="*/ 4464990 w 9688944"/>
                <a:gd name="connsiteY8" fmla="*/ 1958882 h 4222042"/>
                <a:gd name="connsiteX9" fmla="*/ 5803459 w 9688944"/>
                <a:gd name="connsiteY9" fmla="*/ 2131161 h 4222042"/>
                <a:gd name="connsiteX10" fmla="*/ 5432398 w 9688944"/>
                <a:gd name="connsiteY10" fmla="*/ 3284100 h 4222042"/>
                <a:gd name="connsiteX11" fmla="*/ 1059181 w 9688944"/>
                <a:gd name="connsiteY11" fmla="*/ 3337108 h 4222042"/>
                <a:gd name="connsiteX12" fmla="*/ 1072433 w 9688944"/>
                <a:gd name="connsiteY12" fmla="*/ 2621491 h 4222042"/>
                <a:gd name="connsiteX13" fmla="*/ 3524085 w 9688944"/>
                <a:gd name="connsiteY13" fmla="*/ 2634743 h 4222042"/>
                <a:gd name="connsiteX14" fmla="*/ 5140851 w 9688944"/>
                <a:gd name="connsiteY14" fmla="*/ 2647995 h 4222042"/>
                <a:gd name="connsiteX15" fmla="*/ 5140851 w 9688944"/>
                <a:gd name="connsiteY15" fmla="*/ 2647995 h 4222042"/>
                <a:gd name="connsiteX0" fmla="*/ 131529 w 9688944"/>
                <a:gd name="connsiteY0" fmla="*/ 1296274 h 4266494"/>
                <a:gd name="connsiteX1" fmla="*/ 5405894 w 9688944"/>
                <a:gd name="connsiteY1" fmla="*/ 37317 h 4266494"/>
                <a:gd name="connsiteX2" fmla="*/ 9089998 w 9688944"/>
                <a:gd name="connsiteY2" fmla="*/ 448135 h 4266494"/>
                <a:gd name="connsiteX3" fmla="*/ 9646590 w 9688944"/>
                <a:gd name="connsiteY3" fmla="*/ 1627578 h 4266494"/>
                <a:gd name="connsiteX4" fmla="*/ 9500816 w 9688944"/>
                <a:gd name="connsiteY4" fmla="*/ 2846778 h 4266494"/>
                <a:gd name="connsiteX5" fmla="*/ 6108259 w 9688944"/>
                <a:gd name="connsiteY5" fmla="*/ 4145491 h 4266494"/>
                <a:gd name="connsiteX6" fmla="*/ 555598 w 9688944"/>
                <a:gd name="connsiteY6" fmla="*/ 4052726 h 4266494"/>
                <a:gd name="connsiteX7" fmla="*/ 741129 w 9688944"/>
                <a:gd name="connsiteY7" fmla="*/ 1985387 h 4266494"/>
                <a:gd name="connsiteX8" fmla="*/ 4464990 w 9688944"/>
                <a:gd name="connsiteY8" fmla="*/ 1958882 h 4266494"/>
                <a:gd name="connsiteX9" fmla="*/ 5803459 w 9688944"/>
                <a:gd name="connsiteY9" fmla="*/ 2131161 h 4266494"/>
                <a:gd name="connsiteX10" fmla="*/ 5432398 w 9688944"/>
                <a:gd name="connsiteY10" fmla="*/ 3284100 h 4266494"/>
                <a:gd name="connsiteX11" fmla="*/ 1059181 w 9688944"/>
                <a:gd name="connsiteY11" fmla="*/ 3337108 h 4266494"/>
                <a:gd name="connsiteX12" fmla="*/ 1072433 w 9688944"/>
                <a:gd name="connsiteY12" fmla="*/ 2621491 h 4266494"/>
                <a:gd name="connsiteX13" fmla="*/ 3524085 w 9688944"/>
                <a:gd name="connsiteY13" fmla="*/ 2634743 h 4266494"/>
                <a:gd name="connsiteX14" fmla="*/ 5140851 w 9688944"/>
                <a:gd name="connsiteY14" fmla="*/ 2647995 h 4266494"/>
                <a:gd name="connsiteX15" fmla="*/ 5140851 w 9688944"/>
                <a:gd name="connsiteY15" fmla="*/ 2647995 h 4266494"/>
                <a:gd name="connsiteX0" fmla="*/ 131529 w 9688944"/>
                <a:gd name="connsiteY0" fmla="*/ 1343640 h 4313860"/>
                <a:gd name="connsiteX1" fmla="*/ 5431294 w 9688944"/>
                <a:gd name="connsiteY1" fmla="*/ 33883 h 4313860"/>
                <a:gd name="connsiteX2" fmla="*/ 9089998 w 9688944"/>
                <a:gd name="connsiteY2" fmla="*/ 495501 h 4313860"/>
                <a:gd name="connsiteX3" fmla="*/ 9646590 w 9688944"/>
                <a:gd name="connsiteY3" fmla="*/ 1674944 h 4313860"/>
                <a:gd name="connsiteX4" fmla="*/ 9500816 w 9688944"/>
                <a:gd name="connsiteY4" fmla="*/ 2894144 h 4313860"/>
                <a:gd name="connsiteX5" fmla="*/ 6108259 w 9688944"/>
                <a:gd name="connsiteY5" fmla="*/ 4192857 h 4313860"/>
                <a:gd name="connsiteX6" fmla="*/ 555598 w 9688944"/>
                <a:gd name="connsiteY6" fmla="*/ 4100092 h 4313860"/>
                <a:gd name="connsiteX7" fmla="*/ 741129 w 9688944"/>
                <a:gd name="connsiteY7" fmla="*/ 2032753 h 4313860"/>
                <a:gd name="connsiteX8" fmla="*/ 4464990 w 9688944"/>
                <a:gd name="connsiteY8" fmla="*/ 2006248 h 4313860"/>
                <a:gd name="connsiteX9" fmla="*/ 5803459 w 9688944"/>
                <a:gd name="connsiteY9" fmla="*/ 2178527 h 4313860"/>
                <a:gd name="connsiteX10" fmla="*/ 5432398 w 9688944"/>
                <a:gd name="connsiteY10" fmla="*/ 3331466 h 4313860"/>
                <a:gd name="connsiteX11" fmla="*/ 1059181 w 9688944"/>
                <a:gd name="connsiteY11" fmla="*/ 3384474 h 4313860"/>
                <a:gd name="connsiteX12" fmla="*/ 1072433 w 9688944"/>
                <a:gd name="connsiteY12" fmla="*/ 2668857 h 4313860"/>
                <a:gd name="connsiteX13" fmla="*/ 3524085 w 9688944"/>
                <a:gd name="connsiteY13" fmla="*/ 2682109 h 4313860"/>
                <a:gd name="connsiteX14" fmla="*/ 5140851 w 9688944"/>
                <a:gd name="connsiteY14" fmla="*/ 2695361 h 4313860"/>
                <a:gd name="connsiteX15" fmla="*/ 5140851 w 9688944"/>
                <a:gd name="connsiteY15" fmla="*/ 2695361 h 4313860"/>
                <a:gd name="connsiteX0" fmla="*/ 131529 w 9688944"/>
                <a:gd name="connsiteY0" fmla="*/ 1327179 h 4297399"/>
                <a:gd name="connsiteX1" fmla="*/ 5431294 w 9688944"/>
                <a:gd name="connsiteY1" fmla="*/ 17422 h 4297399"/>
                <a:gd name="connsiteX2" fmla="*/ 9089998 w 9688944"/>
                <a:gd name="connsiteY2" fmla="*/ 479040 h 4297399"/>
                <a:gd name="connsiteX3" fmla="*/ 9646590 w 9688944"/>
                <a:gd name="connsiteY3" fmla="*/ 1658483 h 4297399"/>
                <a:gd name="connsiteX4" fmla="*/ 9500816 w 9688944"/>
                <a:gd name="connsiteY4" fmla="*/ 2877683 h 4297399"/>
                <a:gd name="connsiteX5" fmla="*/ 6108259 w 9688944"/>
                <a:gd name="connsiteY5" fmla="*/ 4176396 h 4297399"/>
                <a:gd name="connsiteX6" fmla="*/ 555598 w 9688944"/>
                <a:gd name="connsiteY6" fmla="*/ 4083631 h 4297399"/>
                <a:gd name="connsiteX7" fmla="*/ 741129 w 9688944"/>
                <a:gd name="connsiteY7" fmla="*/ 2016292 h 4297399"/>
                <a:gd name="connsiteX8" fmla="*/ 4464990 w 9688944"/>
                <a:gd name="connsiteY8" fmla="*/ 1989787 h 4297399"/>
                <a:gd name="connsiteX9" fmla="*/ 5803459 w 9688944"/>
                <a:gd name="connsiteY9" fmla="*/ 2162066 h 4297399"/>
                <a:gd name="connsiteX10" fmla="*/ 5432398 w 9688944"/>
                <a:gd name="connsiteY10" fmla="*/ 3315005 h 4297399"/>
                <a:gd name="connsiteX11" fmla="*/ 1059181 w 9688944"/>
                <a:gd name="connsiteY11" fmla="*/ 3368013 h 4297399"/>
                <a:gd name="connsiteX12" fmla="*/ 1072433 w 9688944"/>
                <a:gd name="connsiteY12" fmla="*/ 2652396 h 4297399"/>
                <a:gd name="connsiteX13" fmla="*/ 3524085 w 9688944"/>
                <a:gd name="connsiteY13" fmla="*/ 2665648 h 4297399"/>
                <a:gd name="connsiteX14" fmla="*/ 5140851 w 9688944"/>
                <a:gd name="connsiteY14" fmla="*/ 2678900 h 4297399"/>
                <a:gd name="connsiteX15" fmla="*/ 5140851 w 9688944"/>
                <a:gd name="connsiteY15" fmla="*/ 2678900 h 4297399"/>
                <a:gd name="connsiteX0" fmla="*/ 131529 w 9688944"/>
                <a:gd name="connsiteY0" fmla="*/ 1327179 h 4297399"/>
                <a:gd name="connsiteX1" fmla="*/ 5431294 w 9688944"/>
                <a:gd name="connsiteY1" fmla="*/ 17422 h 4297399"/>
                <a:gd name="connsiteX2" fmla="*/ 9089998 w 9688944"/>
                <a:gd name="connsiteY2" fmla="*/ 479040 h 4297399"/>
                <a:gd name="connsiteX3" fmla="*/ 9646590 w 9688944"/>
                <a:gd name="connsiteY3" fmla="*/ 1658483 h 4297399"/>
                <a:gd name="connsiteX4" fmla="*/ 9500816 w 9688944"/>
                <a:gd name="connsiteY4" fmla="*/ 2877683 h 4297399"/>
                <a:gd name="connsiteX5" fmla="*/ 6108259 w 9688944"/>
                <a:gd name="connsiteY5" fmla="*/ 4176396 h 4297399"/>
                <a:gd name="connsiteX6" fmla="*/ 555598 w 9688944"/>
                <a:gd name="connsiteY6" fmla="*/ 4083631 h 4297399"/>
                <a:gd name="connsiteX7" fmla="*/ 741129 w 9688944"/>
                <a:gd name="connsiteY7" fmla="*/ 2016292 h 4297399"/>
                <a:gd name="connsiteX8" fmla="*/ 4464990 w 9688944"/>
                <a:gd name="connsiteY8" fmla="*/ 1989787 h 4297399"/>
                <a:gd name="connsiteX9" fmla="*/ 5803459 w 9688944"/>
                <a:gd name="connsiteY9" fmla="*/ 2162066 h 4297399"/>
                <a:gd name="connsiteX10" fmla="*/ 5432398 w 9688944"/>
                <a:gd name="connsiteY10" fmla="*/ 3315005 h 4297399"/>
                <a:gd name="connsiteX11" fmla="*/ 1059181 w 9688944"/>
                <a:gd name="connsiteY11" fmla="*/ 3368013 h 4297399"/>
                <a:gd name="connsiteX12" fmla="*/ 1072433 w 9688944"/>
                <a:gd name="connsiteY12" fmla="*/ 2652396 h 4297399"/>
                <a:gd name="connsiteX13" fmla="*/ 3524085 w 9688944"/>
                <a:gd name="connsiteY13" fmla="*/ 2665648 h 4297399"/>
                <a:gd name="connsiteX14" fmla="*/ 5140851 w 9688944"/>
                <a:gd name="connsiteY14" fmla="*/ 2678900 h 4297399"/>
                <a:gd name="connsiteX15" fmla="*/ 5140851 w 9688944"/>
                <a:gd name="connsiteY15" fmla="*/ 2678900 h 4297399"/>
                <a:gd name="connsiteX0" fmla="*/ 131529 w 9688944"/>
                <a:gd name="connsiteY0" fmla="*/ 1416920 h 4387140"/>
                <a:gd name="connsiteX1" fmla="*/ 5431294 w 9688944"/>
                <a:gd name="connsiteY1" fmla="*/ 107163 h 4387140"/>
                <a:gd name="connsiteX2" fmla="*/ 9089998 w 9688944"/>
                <a:gd name="connsiteY2" fmla="*/ 568781 h 4387140"/>
                <a:gd name="connsiteX3" fmla="*/ 9646590 w 9688944"/>
                <a:gd name="connsiteY3" fmla="*/ 1748224 h 4387140"/>
                <a:gd name="connsiteX4" fmla="*/ 9500816 w 9688944"/>
                <a:gd name="connsiteY4" fmla="*/ 2967424 h 4387140"/>
                <a:gd name="connsiteX5" fmla="*/ 6108259 w 9688944"/>
                <a:gd name="connsiteY5" fmla="*/ 4266137 h 4387140"/>
                <a:gd name="connsiteX6" fmla="*/ 555598 w 9688944"/>
                <a:gd name="connsiteY6" fmla="*/ 4173372 h 4387140"/>
                <a:gd name="connsiteX7" fmla="*/ 741129 w 9688944"/>
                <a:gd name="connsiteY7" fmla="*/ 2106033 h 4387140"/>
                <a:gd name="connsiteX8" fmla="*/ 4464990 w 9688944"/>
                <a:gd name="connsiteY8" fmla="*/ 2079528 h 4387140"/>
                <a:gd name="connsiteX9" fmla="*/ 5803459 w 9688944"/>
                <a:gd name="connsiteY9" fmla="*/ 2251807 h 4387140"/>
                <a:gd name="connsiteX10" fmla="*/ 5432398 w 9688944"/>
                <a:gd name="connsiteY10" fmla="*/ 3404746 h 4387140"/>
                <a:gd name="connsiteX11" fmla="*/ 1059181 w 9688944"/>
                <a:gd name="connsiteY11" fmla="*/ 3457754 h 4387140"/>
                <a:gd name="connsiteX12" fmla="*/ 1072433 w 9688944"/>
                <a:gd name="connsiteY12" fmla="*/ 2742137 h 4387140"/>
                <a:gd name="connsiteX13" fmla="*/ 3524085 w 9688944"/>
                <a:gd name="connsiteY13" fmla="*/ 2755389 h 4387140"/>
                <a:gd name="connsiteX14" fmla="*/ 5140851 w 9688944"/>
                <a:gd name="connsiteY14" fmla="*/ 2768641 h 4387140"/>
                <a:gd name="connsiteX15" fmla="*/ 5140851 w 9688944"/>
                <a:gd name="connsiteY15" fmla="*/ 2768641 h 4387140"/>
                <a:gd name="connsiteX0" fmla="*/ 131529 w 9688944"/>
                <a:gd name="connsiteY0" fmla="*/ 1386955 h 4357175"/>
                <a:gd name="connsiteX1" fmla="*/ 5431294 w 9688944"/>
                <a:gd name="connsiteY1" fmla="*/ 77198 h 4357175"/>
                <a:gd name="connsiteX2" fmla="*/ 7022659 w 9688944"/>
                <a:gd name="connsiteY2" fmla="*/ 194259 h 4357175"/>
                <a:gd name="connsiteX3" fmla="*/ 9089998 w 9688944"/>
                <a:gd name="connsiteY3" fmla="*/ 538816 h 4357175"/>
                <a:gd name="connsiteX4" fmla="*/ 9646590 w 9688944"/>
                <a:gd name="connsiteY4" fmla="*/ 1718259 h 4357175"/>
                <a:gd name="connsiteX5" fmla="*/ 9500816 w 9688944"/>
                <a:gd name="connsiteY5" fmla="*/ 2937459 h 4357175"/>
                <a:gd name="connsiteX6" fmla="*/ 6108259 w 9688944"/>
                <a:gd name="connsiteY6" fmla="*/ 4236172 h 4357175"/>
                <a:gd name="connsiteX7" fmla="*/ 555598 w 9688944"/>
                <a:gd name="connsiteY7" fmla="*/ 4143407 h 4357175"/>
                <a:gd name="connsiteX8" fmla="*/ 741129 w 9688944"/>
                <a:gd name="connsiteY8" fmla="*/ 2076068 h 4357175"/>
                <a:gd name="connsiteX9" fmla="*/ 4464990 w 9688944"/>
                <a:gd name="connsiteY9" fmla="*/ 2049563 h 4357175"/>
                <a:gd name="connsiteX10" fmla="*/ 5803459 w 9688944"/>
                <a:gd name="connsiteY10" fmla="*/ 2221842 h 4357175"/>
                <a:gd name="connsiteX11" fmla="*/ 5432398 w 9688944"/>
                <a:gd name="connsiteY11" fmla="*/ 3374781 h 4357175"/>
                <a:gd name="connsiteX12" fmla="*/ 1059181 w 9688944"/>
                <a:gd name="connsiteY12" fmla="*/ 3427789 h 4357175"/>
                <a:gd name="connsiteX13" fmla="*/ 1072433 w 9688944"/>
                <a:gd name="connsiteY13" fmla="*/ 2712172 h 4357175"/>
                <a:gd name="connsiteX14" fmla="*/ 3524085 w 9688944"/>
                <a:gd name="connsiteY14" fmla="*/ 2725424 h 4357175"/>
                <a:gd name="connsiteX15" fmla="*/ 5140851 w 9688944"/>
                <a:gd name="connsiteY15" fmla="*/ 2738676 h 4357175"/>
                <a:gd name="connsiteX16" fmla="*/ 5140851 w 9688944"/>
                <a:gd name="connsiteY16" fmla="*/ 2738676 h 4357175"/>
                <a:gd name="connsiteX0" fmla="*/ 131529 w 9682144"/>
                <a:gd name="connsiteY0" fmla="*/ 1386955 h 4357175"/>
                <a:gd name="connsiteX1" fmla="*/ 5431294 w 9682144"/>
                <a:gd name="connsiteY1" fmla="*/ 77198 h 4357175"/>
                <a:gd name="connsiteX2" fmla="*/ 7022659 w 9682144"/>
                <a:gd name="connsiteY2" fmla="*/ 194259 h 4357175"/>
                <a:gd name="connsiteX3" fmla="*/ 9182764 w 9682144"/>
                <a:gd name="connsiteY3" fmla="*/ 631581 h 4357175"/>
                <a:gd name="connsiteX4" fmla="*/ 9646590 w 9682144"/>
                <a:gd name="connsiteY4" fmla="*/ 1718259 h 4357175"/>
                <a:gd name="connsiteX5" fmla="*/ 9500816 w 9682144"/>
                <a:gd name="connsiteY5" fmla="*/ 2937459 h 4357175"/>
                <a:gd name="connsiteX6" fmla="*/ 6108259 w 9682144"/>
                <a:gd name="connsiteY6" fmla="*/ 4236172 h 4357175"/>
                <a:gd name="connsiteX7" fmla="*/ 555598 w 9682144"/>
                <a:gd name="connsiteY7" fmla="*/ 4143407 h 4357175"/>
                <a:gd name="connsiteX8" fmla="*/ 741129 w 9682144"/>
                <a:gd name="connsiteY8" fmla="*/ 2076068 h 4357175"/>
                <a:gd name="connsiteX9" fmla="*/ 4464990 w 9682144"/>
                <a:gd name="connsiteY9" fmla="*/ 2049563 h 4357175"/>
                <a:gd name="connsiteX10" fmla="*/ 5803459 w 9682144"/>
                <a:gd name="connsiteY10" fmla="*/ 2221842 h 4357175"/>
                <a:gd name="connsiteX11" fmla="*/ 5432398 w 9682144"/>
                <a:gd name="connsiteY11" fmla="*/ 3374781 h 4357175"/>
                <a:gd name="connsiteX12" fmla="*/ 1059181 w 9682144"/>
                <a:gd name="connsiteY12" fmla="*/ 3427789 h 4357175"/>
                <a:gd name="connsiteX13" fmla="*/ 1072433 w 9682144"/>
                <a:gd name="connsiteY13" fmla="*/ 2712172 h 4357175"/>
                <a:gd name="connsiteX14" fmla="*/ 3524085 w 9682144"/>
                <a:gd name="connsiteY14" fmla="*/ 2725424 h 4357175"/>
                <a:gd name="connsiteX15" fmla="*/ 5140851 w 9682144"/>
                <a:gd name="connsiteY15" fmla="*/ 2738676 h 4357175"/>
                <a:gd name="connsiteX16" fmla="*/ 5140851 w 9682144"/>
                <a:gd name="connsiteY16" fmla="*/ 2738676 h 4357175"/>
                <a:gd name="connsiteX0" fmla="*/ 131529 w 9682144"/>
                <a:gd name="connsiteY0" fmla="*/ 1386955 h 4357175"/>
                <a:gd name="connsiteX1" fmla="*/ 5431294 w 9682144"/>
                <a:gd name="connsiteY1" fmla="*/ 77198 h 4357175"/>
                <a:gd name="connsiteX2" fmla="*/ 7022659 w 9682144"/>
                <a:gd name="connsiteY2" fmla="*/ 194259 h 4357175"/>
                <a:gd name="connsiteX3" fmla="*/ 9182764 w 9682144"/>
                <a:gd name="connsiteY3" fmla="*/ 631581 h 4357175"/>
                <a:gd name="connsiteX4" fmla="*/ 9646590 w 9682144"/>
                <a:gd name="connsiteY4" fmla="*/ 1718259 h 4357175"/>
                <a:gd name="connsiteX5" fmla="*/ 9500816 w 9682144"/>
                <a:gd name="connsiteY5" fmla="*/ 2937459 h 4357175"/>
                <a:gd name="connsiteX6" fmla="*/ 6108259 w 9682144"/>
                <a:gd name="connsiteY6" fmla="*/ 4236172 h 4357175"/>
                <a:gd name="connsiteX7" fmla="*/ 555598 w 9682144"/>
                <a:gd name="connsiteY7" fmla="*/ 4143407 h 4357175"/>
                <a:gd name="connsiteX8" fmla="*/ 741129 w 9682144"/>
                <a:gd name="connsiteY8" fmla="*/ 2076068 h 4357175"/>
                <a:gd name="connsiteX9" fmla="*/ 4464990 w 9682144"/>
                <a:gd name="connsiteY9" fmla="*/ 2049563 h 4357175"/>
                <a:gd name="connsiteX10" fmla="*/ 5803459 w 9682144"/>
                <a:gd name="connsiteY10" fmla="*/ 2221842 h 4357175"/>
                <a:gd name="connsiteX11" fmla="*/ 5432398 w 9682144"/>
                <a:gd name="connsiteY11" fmla="*/ 3374781 h 4357175"/>
                <a:gd name="connsiteX12" fmla="*/ 1059181 w 9682144"/>
                <a:gd name="connsiteY12" fmla="*/ 3427789 h 4357175"/>
                <a:gd name="connsiteX13" fmla="*/ 1072433 w 9682144"/>
                <a:gd name="connsiteY13" fmla="*/ 2712172 h 4357175"/>
                <a:gd name="connsiteX14" fmla="*/ 3524085 w 9682144"/>
                <a:gd name="connsiteY14" fmla="*/ 2725424 h 4357175"/>
                <a:gd name="connsiteX15" fmla="*/ 5140851 w 9682144"/>
                <a:gd name="connsiteY15" fmla="*/ 2738676 h 4357175"/>
                <a:gd name="connsiteX16" fmla="*/ 5140851 w 9682144"/>
                <a:gd name="connsiteY16" fmla="*/ 2738676 h 4357175"/>
                <a:gd name="connsiteX0" fmla="*/ 131529 w 9682144"/>
                <a:gd name="connsiteY0" fmla="*/ 1309757 h 4279977"/>
                <a:gd name="connsiteX1" fmla="*/ 5431294 w 9682144"/>
                <a:gd name="connsiteY1" fmla="*/ 0 h 4279977"/>
                <a:gd name="connsiteX2" fmla="*/ 7022659 w 9682144"/>
                <a:gd name="connsiteY2" fmla="*/ 117061 h 4279977"/>
                <a:gd name="connsiteX3" fmla="*/ 9182764 w 9682144"/>
                <a:gd name="connsiteY3" fmla="*/ 554383 h 4279977"/>
                <a:gd name="connsiteX4" fmla="*/ 9646590 w 9682144"/>
                <a:gd name="connsiteY4" fmla="*/ 1641061 h 4279977"/>
                <a:gd name="connsiteX5" fmla="*/ 9500816 w 9682144"/>
                <a:gd name="connsiteY5" fmla="*/ 2860261 h 4279977"/>
                <a:gd name="connsiteX6" fmla="*/ 6108259 w 9682144"/>
                <a:gd name="connsiteY6" fmla="*/ 4158974 h 4279977"/>
                <a:gd name="connsiteX7" fmla="*/ 555598 w 9682144"/>
                <a:gd name="connsiteY7" fmla="*/ 4066209 h 4279977"/>
                <a:gd name="connsiteX8" fmla="*/ 741129 w 9682144"/>
                <a:gd name="connsiteY8" fmla="*/ 1998870 h 4279977"/>
                <a:gd name="connsiteX9" fmla="*/ 4464990 w 9682144"/>
                <a:gd name="connsiteY9" fmla="*/ 1972365 h 4279977"/>
                <a:gd name="connsiteX10" fmla="*/ 5803459 w 9682144"/>
                <a:gd name="connsiteY10" fmla="*/ 2144644 h 4279977"/>
                <a:gd name="connsiteX11" fmla="*/ 5432398 w 9682144"/>
                <a:gd name="connsiteY11" fmla="*/ 3297583 h 4279977"/>
                <a:gd name="connsiteX12" fmla="*/ 1059181 w 9682144"/>
                <a:gd name="connsiteY12" fmla="*/ 3350591 h 4279977"/>
                <a:gd name="connsiteX13" fmla="*/ 1072433 w 9682144"/>
                <a:gd name="connsiteY13" fmla="*/ 2634974 h 4279977"/>
                <a:gd name="connsiteX14" fmla="*/ 3524085 w 9682144"/>
                <a:gd name="connsiteY14" fmla="*/ 2648226 h 4279977"/>
                <a:gd name="connsiteX15" fmla="*/ 5140851 w 9682144"/>
                <a:gd name="connsiteY15" fmla="*/ 2661478 h 4279977"/>
                <a:gd name="connsiteX16" fmla="*/ 5140851 w 9682144"/>
                <a:gd name="connsiteY16" fmla="*/ 2661478 h 4279977"/>
                <a:gd name="connsiteX0" fmla="*/ 131529 w 9682144"/>
                <a:gd name="connsiteY0" fmla="*/ 1311778 h 4281998"/>
                <a:gd name="connsiteX1" fmla="*/ 5431294 w 9682144"/>
                <a:gd name="connsiteY1" fmla="*/ 2021 h 4281998"/>
                <a:gd name="connsiteX2" fmla="*/ 7022659 w 9682144"/>
                <a:gd name="connsiteY2" fmla="*/ 119082 h 4281998"/>
                <a:gd name="connsiteX3" fmla="*/ 9182764 w 9682144"/>
                <a:gd name="connsiteY3" fmla="*/ 556404 h 4281998"/>
                <a:gd name="connsiteX4" fmla="*/ 9646590 w 9682144"/>
                <a:gd name="connsiteY4" fmla="*/ 1643082 h 4281998"/>
                <a:gd name="connsiteX5" fmla="*/ 9500816 w 9682144"/>
                <a:gd name="connsiteY5" fmla="*/ 2862282 h 4281998"/>
                <a:gd name="connsiteX6" fmla="*/ 6108259 w 9682144"/>
                <a:gd name="connsiteY6" fmla="*/ 4160995 h 4281998"/>
                <a:gd name="connsiteX7" fmla="*/ 555598 w 9682144"/>
                <a:gd name="connsiteY7" fmla="*/ 4068230 h 4281998"/>
                <a:gd name="connsiteX8" fmla="*/ 741129 w 9682144"/>
                <a:gd name="connsiteY8" fmla="*/ 2000891 h 4281998"/>
                <a:gd name="connsiteX9" fmla="*/ 4464990 w 9682144"/>
                <a:gd name="connsiteY9" fmla="*/ 1974386 h 4281998"/>
                <a:gd name="connsiteX10" fmla="*/ 5803459 w 9682144"/>
                <a:gd name="connsiteY10" fmla="*/ 2146665 h 4281998"/>
                <a:gd name="connsiteX11" fmla="*/ 5432398 w 9682144"/>
                <a:gd name="connsiteY11" fmla="*/ 3299604 h 4281998"/>
                <a:gd name="connsiteX12" fmla="*/ 1059181 w 9682144"/>
                <a:gd name="connsiteY12" fmla="*/ 3352612 h 4281998"/>
                <a:gd name="connsiteX13" fmla="*/ 1072433 w 9682144"/>
                <a:gd name="connsiteY13" fmla="*/ 2636995 h 4281998"/>
                <a:gd name="connsiteX14" fmla="*/ 3524085 w 9682144"/>
                <a:gd name="connsiteY14" fmla="*/ 2650247 h 4281998"/>
                <a:gd name="connsiteX15" fmla="*/ 5140851 w 9682144"/>
                <a:gd name="connsiteY15" fmla="*/ 2663499 h 4281998"/>
                <a:gd name="connsiteX16" fmla="*/ 5140851 w 9682144"/>
                <a:gd name="connsiteY16" fmla="*/ 2663499 h 4281998"/>
                <a:gd name="connsiteX0" fmla="*/ 131529 w 9682144"/>
                <a:gd name="connsiteY0" fmla="*/ 1311778 h 4281998"/>
                <a:gd name="connsiteX1" fmla="*/ 5431294 w 9682144"/>
                <a:gd name="connsiteY1" fmla="*/ 2021 h 4281998"/>
                <a:gd name="connsiteX2" fmla="*/ 7022659 w 9682144"/>
                <a:gd name="connsiteY2" fmla="*/ 119082 h 4281998"/>
                <a:gd name="connsiteX3" fmla="*/ 9182764 w 9682144"/>
                <a:gd name="connsiteY3" fmla="*/ 556404 h 4281998"/>
                <a:gd name="connsiteX4" fmla="*/ 9646590 w 9682144"/>
                <a:gd name="connsiteY4" fmla="*/ 1643082 h 4281998"/>
                <a:gd name="connsiteX5" fmla="*/ 9500816 w 9682144"/>
                <a:gd name="connsiteY5" fmla="*/ 2862282 h 4281998"/>
                <a:gd name="connsiteX6" fmla="*/ 6108259 w 9682144"/>
                <a:gd name="connsiteY6" fmla="*/ 4160995 h 4281998"/>
                <a:gd name="connsiteX7" fmla="*/ 555598 w 9682144"/>
                <a:gd name="connsiteY7" fmla="*/ 4068230 h 4281998"/>
                <a:gd name="connsiteX8" fmla="*/ 741129 w 9682144"/>
                <a:gd name="connsiteY8" fmla="*/ 2000891 h 4281998"/>
                <a:gd name="connsiteX9" fmla="*/ 4464990 w 9682144"/>
                <a:gd name="connsiteY9" fmla="*/ 1974386 h 4281998"/>
                <a:gd name="connsiteX10" fmla="*/ 5803459 w 9682144"/>
                <a:gd name="connsiteY10" fmla="*/ 2146665 h 4281998"/>
                <a:gd name="connsiteX11" fmla="*/ 5432398 w 9682144"/>
                <a:gd name="connsiteY11" fmla="*/ 3299604 h 4281998"/>
                <a:gd name="connsiteX12" fmla="*/ 1059181 w 9682144"/>
                <a:gd name="connsiteY12" fmla="*/ 3352612 h 4281998"/>
                <a:gd name="connsiteX13" fmla="*/ 1072433 w 9682144"/>
                <a:gd name="connsiteY13" fmla="*/ 2636995 h 4281998"/>
                <a:gd name="connsiteX14" fmla="*/ 3524085 w 9682144"/>
                <a:gd name="connsiteY14" fmla="*/ 2650247 h 4281998"/>
                <a:gd name="connsiteX15" fmla="*/ 5140851 w 9682144"/>
                <a:gd name="connsiteY15" fmla="*/ 2663499 h 4281998"/>
                <a:gd name="connsiteX16" fmla="*/ 5140851 w 9682144"/>
                <a:gd name="connsiteY16" fmla="*/ 2663499 h 428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682144" h="4281998">
                  <a:moveTo>
                    <a:pt x="131529" y="1311778"/>
                  </a:moveTo>
                  <a:cubicBezTo>
                    <a:pt x="2022172" y="892677"/>
                    <a:pt x="4865867" y="15273"/>
                    <a:pt x="5431294" y="2021"/>
                  </a:cubicBezTo>
                  <a:cubicBezTo>
                    <a:pt x="5996721" y="-11231"/>
                    <a:pt x="6412875" y="42146"/>
                    <a:pt x="7022659" y="119082"/>
                  </a:cubicBezTo>
                  <a:cubicBezTo>
                    <a:pt x="7632443" y="196018"/>
                    <a:pt x="8745442" y="342161"/>
                    <a:pt x="9182764" y="556404"/>
                  </a:cubicBezTo>
                  <a:cubicBezTo>
                    <a:pt x="9620086" y="770647"/>
                    <a:pt x="9593581" y="1258769"/>
                    <a:pt x="9646590" y="1643082"/>
                  </a:cubicBezTo>
                  <a:cubicBezTo>
                    <a:pt x="9699599" y="2027395"/>
                    <a:pt x="9722238" y="2734730"/>
                    <a:pt x="9500816" y="2862282"/>
                  </a:cubicBezTo>
                  <a:cubicBezTo>
                    <a:pt x="9279394" y="2989834"/>
                    <a:pt x="7586429" y="3858404"/>
                    <a:pt x="6108259" y="4160995"/>
                  </a:cubicBezTo>
                  <a:cubicBezTo>
                    <a:pt x="4630089" y="4463586"/>
                    <a:pt x="1236760" y="4108207"/>
                    <a:pt x="555598" y="4068230"/>
                  </a:cubicBezTo>
                  <a:cubicBezTo>
                    <a:pt x="-125564" y="4028253"/>
                    <a:pt x="-306676" y="2045065"/>
                    <a:pt x="741129" y="2000891"/>
                  </a:cubicBezTo>
                  <a:cubicBezTo>
                    <a:pt x="1788934" y="1956717"/>
                    <a:pt x="3621268" y="1950090"/>
                    <a:pt x="4464990" y="1974386"/>
                  </a:cubicBezTo>
                  <a:cubicBezTo>
                    <a:pt x="5308712" y="1998682"/>
                    <a:pt x="5642224" y="1925795"/>
                    <a:pt x="5803459" y="2146665"/>
                  </a:cubicBezTo>
                  <a:cubicBezTo>
                    <a:pt x="5964694" y="2367535"/>
                    <a:pt x="6146911" y="3301813"/>
                    <a:pt x="5432398" y="3299604"/>
                  </a:cubicBezTo>
                  <a:cubicBezTo>
                    <a:pt x="4717885" y="3297395"/>
                    <a:pt x="1468342" y="3475747"/>
                    <a:pt x="1059181" y="3352612"/>
                  </a:cubicBezTo>
                  <a:cubicBezTo>
                    <a:pt x="650020" y="3229477"/>
                    <a:pt x="928316" y="2627056"/>
                    <a:pt x="1072433" y="2636995"/>
                  </a:cubicBezTo>
                  <a:cubicBezTo>
                    <a:pt x="1216550" y="2646934"/>
                    <a:pt x="3524085" y="2650247"/>
                    <a:pt x="3524085" y="2650247"/>
                  </a:cubicBezTo>
                  <a:lnTo>
                    <a:pt x="5140851" y="2663499"/>
                  </a:lnTo>
                  <a:lnTo>
                    <a:pt x="5140851" y="2663499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Rectangle: Rounded Corners 60">
              <a:extLst>
                <a:ext uri="{FF2B5EF4-FFF2-40B4-BE49-F238E27FC236}">
                  <a16:creationId xmlns:a16="http://schemas.microsoft.com/office/drawing/2014/main" id="{C44212CE-229E-4072-AE82-4E22E96250CD}"/>
                </a:ext>
              </a:extLst>
            </p:cNvPr>
            <p:cNvSpPr/>
            <p:nvPr/>
          </p:nvSpPr>
          <p:spPr>
            <a:xfrm rot="20321668">
              <a:off x="4995795" y="1746717"/>
              <a:ext cx="3310877" cy="753719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083855"/>
                <a:gd name="connsiteY0" fmla="*/ 753719 h 786847"/>
                <a:gd name="connsiteX1" fmla="*/ 0 w 3083855"/>
                <a:gd name="connsiteY1" fmla="*/ 0 h 786847"/>
                <a:gd name="connsiteX2" fmla="*/ 2197944 w 3083855"/>
                <a:gd name="connsiteY2" fmla="*/ 286331 h 786847"/>
                <a:gd name="connsiteX3" fmla="*/ 3083450 w 3083855"/>
                <a:gd name="connsiteY3" fmla="*/ 786847 h 786847"/>
                <a:gd name="connsiteX4" fmla="*/ 1604656 w 3083855"/>
                <a:gd name="connsiteY4" fmla="*/ 753719 h 786847"/>
                <a:gd name="connsiteX0" fmla="*/ 1604656 w 3187098"/>
                <a:gd name="connsiteY0" fmla="*/ 753719 h 753719"/>
                <a:gd name="connsiteX1" fmla="*/ 0 w 3187098"/>
                <a:gd name="connsiteY1" fmla="*/ 0 h 753719"/>
                <a:gd name="connsiteX2" fmla="*/ 2197944 w 3187098"/>
                <a:gd name="connsiteY2" fmla="*/ 286331 h 753719"/>
                <a:gd name="connsiteX3" fmla="*/ 3186744 w 3187098"/>
                <a:gd name="connsiteY3" fmla="*/ 731710 h 753719"/>
                <a:gd name="connsiteX4" fmla="*/ 1604656 w 3187098"/>
                <a:gd name="connsiteY4" fmla="*/ 753719 h 753719"/>
                <a:gd name="connsiteX0" fmla="*/ 1604656 w 3187103"/>
                <a:gd name="connsiteY0" fmla="*/ 753719 h 753719"/>
                <a:gd name="connsiteX1" fmla="*/ 0 w 3187103"/>
                <a:gd name="connsiteY1" fmla="*/ 0 h 753719"/>
                <a:gd name="connsiteX2" fmla="*/ 2209480 w 3187103"/>
                <a:gd name="connsiteY2" fmla="*/ 256752 h 753719"/>
                <a:gd name="connsiteX3" fmla="*/ 3186744 w 3187103"/>
                <a:gd name="connsiteY3" fmla="*/ 731710 h 753719"/>
                <a:gd name="connsiteX4" fmla="*/ 1604656 w 3187103"/>
                <a:gd name="connsiteY4" fmla="*/ 753719 h 753719"/>
                <a:gd name="connsiteX0" fmla="*/ 1604656 w 3187180"/>
                <a:gd name="connsiteY0" fmla="*/ 753719 h 753719"/>
                <a:gd name="connsiteX1" fmla="*/ 0 w 3187180"/>
                <a:gd name="connsiteY1" fmla="*/ 0 h 753719"/>
                <a:gd name="connsiteX2" fmla="*/ 2209480 w 3187180"/>
                <a:gd name="connsiteY2" fmla="*/ 256752 h 753719"/>
                <a:gd name="connsiteX3" fmla="*/ 3186744 w 3187180"/>
                <a:gd name="connsiteY3" fmla="*/ 731710 h 753719"/>
                <a:gd name="connsiteX4" fmla="*/ 1604656 w 3187180"/>
                <a:gd name="connsiteY4" fmla="*/ 753719 h 753719"/>
                <a:gd name="connsiteX0" fmla="*/ 1604656 w 3187180"/>
                <a:gd name="connsiteY0" fmla="*/ 753719 h 753719"/>
                <a:gd name="connsiteX1" fmla="*/ 0 w 3187180"/>
                <a:gd name="connsiteY1" fmla="*/ 0 h 753719"/>
                <a:gd name="connsiteX2" fmla="*/ 2209480 w 3187180"/>
                <a:gd name="connsiteY2" fmla="*/ 256752 h 753719"/>
                <a:gd name="connsiteX3" fmla="*/ 3186744 w 3187180"/>
                <a:gd name="connsiteY3" fmla="*/ 731711 h 753719"/>
                <a:gd name="connsiteX4" fmla="*/ 1604656 w 3187180"/>
                <a:gd name="connsiteY4" fmla="*/ 753719 h 753719"/>
                <a:gd name="connsiteX0" fmla="*/ 1604656 w 3310877"/>
                <a:gd name="connsiteY0" fmla="*/ 753719 h 753719"/>
                <a:gd name="connsiteX1" fmla="*/ 0 w 3310877"/>
                <a:gd name="connsiteY1" fmla="*/ 0 h 753719"/>
                <a:gd name="connsiteX2" fmla="*/ 2209480 w 3310877"/>
                <a:gd name="connsiteY2" fmla="*/ 256752 h 753719"/>
                <a:gd name="connsiteX3" fmla="*/ 3186744 w 3310877"/>
                <a:gd name="connsiteY3" fmla="*/ 731711 h 753719"/>
                <a:gd name="connsiteX4" fmla="*/ 1604656 w 3310877"/>
                <a:gd name="connsiteY4" fmla="*/ 753719 h 75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877" h="753719">
                  <a:moveTo>
                    <a:pt x="1604656" y="753719"/>
                  </a:moveTo>
                  <a:cubicBezTo>
                    <a:pt x="1401476" y="600628"/>
                    <a:pt x="228215" y="130490"/>
                    <a:pt x="0" y="0"/>
                  </a:cubicBezTo>
                  <a:cubicBezTo>
                    <a:pt x="732648" y="95444"/>
                    <a:pt x="1476832" y="161308"/>
                    <a:pt x="2209480" y="256752"/>
                  </a:cubicBezTo>
                  <a:cubicBezTo>
                    <a:pt x="2557366" y="370855"/>
                    <a:pt x="3682295" y="842591"/>
                    <a:pt x="3186744" y="731711"/>
                  </a:cubicBezTo>
                  <a:lnTo>
                    <a:pt x="1604656" y="7537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Rectangle: Rounded Corners 60">
              <a:extLst>
                <a:ext uri="{FF2B5EF4-FFF2-40B4-BE49-F238E27FC236}">
                  <a16:creationId xmlns:a16="http://schemas.microsoft.com/office/drawing/2014/main" id="{6AC8879C-C4BF-4BFE-A649-198751801DD7}"/>
                </a:ext>
              </a:extLst>
            </p:cNvPr>
            <p:cNvSpPr/>
            <p:nvPr/>
          </p:nvSpPr>
          <p:spPr>
            <a:xfrm rot="20321668">
              <a:off x="6662799" y="1915880"/>
              <a:ext cx="3139347" cy="753719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105133"/>
                <a:gd name="connsiteY0" fmla="*/ 753719 h 786847"/>
                <a:gd name="connsiteX1" fmla="*/ 0 w 3105133"/>
                <a:gd name="connsiteY1" fmla="*/ 0 h 786847"/>
                <a:gd name="connsiteX2" fmla="*/ 1797074 w 3105133"/>
                <a:gd name="connsiteY2" fmla="*/ 20941 h 786847"/>
                <a:gd name="connsiteX3" fmla="*/ 3083450 w 3105133"/>
                <a:gd name="connsiteY3" fmla="*/ 786847 h 786847"/>
                <a:gd name="connsiteX4" fmla="*/ 1604656 w 3105133"/>
                <a:gd name="connsiteY4" fmla="*/ 753719 h 786847"/>
                <a:gd name="connsiteX0" fmla="*/ 1604656 w 3085389"/>
                <a:gd name="connsiteY0" fmla="*/ 753719 h 786847"/>
                <a:gd name="connsiteX1" fmla="*/ 0 w 3085389"/>
                <a:gd name="connsiteY1" fmla="*/ 0 h 786847"/>
                <a:gd name="connsiteX2" fmla="*/ 1797074 w 3085389"/>
                <a:gd name="connsiteY2" fmla="*/ 20941 h 786847"/>
                <a:gd name="connsiteX3" fmla="*/ 3083450 w 3085389"/>
                <a:gd name="connsiteY3" fmla="*/ 786847 h 786847"/>
                <a:gd name="connsiteX4" fmla="*/ 1604656 w 3085389"/>
                <a:gd name="connsiteY4" fmla="*/ 753719 h 786847"/>
                <a:gd name="connsiteX0" fmla="*/ 1604656 w 3139258"/>
                <a:gd name="connsiteY0" fmla="*/ 753719 h 753719"/>
                <a:gd name="connsiteX1" fmla="*/ 0 w 3139258"/>
                <a:gd name="connsiteY1" fmla="*/ 0 h 753719"/>
                <a:gd name="connsiteX2" fmla="*/ 1797074 w 3139258"/>
                <a:gd name="connsiteY2" fmla="*/ 20941 h 753719"/>
                <a:gd name="connsiteX3" fmla="*/ 3137404 w 3139258"/>
                <a:gd name="connsiteY3" fmla="*/ 753362 h 753719"/>
                <a:gd name="connsiteX4" fmla="*/ 1604656 w 3139258"/>
                <a:gd name="connsiteY4" fmla="*/ 753719 h 753719"/>
                <a:gd name="connsiteX0" fmla="*/ 1604656 w 3139347"/>
                <a:gd name="connsiteY0" fmla="*/ 753719 h 753719"/>
                <a:gd name="connsiteX1" fmla="*/ 0 w 3139347"/>
                <a:gd name="connsiteY1" fmla="*/ 0 h 753719"/>
                <a:gd name="connsiteX2" fmla="*/ 1853631 w 3139347"/>
                <a:gd name="connsiteY2" fmla="*/ 15735 h 753719"/>
                <a:gd name="connsiteX3" fmla="*/ 3137404 w 3139347"/>
                <a:gd name="connsiteY3" fmla="*/ 753362 h 753719"/>
                <a:gd name="connsiteX4" fmla="*/ 1604656 w 3139347"/>
                <a:gd name="connsiteY4" fmla="*/ 753719 h 75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9347" h="753719">
                  <a:moveTo>
                    <a:pt x="1604656" y="753719"/>
                  </a:moveTo>
                  <a:cubicBezTo>
                    <a:pt x="1401476" y="600628"/>
                    <a:pt x="228215" y="130490"/>
                    <a:pt x="0" y="0"/>
                  </a:cubicBezTo>
                  <a:lnTo>
                    <a:pt x="1853631" y="15735"/>
                  </a:lnTo>
                  <a:cubicBezTo>
                    <a:pt x="2056811" y="168826"/>
                    <a:pt x="3192566" y="665229"/>
                    <a:pt x="3137404" y="753362"/>
                  </a:cubicBezTo>
                  <a:lnTo>
                    <a:pt x="1604656" y="75371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: Rounded Corners 60">
              <a:extLst>
                <a:ext uri="{FF2B5EF4-FFF2-40B4-BE49-F238E27FC236}">
                  <a16:creationId xmlns:a16="http://schemas.microsoft.com/office/drawing/2014/main" id="{D672AC63-D696-40FC-A676-4838C899CB4E}"/>
                </a:ext>
              </a:extLst>
            </p:cNvPr>
            <p:cNvSpPr/>
            <p:nvPr/>
          </p:nvSpPr>
          <p:spPr>
            <a:xfrm rot="20321668">
              <a:off x="8536108" y="2070226"/>
              <a:ext cx="2793956" cy="1283320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105133"/>
                <a:gd name="connsiteY0" fmla="*/ 753719 h 786847"/>
                <a:gd name="connsiteX1" fmla="*/ 0 w 3105133"/>
                <a:gd name="connsiteY1" fmla="*/ 0 h 786847"/>
                <a:gd name="connsiteX2" fmla="*/ 1797074 w 3105133"/>
                <a:gd name="connsiteY2" fmla="*/ 20941 h 786847"/>
                <a:gd name="connsiteX3" fmla="*/ 3083450 w 3105133"/>
                <a:gd name="connsiteY3" fmla="*/ 786847 h 786847"/>
                <a:gd name="connsiteX4" fmla="*/ 1604656 w 3105133"/>
                <a:gd name="connsiteY4" fmla="*/ 753719 h 786847"/>
                <a:gd name="connsiteX0" fmla="*/ 1604656 w 3085389"/>
                <a:gd name="connsiteY0" fmla="*/ 753719 h 786847"/>
                <a:gd name="connsiteX1" fmla="*/ 0 w 3085389"/>
                <a:gd name="connsiteY1" fmla="*/ 0 h 786847"/>
                <a:gd name="connsiteX2" fmla="*/ 1797074 w 3085389"/>
                <a:gd name="connsiteY2" fmla="*/ 20941 h 786847"/>
                <a:gd name="connsiteX3" fmla="*/ 3083450 w 3085389"/>
                <a:gd name="connsiteY3" fmla="*/ 786847 h 786847"/>
                <a:gd name="connsiteX4" fmla="*/ 1604656 w 3085389"/>
                <a:gd name="connsiteY4" fmla="*/ 753719 h 786847"/>
                <a:gd name="connsiteX0" fmla="*/ 1604656 w 3139258"/>
                <a:gd name="connsiteY0" fmla="*/ 753719 h 753719"/>
                <a:gd name="connsiteX1" fmla="*/ 0 w 3139258"/>
                <a:gd name="connsiteY1" fmla="*/ 0 h 753719"/>
                <a:gd name="connsiteX2" fmla="*/ 1797074 w 3139258"/>
                <a:gd name="connsiteY2" fmla="*/ 20941 h 753719"/>
                <a:gd name="connsiteX3" fmla="*/ 3137404 w 3139258"/>
                <a:gd name="connsiteY3" fmla="*/ 753362 h 753719"/>
                <a:gd name="connsiteX4" fmla="*/ 1604656 w 3139258"/>
                <a:gd name="connsiteY4" fmla="*/ 753719 h 753719"/>
                <a:gd name="connsiteX0" fmla="*/ 1604656 w 3139347"/>
                <a:gd name="connsiteY0" fmla="*/ 753719 h 753719"/>
                <a:gd name="connsiteX1" fmla="*/ 0 w 3139347"/>
                <a:gd name="connsiteY1" fmla="*/ 0 h 753719"/>
                <a:gd name="connsiteX2" fmla="*/ 1853631 w 3139347"/>
                <a:gd name="connsiteY2" fmla="*/ 15735 h 753719"/>
                <a:gd name="connsiteX3" fmla="*/ 3137404 w 3139347"/>
                <a:gd name="connsiteY3" fmla="*/ 753362 h 753719"/>
                <a:gd name="connsiteX4" fmla="*/ 1604656 w 3139347"/>
                <a:gd name="connsiteY4" fmla="*/ 753719 h 753719"/>
                <a:gd name="connsiteX0" fmla="*/ 1604656 w 3069426"/>
                <a:gd name="connsiteY0" fmla="*/ 753719 h 1107731"/>
                <a:gd name="connsiteX1" fmla="*/ 0 w 3069426"/>
                <a:gd name="connsiteY1" fmla="*/ 0 h 1107731"/>
                <a:gd name="connsiteX2" fmla="*/ 1853631 w 3069426"/>
                <a:gd name="connsiteY2" fmla="*/ 15735 h 1107731"/>
                <a:gd name="connsiteX3" fmla="*/ 3067360 w 3069426"/>
                <a:gd name="connsiteY3" fmla="*/ 1107731 h 1107731"/>
                <a:gd name="connsiteX4" fmla="*/ 1604656 w 3069426"/>
                <a:gd name="connsiteY4" fmla="*/ 753719 h 1107731"/>
                <a:gd name="connsiteX0" fmla="*/ 1604656 w 2982991"/>
                <a:gd name="connsiteY0" fmla="*/ 753719 h 910373"/>
                <a:gd name="connsiteX1" fmla="*/ 0 w 2982991"/>
                <a:gd name="connsiteY1" fmla="*/ 0 h 910373"/>
                <a:gd name="connsiteX2" fmla="*/ 1853631 w 2982991"/>
                <a:gd name="connsiteY2" fmla="*/ 15735 h 910373"/>
                <a:gd name="connsiteX3" fmla="*/ 2980749 w 2982991"/>
                <a:gd name="connsiteY3" fmla="*/ 910373 h 910373"/>
                <a:gd name="connsiteX4" fmla="*/ 1604656 w 2982991"/>
                <a:gd name="connsiteY4" fmla="*/ 753719 h 910373"/>
                <a:gd name="connsiteX0" fmla="*/ 1604656 w 3035771"/>
                <a:gd name="connsiteY0" fmla="*/ 753719 h 1299055"/>
                <a:gd name="connsiteX1" fmla="*/ 0 w 3035771"/>
                <a:gd name="connsiteY1" fmla="*/ 0 h 1299055"/>
                <a:gd name="connsiteX2" fmla="*/ 1853631 w 3035771"/>
                <a:gd name="connsiteY2" fmla="*/ 15735 h 1299055"/>
                <a:gd name="connsiteX3" fmla="*/ 3033640 w 3035771"/>
                <a:gd name="connsiteY3" fmla="*/ 1299055 h 1299055"/>
                <a:gd name="connsiteX4" fmla="*/ 1604656 w 3035771"/>
                <a:gd name="connsiteY4" fmla="*/ 753719 h 1299055"/>
                <a:gd name="connsiteX0" fmla="*/ 1604656 w 3053668"/>
                <a:gd name="connsiteY0" fmla="*/ 753719 h 1299055"/>
                <a:gd name="connsiteX1" fmla="*/ 0 w 3053668"/>
                <a:gd name="connsiteY1" fmla="*/ 0 h 1299055"/>
                <a:gd name="connsiteX2" fmla="*/ 1853631 w 3053668"/>
                <a:gd name="connsiteY2" fmla="*/ 15735 h 1299055"/>
                <a:gd name="connsiteX3" fmla="*/ 3033640 w 3053668"/>
                <a:gd name="connsiteY3" fmla="*/ 1299055 h 1299055"/>
                <a:gd name="connsiteX4" fmla="*/ 1604656 w 3053668"/>
                <a:gd name="connsiteY4" fmla="*/ 753719 h 1299055"/>
                <a:gd name="connsiteX0" fmla="*/ 1437117 w 3053668"/>
                <a:gd name="connsiteY0" fmla="*/ 1288171 h 1299055"/>
                <a:gd name="connsiteX1" fmla="*/ 0 w 3053668"/>
                <a:gd name="connsiteY1" fmla="*/ 0 h 1299055"/>
                <a:gd name="connsiteX2" fmla="*/ 1853631 w 3053668"/>
                <a:gd name="connsiteY2" fmla="*/ 15735 h 1299055"/>
                <a:gd name="connsiteX3" fmla="*/ 3033640 w 3053668"/>
                <a:gd name="connsiteY3" fmla="*/ 1299055 h 1299055"/>
                <a:gd name="connsiteX4" fmla="*/ 1437117 w 3053668"/>
                <a:gd name="connsiteY4" fmla="*/ 1288171 h 1299055"/>
                <a:gd name="connsiteX0" fmla="*/ 1177405 w 2793956"/>
                <a:gd name="connsiteY0" fmla="*/ 1272436 h 1283320"/>
                <a:gd name="connsiteX1" fmla="*/ 0 w 2793956"/>
                <a:gd name="connsiteY1" fmla="*/ 17393 h 1283320"/>
                <a:gd name="connsiteX2" fmla="*/ 1593919 w 2793956"/>
                <a:gd name="connsiteY2" fmla="*/ 0 h 1283320"/>
                <a:gd name="connsiteX3" fmla="*/ 2773928 w 2793956"/>
                <a:gd name="connsiteY3" fmla="*/ 1283320 h 1283320"/>
                <a:gd name="connsiteX4" fmla="*/ 1177405 w 2793956"/>
                <a:gd name="connsiteY4" fmla="*/ 1272436 h 128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3956" h="1283320">
                  <a:moveTo>
                    <a:pt x="1177405" y="1272436"/>
                  </a:moveTo>
                  <a:cubicBezTo>
                    <a:pt x="974225" y="1119345"/>
                    <a:pt x="228215" y="147883"/>
                    <a:pt x="0" y="17393"/>
                  </a:cubicBezTo>
                  <a:lnTo>
                    <a:pt x="1593919" y="0"/>
                  </a:lnTo>
                  <a:cubicBezTo>
                    <a:pt x="1797099" y="153091"/>
                    <a:pt x="2959713" y="755391"/>
                    <a:pt x="2773928" y="1283320"/>
                  </a:cubicBezTo>
                  <a:lnTo>
                    <a:pt x="1177405" y="1272436"/>
                  </a:lnTo>
                  <a:close/>
                </a:path>
              </a:pathLst>
            </a:cu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Rectangle: Rounded Corners 60">
              <a:extLst>
                <a:ext uri="{FF2B5EF4-FFF2-40B4-BE49-F238E27FC236}">
                  <a16:creationId xmlns:a16="http://schemas.microsoft.com/office/drawing/2014/main" id="{138725C9-138E-49CC-80CF-53F407D993C1}"/>
                </a:ext>
              </a:extLst>
            </p:cNvPr>
            <p:cNvSpPr/>
            <p:nvPr/>
          </p:nvSpPr>
          <p:spPr>
            <a:xfrm rot="20321668">
              <a:off x="6845423" y="2504593"/>
              <a:ext cx="2923822" cy="1497269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22399 w 3821808"/>
                <a:gd name="connsiteY0" fmla="*/ 753719 h 1031409"/>
                <a:gd name="connsiteX1" fmla="*/ 17743 w 3821808"/>
                <a:gd name="connsiteY1" fmla="*/ 0 h 1031409"/>
                <a:gd name="connsiteX2" fmla="*/ 2215687 w 3821808"/>
                <a:gd name="connsiteY2" fmla="*/ 286331 h 1031409"/>
                <a:gd name="connsiteX3" fmla="*/ 3803897 w 3821808"/>
                <a:gd name="connsiteY3" fmla="*/ 1031409 h 1031409"/>
                <a:gd name="connsiteX4" fmla="*/ 1622399 w 3821808"/>
                <a:gd name="connsiteY4" fmla="*/ 753719 h 1031409"/>
                <a:gd name="connsiteX0" fmla="*/ 1622399 w 3822232"/>
                <a:gd name="connsiteY0" fmla="*/ 753719 h 1031409"/>
                <a:gd name="connsiteX1" fmla="*/ 17743 w 3822232"/>
                <a:gd name="connsiteY1" fmla="*/ 0 h 1031409"/>
                <a:gd name="connsiteX2" fmla="*/ 2255798 w 3822232"/>
                <a:gd name="connsiteY2" fmla="*/ 288219 h 1031409"/>
                <a:gd name="connsiteX3" fmla="*/ 3803897 w 3822232"/>
                <a:gd name="connsiteY3" fmla="*/ 1031409 h 1031409"/>
                <a:gd name="connsiteX4" fmla="*/ 1622399 w 3822232"/>
                <a:gd name="connsiteY4" fmla="*/ 753719 h 1031409"/>
                <a:gd name="connsiteX0" fmla="*/ 1622399 w 3804694"/>
                <a:gd name="connsiteY0" fmla="*/ 753719 h 1031409"/>
                <a:gd name="connsiteX1" fmla="*/ 17743 w 3804694"/>
                <a:gd name="connsiteY1" fmla="*/ 0 h 1031409"/>
                <a:gd name="connsiteX2" fmla="*/ 2255798 w 3804694"/>
                <a:gd name="connsiteY2" fmla="*/ 288219 h 1031409"/>
                <a:gd name="connsiteX3" fmla="*/ 3803897 w 3804694"/>
                <a:gd name="connsiteY3" fmla="*/ 1031409 h 1031409"/>
                <a:gd name="connsiteX4" fmla="*/ 1622399 w 3804694"/>
                <a:gd name="connsiteY4" fmla="*/ 753719 h 1031409"/>
                <a:gd name="connsiteX0" fmla="*/ 1622399 w 3846792"/>
                <a:gd name="connsiteY0" fmla="*/ 753719 h 995630"/>
                <a:gd name="connsiteX1" fmla="*/ 17743 w 3846792"/>
                <a:gd name="connsiteY1" fmla="*/ 0 h 995630"/>
                <a:gd name="connsiteX2" fmla="*/ 2255798 w 3846792"/>
                <a:gd name="connsiteY2" fmla="*/ 288219 h 995630"/>
                <a:gd name="connsiteX3" fmla="*/ 3846019 w 3846792"/>
                <a:gd name="connsiteY3" fmla="*/ 995630 h 995630"/>
                <a:gd name="connsiteX4" fmla="*/ 1622399 w 3846792"/>
                <a:gd name="connsiteY4" fmla="*/ 753719 h 995630"/>
                <a:gd name="connsiteX0" fmla="*/ 1622399 w 3846831"/>
                <a:gd name="connsiteY0" fmla="*/ 753719 h 995630"/>
                <a:gd name="connsiteX1" fmla="*/ 17743 w 3846831"/>
                <a:gd name="connsiteY1" fmla="*/ 0 h 995630"/>
                <a:gd name="connsiteX2" fmla="*/ 2324187 w 3846831"/>
                <a:gd name="connsiteY2" fmla="*/ 287664 h 995630"/>
                <a:gd name="connsiteX3" fmla="*/ 3846019 w 3846831"/>
                <a:gd name="connsiteY3" fmla="*/ 995630 h 995630"/>
                <a:gd name="connsiteX4" fmla="*/ 1622399 w 3846831"/>
                <a:gd name="connsiteY4" fmla="*/ 753719 h 995630"/>
                <a:gd name="connsiteX0" fmla="*/ 1992766 w 4217198"/>
                <a:gd name="connsiteY0" fmla="*/ 769047 h 1010958"/>
                <a:gd name="connsiteX1" fmla="*/ 388110 w 4217198"/>
                <a:gd name="connsiteY1" fmla="*/ 15328 h 1010958"/>
                <a:gd name="connsiteX2" fmla="*/ 2694554 w 4217198"/>
                <a:gd name="connsiteY2" fmla="*/ 302992 h 1010958"/>
                <a:gd name="connsiteX3" fmla="*/ 4216386 w 4217198"/>
                <a:gd name="connsiteY3" fmla="*/ 1010958 h 1010958"/>
                <a:gd name="connsiteX4" fmla="*/ 1992766 w 4217198"/>
                <a:gd name="connsiteY4" fmla="*/ 769047 h 1010958"/>
                <a:gd name="connsiteX0" fmla="*/ 1752886 w 3977318"/>
                <a:gd name="connsiteY0" fmla="*/ 756320 h 998231"/>
                <a:gd name="connsiteX1" fmla="*/ 148230 w 3977318"/>
                <a:gd name="connsiteY1" fmla="*/ 2601 h 998231"/>
                <a:gd name="connsiteX2" fmla="*/ 2454674 w 3977318"/>
                <a:gd name="connsiteY2" fmla="*/ 290265 h 998231"/>
                <a:gd name="connsiteX3" fmla="*/ 3976506 w 3977318"/>
                <a:gd name="connsiteY3" fmla="*/ 998231 h 998231"/>
                <a:gd name="connsiteX4" fmla="*/ 1752886 w 3977318"/>
                <a:gd name="connsiteY4" fmla="*/ 756320 h 998231"/>
                <a:gd name="connsiteX0" fmla="*/ 1723108 w 3947540"/>
                <a:gd name="connsiteY0" fmla="*/ 756628 h 998539"/>
                <a:gd name="connsiteX1" fmla="*/ 118452 w 3947540"/>
                <a:gd name="connsiteY1" fmla="*/ 2909 h 998539"/>
                <a:gd name="connsiteX2" fmla="*/ 2424896 w 3947540"/>
                <a:gd name="connsiteY2" fmla="*/ 290573 h 998539"/>
                <a:gd name="connsiteX3" fmla="*/ 3946728 w 3947540"/>
                <a:gd name="connsiteY3" fmla="*/ 998539 h 998539"/>
                <a:gd name="connsiteX4" fmla="*/ 1723108 w 3947540"/>
                <a:gd name="connsiteY4" fmla="*/ 756628 h 998539"/>
                <a:gd name="connsiteX0" fmla="*/ 1716856 w 3941288"/>
                <a:gd name="connsiteY0" fmla="*/ 758766 h 1000677"/>
                <a:gd name="connsiteX1" fmla="*/ 112200 w 3941288"/>
                <a:gd name="connsiteY1" fmla="*/ 5047 h 1000677"/>
                <a:gd name="connsiteX2" fmla="*/ 2418644 w 3941288"/>
                <a:gd name="connsiteY2" fmla="*/ 292711 h 1000677"/>
                <a:gd name="connsiteX3" fmla="*/ 3940476 w 3941288"/>
                <a:gd name="connsiteY3" fmla="*/ 1000677 h 1000677"/>
                <a:gd name="connsiteX4" fmla="*/ 1716856 w 3941288"/>
                <a:gd name="connsiteY4" fmla="*/ 758766 h 1000677"/>
                <a:gd name="connsiteX0" fmla="*/ 2015767 w 3928543"/>
                <a:gd name="connsiteY0" fmla="*/ 795852 h 1000430"/>
                <a:gd name="connsiteX1" fmla="*/ 99455 w 3928543"/>
                <a:gd name="connsiteY1" fmla="*/ 4800 h 1000430"/>
                <a:gd name="connsiteX2" fmla="*/ 2405899 w 3928543"/>
                <a:gd name="connsiteY2" fmla="*/ 292464 h 1000430"/>
                <a:gd name="connsiteX3" fmla="*/ 3927731 w 3928543"/>
                <a:gd name="connsiteY3" fmla="*/ 1000430 h 1000430"/>
                <a:gd name="connsiteX4" fmla="*/ 2015767 w 3928543"/>
                <a:gd name="connsiteY4" fmla="*/ 795852 h 1000430"/>
                <a:gd name="connsiteX0" fmla="*/ 2038580 w 3927692"/>
                <a:gd name="connsiteY0" fmla="*/ 804465 h 1000376"/>
                <a:gd name="connsiteX1" fmla="*/ 98604 w 3927692"/>
                <a:gd name="connsiteY1" fmla="*/ 4746 h 1000376"/>
                <a:gd name="connsiteX2" fmla="*/ 2405048 w 3927692"/>
                <a:gd name="connsiteY2" fmla="*/ 292410 h 1000376"/>
                <a:gd name="connsiteX3" fmla="*/ 3926880 w 3927692"/>
                <a:gd name="connsiteY3" fmla="*/ 1000376 h 1000376"/>
                <a:gd name="connsiteX4" fmla="*/ 2038580 w 3927692"/>
                <a:gd name="connsiteY4" fmla="*/ 804465 h 1000376"/>
                <a:gd name="connsiteX0" fmla="*/ 2043574 w 3932686"/>
                <a:gd name="connsiteY0" fmla="*/ 804624 h 1000535"/>
                <a:gd name="connsiteX1" fmla="*/ 103598 w 3932686"/>
                <a:gd name="connsiteY1" fmla="*/ 4905 h 1000535"/>
                <a:gd name="connsiteX2" fmla="*/ 2410042 w 3932686"/>
                <a:gd name="connsiteY2" fmla="*/ 292569 h 1000535"/>
                <a:gd name="connsiteX3" fmla="*/ 3931874 w 3932686"/>
                <a:gd name="connsiteY3" fmla="*/ 1000535 h 1000535"/>
                <a:gd name="connsiteX4" fmla="*/ 2043574 w 3932686"/>
                <a:gd name="connsiteY4" fmla="*/ 804624 h 1000535"/>
                <a:gd name="connsiteX0" fmla="*/ 2043574 w 3510995"/>
                <a:gd name="connsiteY0" fmla="*/ 804624 h 1524443"/>
                <a:gd name="connsiteX1" fmla="*/ 103598 w 3510995"/>
                <a:gd name="connsiteY1" fmla="*/ 4905 h 1524443"/>
                <a:gd name="connsiteX2" fmla="*/ 2410042 w 3510995"/>
                <a:gd name="connsiteY2" fmla="*/ 292569 h 1524443"/>
                <a:gd name="connsiteX3" fmla="*/ 3509828 w 3510995"/>
                <a:gd name="connsiteY3" fmla="*/ 1524443 h 1524443"/>
                <a:gd name="connsiteX4" fmla="*/ 2043574 w 3510995"/>
                <a:gd name="connsiteY4" fmla="*/ 804624 h 1524443"/>
                <a:gd name="connsiteX0" fmla="*/ 2043574 w 3510995"/>
                <a:gd name="connsiteY0" fmla="*/ 804624 h 1524443"/>
                <a:gd name="connsiteX1" fmla="*/ 103598 w 3510995"/>
                <a:gd name="connsiteY1" fmla="*/ 4905 h 1524443"/>
                <a:gd name="connsiteX2" fmla="*/ 2410042 w 3510995"/>
                <a:gd name="connsiteY2" fmla="*/ 292569 h 1524443"/>
                <a:gd name="connsiteX3" fmla="*/ 3509828 w 3510995"/>
                <a:gd name="connsiteY3" fmla="*/ 1524443 h 1524443"/>
                <a:gd name="connsiteX4" fmla="*/ 2043574 w 3510995"/>
                <a:gd name="connsiteY4" fmla="*/ 804624 h 1524443"/>
                <a:gd name="connsiteX0" fmla="*/ 1644887 w 3112308"/>
                <a:gd name="connsiteY0" fmla="*/ 728851 h 1448670"/>
                <a:gd name="connsiteX1" fmla="*/ 123055 w 3112308"/>
                <a:gd name="connsiteY1" fmla="*/ 5466 h 1448670"/>
                <a:gd name="connsiteX2" fmla="*/ 2011355 w 3112308"/>
                <a:gd name="connsiteY2" fmla="*/ 216796 h 1448670"/>
                <a:gd name="connsiteX3" fmla="*/ 3111141 w 3112308"/>
                <a:gd name="connsiteY3" fmla="*/ 1448670 h 1448670"/>
                <a:gd name="connsiteX4" fmla="*/ 1644887 w 3112308"/>
                <a:gd name="connsiteY4" fmla="*/ 728851 h 1448670"/>
                <a:gd name="connsiteX0" fmla="*/ 1569253 w 3036674"/>
                <a:gd name="connsiteY0" fmla="*/ 725104 h 1444923"/>
                <a:gd name="connsiteX1" fmla="*/ 127642 w 3036674"/>
                <a:gd name="connsiteY1" fmla="*/ 5497 h 1444923"/>
                <a:gd name="connsiteX2" fmla="*/ 1935721 w 3036674"/>
                <a:gd name="connsiteY2" fmla="*/ 213049 h 1444923"/>
                <a:gd name="connsiteX3" fmla="*/ 3035507 w 3036674"/>
                <a:gd name="connsiteY3" fmla="*/ 1444923 h 1444923"/>
                <a:gd name="connsiteX4" fmla="*/ 1569253 w 3036674"/>
                <a:gd name="connsiteY4" fmla="*/ 725104 h 1444923"/>
                <a:gd name="connsiteX0" fmla="*/ 1523733 w 2991154"/>
                <a:gd name="connsiteY0" fmla="*/ 724649 h 1444468"/>
                <a:gd name="connsiteX1" fmla="*/ 82122 w 2991154"/>
                <a:gd name="connsiteY1" fmla="*/ 5042 h 1444468"/>
                <a:gd name="connsiteX2" fmla="*/ 1890201 w 2991154"/>
                <a:gd name="connsiteY2" fmla="*/ 212594 h 1444468"/>
                <a:gd name="connsiteX3" fmla="*/ 2989987 w 2991154"/>
                <a:gd name="connsiteY3" fmla="*/ 1444468 h 1444468"/>
                <a:gd name="connsiteX4" fmla="*/ 1523733 w 2991154"/>
                <a:gd name="connsiteY4" fmla="*/ 724649 h 1444468"/>
                <a:gd name="connsiteX0" fmla="*/ 1505422 w 2972843"/>
                <a:gd name="connsiteY0" fmla="*/ 728948 h 1448767"/>
                <a:gd name="connsiteX1" fmla="*/ 63811 w 2972843"/>
                <a:gd name="connsiteY1" fmla="*/ 9341 h 1448767"/>
                <a:gd name="connsiteX2" fmla="*/ 1871890 w 2972843"/>
                <a:gd name="connsiteY2" fmla="*/ 216893 h 1448767"/>
                <a:gd name="connsiteX3" fmla="*/ 2971676 w 2972843"/>
                <a:gd name="connsiteY3" fmla="*/ 1448767 h 1448767"/>
                <a:gd name="connsiteX4" fmla="*/ 1505422 w 2972843"/>
                <a:gd name="connsiteY4" fmla="*/ 728948 h 1448767"/>
                <a:gd name="connsiteX0" fmla="*/ 1606475 w 2969298"/>
                <a:gd name="connsiteY0" fmla="*/ 1326221 h 1444464"/>
                <a:gd name="connsiteX1" fmla="*/ 60266 w 2969298"/>
                <a:gd name="connsiteY1" fmla="*/ 5038 h 1444464"/>
                <a:gd name="connsiteX2" fmla="*/ 1868345 w 2969298"/>
                <a:gd name="connsiteY2" fmla="*/ 212590 h 1444464"/>
                <a:gd name="connsiteX3" fmla="*/ 2968131 w 2969298"/>
                <a:gd name="connsiteY3" fmla="*/ 1444464 h 1444464"/>
                <a:gd name="connsiteX4" fmla="*/ 1606475 w 2969298"/>
                <a:gd name="connsiteY4" fmla="*/ 1326221 h 1444464"/>
                <a:gd name="connsiteX0" fmla="*/ 1548806 w 2911629"/>
                <a:gd name="connsiteY0" fmla="*/ 1321183 h 1439426"/>
                <a:gd name="connsiteX1" fmla="*/ 2597 w 2911629"/>
                <a:gd name="connsiteY1" fmla="*/ 0 h 1439426"/>
                <a:gd name="connsiteX2" fmla="*/ 1810676 w 2911629"/>
                <a:gd name="connsiteY2" fmla="*/ 207552 h 1439426"/>
                <a:gd name="connsiteX3" fmla="*/ 2910462 w 2911629"/>
                <a:gd name="connsiteY3" fmla="*/ 1439426 h 1439426"/>
                <a:gd name="connsiteX4" fmla="*/ 1548806 w 2911629"/>
                <a:gd name="connsiteY4" fmla="*/ 1321183 h 1439426"/>
                <a:gd name="connsiteX0" fmla="*/ 1548786 w 2911609"/>
                <a:gd name="connsiteY0" fmla="*/ 1321183 h 1439426"/>
                <a:gd name="connsiteX1" fmla="*/ 2577 w 2911609"/>
                <a:gd name="connsiteY1" fmla="*/ 0 h 1439426"/>
                <a:gd name="connsiteX2" fmla="*/ 1810656 w 2911609"/>
                <a:gd name="connsiteY2" fmla="*/ 207552 h 1439426"/>
                <a:gd name="connsiteX3" fmla="*/ 2910442 w 2911609"/>
                <a:gd name="connsiteY3" fmla="*/ 1439426 h 1439426"/>
                <a:gd name="connsiteX4" fmla="*/ 1548786 w 2911609"/>
                <a:gd name="connsiteY4" fmla="*/ 1321183 h 1439426"/>
                <a:gd name="connsiteX0" fmla="*/ 1548907 w 2911730"/>
                <a:gd name="connsiteY0" fmla="*/ 1321183 h 1439426"/>
                <a:gd name="connsiteX1" fmla="*/ 2698 w 2911730"/>
                <a:gd name="connsiteY1" fmla="*/ 0 h 1439426"/>
                <a:gd name="connsiteX2" fmla="*/ 1810777 w 2911730"/>
                <a:gd name="connsiteY2" fmla="*/ 207552 h 1439426"/>
                <a:gd name="connsiteX3" fmla="*/ 2910563 w 2911730"/>
                <a:gd name="connsiteY3" fmla="*/ 1439426 h 1439426"/>
                <a:gd name="connsiteX4" fmla="*/ 1548907 w 2911730"/>
                <a:gd name="connsiteY4" fmla="*/ 1321183 h 1439426"/>
                <a:gd name="connsiteX0" fmla="*/ 1549019 w 2911842"/>
                <a:gd name="connsiteY0" fmla="*/ 1321183 h 1439426"/>
                <a:gd name="connsiteX1" fmla="*/ 2810 w 2911842"/>
                <a:gd name="connsiteY1" fmla="*/ 0 h 1439426"/>
                <a:gd name="connsiteX2" fmla="*/ 1810889 w 2911842"/>
                <a:gd name="connsiteY2" fmla="*/ 207552 h 1439426"/>
                <a:gd name="connsiteX3" fmla="*/ 2910675 w 2911842"/>
                <a:gd name="connsiteY3" fmla="*/ 1439426 h 1439426"/>
                <a:gd name="connsiteX4" fmla="*/ 1549019 w 2911842"/>
                <a:gd name="connsiteY4" fmla="*/ 1321183 h 1439426"/>
                <a:gd name="connsiteX0" fmla="*/ 1324842 w 2912474"/>
                <a:gd name="connsiteY0" fmla="*/ 1238848 h 1439426"/>
                <a:gd name="connsiteX1" fmla="*/ 3442 w 2912474"/>
                <a:gd name="connsiteY1" fmla="*/ 0 h 1439426"/>
                <a:gd name="connsiteX2" fmla="*/ 1811521 w 2912474"/>
                <a:gd name="connsiteY2" fmla="*/ 207552 h 1439426"/>
                <a:gd name="connsiteX3" fmla="*/ 2911307 w 2912474"/>
                <a:gd name="connsiteY3" fmla="*/ 1439426 h 1439426"/>
                <a:gd name="connsiteX4" fmla="*/ 1324842 w 2912474"/>
                <a:gd name="connsiteY4" fmla="*/ 1238848 h 1439426"/>
                <a:gd name="connsiteX0" fmla="*/ 1324842 w 2926301"/>
                <a:gd name="connsiteY0" fmla="*/ 1238848 h 1406092"/>
                <a:gd name="connsiteX1" fmla="*/ 3442 w 2926301"/>
                <a:gd name="connsiteY1" fmla="*/ 0 h 1406092"/>
                <a:gd name="connsiteX2" fmla="*/ 1811521 w 2926301"/>
                <a:gd name="connsiteY2" fmla="*/ 207552 h 1406092"/>
                <a:gd name="connsiteX3" fmla="*/ 2925150 w 2926301"/>
                <a:gd name="connsiteY3" fmla="*/ 1406092 h 1406092"/>
                <a:gd name="connsiteX4" fmla="*/ 1324842 w 2926301"/>
                <a:gd name="connsiteY4" fmla="*/ 1238848 h 1406092"/>
                <a:gd name="connsiteX0" fmla="*/ 1322363 w 2923822"/>
                <a:gd name="connsiteY0" fmla="*/ 1238848 h 1406092"/>
                <a:gd name="connsiteX1" fmla="*/ 963 w 2923822"/>
                <a:gd name="connsiteY1" fmla="*/ 0 h 1406092"/>
                <a:gd name="connsiteX2" fmla="*/ 1809042 w 2923822"/>
                <a:gd name="connsiteY2" fmla="*/ 207552 h 1406092"/>
                <a:gd name="connsiteX3" fmla="*/ 2922671 w 2923822"/>
                <a:gd name="connsiteY3" fmla="*/ 1406092 h 1406092"/>
                <a:gd name="connsiteX4" fmla="*/ 1322363 w 2923822"/>
                <a:gd name="connsiteY4" fmla="*/ 1238848 h 140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822" h="1406092">
                  <a:moveTo>
                    <a:pt x="1322363" y="1238848"/>
                  </a:moveTo>
                  <a:cubicBezTo>
                    <a:pt x="878045" y="254951"/>
                    <a:pt x="-33729" y="9978"/>
                    <a:pt x="963" y="0"/>
                  </a:cubicBezTo>
                  <a:lnTo>
                    <a:pt x="1809042" y="207552"/>
                  </a:lnTo>
                  <a:cubicBezTo>
                    <a:pt x="2012222" y="360643"/>
                    <a:pt x="2961386" y="1320782"/>
                    <a:pt x="2922671" y="1406092"/>
                  </a:cubicBezTo>
                  <a:lnTo>
                    <a:pt x="1322363" y="123884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: Rounded Corners 60">
              <a:extLst>
                <a:ext uri="{FF2B5EF4-FFF2-40B4-BE49-F238E27FC236}">
                  <a16:creationId xmlns:a16="http://schemas.microsoft.com/office/drawing/2014/main" id="{CB3CD50D-67FA-4E0B-9ACD-DB600D934C6C}"/>
                </a:ext>
              </a:extLst>
            </p:cNvPr>
            <p:cNvSpPr/>
            <p:nvPr/>
          </p:nvSpPr>
          <p:spPr>
            <a:xfrm rot="20321668">
              <a:off x="9824193" y="3045537"/>
              <a:ext cx="1998558" cy="1867073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105133"/>
                <a:gd name="connsiteY0" fmla="*/ 753719 h 786847"/>
                <a:gd name="connsiteX1" fmla="*/ 0 w 3105133"/>
                <a:gd name="connsiteY1" fmla="*/ 0 h 786847"/>
                <a:gd name="connsiteX2" fmla="*/ 1797074 w 3105133"/>
                <a:gd name="connsiteY2" fmla="*/ 20941 h 786847"/>
                <a:gd name="connsiteX3" fmla="*/ 3083450 w 3105133"/>
                <a:gd name="connsiteY3" fmla="*/ 786847 h 786847"/>
                <a:gd name="connsiteX4" fmla="*/ 1604656 w 3105133"/>
                <a:gd name="connsiteY4" fmla="*/ 753719 h 786847"/>
                <a:gd name="connsiteX0" fmla="*/ 1604656 w 3085389"/>
                <a:gd name="connsiteY0" fmla="*/ 753719 h 786847"/>
                <a:gd name="connsiteX1" fmla="*/ 0 w 3085389"/>
                <a:gd name="connsiteY1" fmla="*/ 0 h 786847"/>
                <a:gd name="connsiteX2" fmla="*/ 1797074 w 3085389"/>
                <a:gd name="connsiteY2" fmla="*/ 20941 h 786847"/>
                <a:gd name="connsiteX3" fmla="*/ 3083450 w 3085389"/>
                <a:gd name="connsiteY3" fmla="*/ 786847 h 786847"/>
                <a:gd name="connsiteX4" fmla="*/ 1604656 w 3085389"/>
                <a:gd name="connsiteY4" fmla="*/ 753719 h 786847"/>
                <a:gd name="connsiteX0" fmla="*/ 1604656 w 3139258"/>
                <a:gd name="connsiteY0" fmla="*/ 753719 h 753719"/>
                <a:gd name="connsiteX1" fmla="*/ 0 w 3139258"/>
                <a:gd name="connsiteY1" fmla="*/ 0 h 753719"/>
                <a:gd name="connsiteX2" fmla="*/ 1797074 w 3139258"/>
                <a:gd name="connsiteY2" fmla="*/ 20941 h 753719"/>
                <a:gd name="connsiteX3" fmla="*/ 3137404 w 3139258"/>
                <a:gd name="connsiteY3" fmla="*/ 753362 h 753719"/>
                <a:gd name="connsiteX4" fmla="*/ 1604656 w 3139258"/>
                <a:gd name="connsiteY4" fmla="*/ 753719 h 753719"/>
                <a:gd name="connsiteX0" fmla="*/ 1604656 w 3139347"/>
                <a:gd name="connsiteY0" fmla="*/ 753719 h 753719"/>
                <a:gd name="connsiteX1" fmla="*/ 0 w 3139347"/>
                <a:gd name="connsiteY1" fmla="*/ 0 h 753719"/>
                <a:gd name="connsiteX2" fmla="*/ 1853631 w 3139347"/>
                <a:gd name="connsiteY2" fmla="*/ 15735 h 753719"/>
                <a:gd name="connsiteX3" fmla="*/ 3137404 w 3139347"/>
                <a:gd name="connsiteY3" fmla="*/ 753362 h 753719"/>
                <a:gd name="connsiteX4" fmla="*/ 1604656 w 3139347"/>
                <a:gd name="connsiteY4" fmla="*/ 753719 h 753719"/>
                <a:gd name="connsiteX0" fmla="*/ 1604656 w 1888356"/>
                <a:gd name="connsiteY0" fmla="*/ 753719 h 1680053"/>
                <a:gd name="connsiteX1" fmla="*/ 0 w 1888356"/>
                <a:gd name="connsiteY1" fmla="*/ 0 h 1680053"/>
                <a:gd name="connsiteX2" fmla="*/ 1853631 w 1888356"/>
                <a:gd name="connsiteY2" fmla="*/ 15735 h 1680053"/>
                <a:gd name="connsiteX3" fmla="*/ 1249255 w 1888356"/>
                <a:gd name="connsiteY3" fmla="*/ 1680053 h 1680053"/>
                <a:gd name="connsiteX4" fmla="*/ 1604656 w 1888356"/>
                <a:gd name="connsiteY4" fmla="*/ 753719 h 1680053"/>
                <a:gd name="connsiteX0" fmla="*/ 252971 w 1888356"/>
                <a:gd name="connsiteY0" fmla="*/ 1807839 h 1807839"/>
                <a:gd name="connsiteX1" fmla="*/ 0 w 1888356"/>
                <a:gd name="connsiteY1" fmla="*/ 0 h 1807839"/>
                <a:gd name="connsiteX2" fmla="*/ 1853631 w 1888356"/>
                <a:gd name="connsiteY2" fmla="*/ 15735 h 1807839"/>
                <a:gd name="connsiteX3" fmla="*/ 1249255 w 1888356"/>
                <a:gd name="connsiteY3" fmla="*/ 1680053 h 1807839"/>
                <a:gd name="connsiteX4" fmla="*/ 252971 w 1888356"/>
                <a:gd name="connsiteY4" fmla="*/ 1807839 h 1807839"/>
                <a:gd name="connsiteX0" fmla="*/ 59330 w 1694715"/>
                <a:gd name="connsiteY0" fmla="*/ 1792104 h 1792104"/>
                <a:gd name="connsiteX1" fmla="*/ 30576 w 1694715"/>
                <a:gd name="connsiteY1" fmla="*/ 3550 h 1792104"/>
                <a:gd name="connsiteX2" fmla="*/ 1659990 w 1694715"/>
                <a:gd name="connsiteY2" fmla="*/ 0 h 1792104"/>
                <a:gd name="connsiteX3" fmla="*/ 1055614 w 1694715"/>
                <a:gd name="connsiteY3" fmla="*/ 1664318 h 1792104"/>
                <a:gd name="connsiteX4" fmla="*/ 59330 w 1694715"/>
                <a:gd name="connsiteY4" fmla="*/ 1792104 h 1792104"/>
                <a:gd name="connsiteX0" fmla="*/ 62627 w 1698012"/>
                <a:gd name="connsiteY0" fmla="*/ 1826061 h 1826061"/>
                <a:gd name="connsiteX1" fmla="*/ 7606 w 1698012"/>
                <a:gd name="connsiteY1" fmla="*/ 0 h 1826061"/>
                <a:gd name="connsiteX2" fmla="*/ 1663287 w 1698012"/>
                <a:gd name="connsiteY2" fmla="*/ 33957 h 1826061"/>
                <a:gd name="connsiteX3" fmla="*/ 1058911 w 1698012"/>
                <a:gd name="connsiteY3" fmla="*/ 1698275 h 1826061"/>
                <a:gd name="connsiteX4" fmla="*/ 62627 w 1698012"/>
                <a:gd name="connsiteY4" fmla="*/ 1826061 h 1826061"/>
                <a:gd name="connsiteX0" fmla="*/ 53583 w 1769189"/>
                <a:gd name="connsiteY0" fmla="*/ 1822039 h 1822039"/>
                <a:gd name="connsiteX1" fmla="*/ 78783 w 1769189"/>
                <a:gd name="connsiteY1" fmla="*/ 0 h 1822039"/>
                <a:gd name="connsiteX2" fmla="*/ 1734464 w 1769189"/>
                <a:gd name="connsiteY2" fmla="*/ 33957 h 1822039"/>
                <a:gd name="connsiteX3" fmla="*/ 1130088 w 1769189"/>
                <a:gd name="connsiteY3" fmla="*/ 1698275 h 1822039"/>
                <a:gd name="connsiteX4" fmla="*/ 53583 w 1769189"/>
                <a:gd name="connsiteY4" fmla="*/ 1822039 h 1822039"/>
                <a:gd name="connsiteX0" fmla="*/ 21276 w 1736882"/>
                <a:gd name="connsiteY0" fmla="*/ 1822039 h 1822039"/>
                <a:gd name="connsiteX1" fmla="*/ 46476 w 1736882"/>
                <a:gd name="connsiteY1" fmla="*/ 0 h 1822039"/>
                <a:gd name="connsiteX2" fmla="*/ 1702157 w 1736882"/>
                <a:gd name="connsiteY2" fmla="*/ 33957 h 1822039"/>
                <a:gd name="connsiteX3" fmla="*/ 1097781 w 1736882"/>
                <a:gd name="connsiteY3" fmla="*/ 1698275 h 1822039"/>
                <a:gd name="connsiteX4" fmla="*/ 21276 w 1736882"/>
                <a:gd name="connsiteY4" fmla="*/ 1822039 h 1822039"/>
                <a:gd name="connsiteX0" fmla="*/ 14706 w 1917022"/>
                <a:gd name="connsiteY0" fmla="*/ 1776487 h 1776487"/>
                <a:gd name="connsiteX1" fmla="*/ 226616 w 1917022"/>
                <a:gd name="connsiteY1" fmla="*/ 0 h 1776487"/>
                <a:gd name="connsiteX2" fmla="*/ 1882297 w 1917022"/>
                <a:gd name="connsiteY2" fmla="*/ 33957 h 1776487"/>
                <a:gd name="connsiteX3" fmla="*/ 1277921 w 1917022"/>
                <a:gd name="connsiteY3" fmla="*/ 1698275 h 1776487"/>
                <a:gd name="connsiteX4" fmla="*/ 14706 w 1917022"/>
                <a:gd name="connsiteY4" fmla="*/ 1776487 h 1776487"/>
                <a:gd name="connsiteX0" fmla="*/ 14706 w 1920102"/>
                <a:gd name="connsiteY0" fmla="*/ 1776487 h 1776487"/>
                <a:gd name="connsiteX1" fmla="*/ 226616 w 1920102"/>
                <a:gd name="connsiteY1" fmla="*/ 0 h 1776487"/>
                <a:gd name="connsiteX2" fmla="*/ 1882297 w 1920102"/>
                <a:gd name="connsiteY2" fmla="*/ 33957 h 1776487"/>
                <a:gd name="connsiteX3" fmla="*/ 1350924 w 1920102"/>
                <a:gd name="connsiteY3" fmla="*/ 1685851 h 1776487"/>
                <a:gd name="connsiteX4" fmla="*/ 14706 w 1920102"/>
                <a:gd name="connsiteY4" fmla="*/ 1776487 h 1776487"/>
                <a:gd name="connsiteX0" fmla="*/ 14547 w 1926569"/>
                <a:gd name="connsiteY0" fmla="*/ 1827006 h 1827006"/>
                <a:gd name="connsiteX1" fmla="*/ 233083 w 1926569"/>
                <a:gd name="connsiteY1" fmla="*/ 0 h 1827006"/>
                <a:gd name="connsiteX2" fmla="*/ 1888764 w 1926569"/>
                <a:gd name="connsiteY2" fmla="*/ 33957 h 1827006"/>
                <a:gd name="connsiteX3" fmla="*/ 1357391 w 1926569"/>
                <a:gd name="connsiteY3" fmla="*/ 1685851 h 1827006"/>
                <a:gd name="connsiteX4" fmla="*/ 14547 w 1926569"/>
                <a:gd name="connsiteY4" fmla="*/ 1827006 h 1827006"/>
                <a:gd name="connsiteX0" fmla="*/ 14547 w 1924729"/>
                <a:gd name="connsiteY0" fmla="*/ 1827006 h 1827006"/>
                <a:gd name="connsiteX1" fmla="*/ 233083 w 1924729"/>
                <a:gd name="connsiteY1" fmla="*/ 0 h 1827006"/>
                <a:gd name="connsiteX2" fmla="*/ 1888764 w 1924729"/>
                <a:gd name="connsiteY2" fmla="*/ 33957 h 1827006"/>
                <a:gd name="connsiteX3" fmla="*/ 1315269 w 1924729"/>
                <a:gd name="connsiteY3" fmla="*/ 1722906 h 1827006"/>
                <a:gd name="connsiteX4" fmla="*/ 14547 w 1924729"/>
                <a:gd name="connsiteY4" fmla="*/ 1827006 h 1827006"/>
                <a:gd name="connsiteX0" fmla="*/ 14547 w 1929681"/>
                <a:gd name="connsiteY0" fmla="*/ 1827006 h 1827006"/>
                <a:gd name="connsiteX1" fmla="*/ 233083 w 1929681"/>
                <a:gd name="connsiteY1" fmla="*/ 0 h 1827006"/>
                <a:gd name="connsiteX2" fmla="*/ 1888764 w 1929681"/>
                <a:gd name="connsiteY2" fmla="*/ 33957 h 1827006"/>
                <a:gd name="connsiteX3" fmla="*/ 1315269 w 1929681"/>
                <a:gd name="connsiteY3" fmla="*/ 1722906 h 1827006"/>
                <a:gd name="connsiteX4" fmla="*/ 14547 w 1929681"/>
                <a:gd name="connsiteY4" fmla="*/ 1827006 h 1827006"/>
                <a:gd name="connsiteX0" fmla="*/ 13016 w 2000651"/>
                <a:gd name="connsiteY0" fmla="*/ 1829336 h 1829336"/>
                <a:gd name="connsiteX1" fmla="*/ 304053 w 2000651"/>
                <a:gd name="connsiteY1" fmla="*/ 0 h 1829336"/>
                <a:gd name="connsiteX2" fmla="*/ 1959734 w 2000651"/>
                <a:gd name="connsiteY2" fmla="*/ 33957 h 1829336"/>
                <a:gd name="connsiteX3" fmla="*/ 1386239 w 2000651"/>
                <a:gd name="connsiteY3" fmla="*/ 1722906 h 1829336"/>
                <a:gd name="connsiteX4" fmla="*/ 13016 w 2000651"/>
                <a:gd name="connsiteY4" fmla="*/ 1829336 h 1829336"/>
                <a:gd name="connsiteX0" fmla="*/ 12380 w 2035511"/>
                <a:gd name="connsiteY0" fmla="*/ 1815872 h 1815872"/>
                <a:gd name="connsiteX1" fmla="*/ 338913 w 2035511"/>
                <a:gd name="connsiteY1" fmla="*/ 0 h 1815872"/>
                <a:gd name="connsiteX2" fmla="*/ 1994594 w 2035511"/>
                <a:gd name="connsiteY2" fmla="*/ 33957 h 1815872"/>
                <a:gd name="connsiteX3" fmla="*/ 1421099 w 2035511"/>
                <a:gd name="connsiteY3" fmla="*/ 1722906 h 1815872"/>
                <a:gd name="connsiteX4" fmla="*/ 12380 w 2035511"/>
                <a:gd name="connsiteY4" fmla="*/ 1815872 h 1815872"/>
                <a:gd name="connsiteX0" fmla="*/ 5155 w 2028286"/>
                <a:gd name="connsiteY0" fmla="*/ 1815872 h 1815872"/>
                <a:gd name="connsiteX1" fmla="*/ 331688 w 2028286"/>
                <a:gd name="connsiteY1" fmla="*/ 0 h 1815872"/>
                <a:gd name="connsiteX2" fmla="*/ 1987369 w 2028286"/>
                <a:gd name="connsiteY2" fmla="*/ 33957 h 1815872"/>
                <a:gd name="connsiteX3" fmla="*/ 1413874 w 2028286"/>
                <a:gd name="connsiteY3" fmla="*/ 1722906 h 1815872"/>
                <a:gd name="connsiteX4" fmla="*/ 5155 w 2028286"/>
                <a:gd name="connsiteY4" fmla="*/ 1815872 h 1815872"/>
                <a:gd name="connsiteX0" fmla="*/ 5155 w 2007722"/>
                <a:gd name="connsiteY0" fmla="*/ 1815872 h 1815872"/>
                <a:gd name="connsiteX1" fmla="*/ 331688 w 2007722"/>
                <a:gd name="connsiteY1" fmla="*/ 0 h 1815872"/>
                <a:gd name="connsiteX2" fmla="*/ 1987369 w 2007722"/>
                <a:gd name="connsiteY2" fmla="*/ 33957 h 1815872"/>
                <a:gd name="connsiteX3" fmla="*/ 1413874 w 2007722"/>
                <a:gd name="connsiteY3" fmla="*/ 1722906 h 1815872"/>
                <a:gd name="connsiteX4" fmla="*/ 5155 w 2007722"/>
                <a:gd name="connsiteY4" fmla="*/ 1815872 h 1815872"/>
                <a:gd name="connsiteX0" fmla="*/ 5155 w 1998294"/>
                <a:gd name="connsiteY0" fmla="*/ 1815872 h 1815872"/>
                <a:gd name="connsiteX1" fmla="*/ 331688 w 1998294"/>
                <a:gd name="connsiteY1" fmla="*/ 0 h 1815872"/>
                <a:gd name="connsiteX2" fmla="*/ 1987369 w 1998294"/>
                <a:gd name="connsiteY2" fmla="*/ 33957 h 1815872"/>
                <a:gd name="connsiteX3" fmla="*/ 1413874 w 1998294"/>
                <a:gd name="connsiteY3" fmla="*/ 1722906 h 1815872"/>
                <a:gd name="connsiteX4" fmla="*/ 5155 w 1998294"/>
                <a:gd name="connsiteY4" fmla="*/ 1815872 h 1815872"/>
                <a:gd name="connsiteX0" fmla="*/ 5155 w 1998558"/>
                <a:gd name="connsiteY0" fmla="*/ 1815872 h 1815872"/>
                <a:gd name="connsiteX1" fmla="*/ 331688 w 1998558"/>
                <a:gd name="connsiteY1" fmla="*/ 0 h 1815872"/>
                <a:gd name="connsiteX2" fmla="*/ 1987369 w 1998558"/>
                <a:gd name="connsiteY2" fmla="*/ 33957 h 1815872"/>
                <a:gd name="connsiteX3" fmla="*/ 1413874 w 1998558"/>
                <a:gd name="connsiteY3" fmla="*/ 1722906 h 1815872"/>
                <a:gd name="connsiteX4" fmla="*/ 5155 w 1998558"/>
                <a:gd name="connsiteY4" fmla="*/ 1815872 h 181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8" h="1815872">
                  <a:moveTo>
                    <a:pt x="5155" y="1815872"/>
                  </a:moveTo>
                  <a:cubicBezTo>
                    <a:pt x="-62371" y="1804398"/>
                    <a:pt x="559903" y="130490"/>
                    <a:pt x="331688" y="0"/>
                  </a:cubicBezTo>
                  <a:lnTo>
                    <a:pt x="1987369" y="33957"/>
                  </a:lnTo>
                  <a:cubicBezTo>
                    <a:pt x="2078026" y="263690"/>
                    <a:pt x="1593391" y="1562620"/>
                    <a:pt x="1413874" y="1722906"/>
                  </a:cubicBezTo>
                  <a:lnTo>
                    <a:pt x="5155" y="1815872"/>
                  </a:lnTo>
                  <a:close/>
                </a:path>
              </a:pathLst>
            </a:custGeom>
            <a:solidFill>
              <a:srgbClr val="BABE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: Rounded Corners 60">
              <a:extLst>
                <a:ext uri="{FF2B5EF4-FFF2-40B4-BE49-F238E27FC236}">
                  <a16:creationId xmlns:a16="http://schemas.microsoft.com/office/drawing/2014/main" id="{206BFE0E-A951-46D4-9AB3-71B8F69E3F26}"/>
                </a:ext>
              </a:extLst>
            </p:cNvPr>
            <p:cNvSpPr/>
            <p:nvPr/>
          </p:nvSpPr>
          <p:spPr>
            <a:xfrm rot="20321668">
              <a:off x="7980527" y="3567557"/>
              <a:ext cx="2329217" cy="1987655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105133"/>
                <a:gd name="connsiteY0" fmla="*/ 753719 h 786847"/>
                <a:gd name="connsiteX1" fmla="*/ 0 w 3105133"/>
                <a:gd name="connsiteY1" fmla="*/ 0 h 786847"/>
                <a:gd name="connsiteX2" fmla="*/ 1797074 w 3105133"/>
                <a:gd name="connsiteY2" fmla="*/ 20941 h 786847"/>
                <a:gd name="connsiteX3" fmla="*/ 3083450 w 3105133"/>
                <a:gd name="connsiteY3" fmla="*/ 786847 h 786847"/>
                <a:gd name="connsiteX4" fmla="*/ 1604656 w 3105133"/>
                <a:gd name="connsiteY4" fmla="*/ 753719 h 786847"/>
                <a:gd name="connsiteX0" fmla="*/ 1604656 w 3085389"/>
                <a:gd name="connsiteY0" fmla="*/ 753719 h 786847"/>
                <a:gd name="connsiteX1" fmla="*/ 0 w 3085389"/>
                <a:gd name="connsiteY1" fmla="*/ 0 h 786847"/>
                <a:gd name="connsiteX2" fmla="*/ 1797074 w 3085389"/>
                <a:gd name="connsiteY2" fmla="*/ 20941 h 786847"/>
                <a:gd name="connsiteX3" fmla="*/ 3083450 w 3085389"/>
                <a:gd name="connsiteY3" fmla="*/ 786847 h 786847"/>
                <a:gd name="connsiteX4" fmla="*/ 1604656 w 3085389"/>
                <a:gd name="connsiteY4" fmla="*/ 753719 h 786847"/>
                <a:gd name="connsiteX0" fmla="*/ 1604656 w 3139258"/>
                <a:gd name="connsiteY0" fmla="*/ 753719 h 753719"/>
                <a:gd name="connsiteX1" fmla="*/ 0 w 3139258"/>
                <a:gd name="connsiteY1" fmla="*/ 0 h 753719"/>
                <a:gd name="connsiteX2" fmla="*/ 1797074 w 3139258"/>
                <a:gd name="connsiteY2" fmla="*/ 20941 h 753719"/>
                <a:gd name="connsiteX3" fmla="*/ 3137404 w 3139258"/>
                <a:gd name="connsiteY3" fmla="*/ 753362 h 753719"/>
                <a:gd name="connsiteX4" fmla="*/ 1604656 w 3139258"/>
                <a:gd name="connsiteY4" fmla="*/ 753719 h 753719"/>
                <a:gd name="connsiteX0" fmla="*/ 1604656 w 3139347"/>
                <a:gd name="connsiteY0" fmla="*/ 753719 h 753719"/>
                <a:gd name="connsiteX1" fmla="*/ 0 w 3139347"/>
                <a:gd name="connsiteY1" fmla="*/ 0 h 753719"/>
                <a:gd name="connsiteX2" fmla="*/ 1853631 w 3139347"/>
                <a:gd name="connsiteY2" fmla="*/ 15735 h 753719"/>
                <a:gd name="connsiteX3" fmla="*/ 3137404 w 3139347"/>
                <a:gd name="connsiteY3" fmla="*/ 753362 h 753719"/>
                <a:gd name="connsiteX4" fmla="*/ 1604656 w 3139347"/>
                <a:gd name="connsiteY4" fmla="*/ 753719 h 753719"/>
                <a:gd name="connsiteX0" fmla="*/ 1604656 w 1888356"/>
                <a:gd name="connsiteY0" fmla="*/ 753719 h 1680053"/>
                <a:gd name="connsiteX1" fmla="*/ 0 w 1888356"/>
                <a:gd name="connsiteY1" fmla="*/ 0 h 1680053"/>
                <a:gd name="connsiteX2" fmla="*/ 1853631 w 1888356"/>
                <a:gd name="connsiteY2" fmla="*/ 15735 h 1680053"/>
                <a:gd name="connsiteX3" fmla="*/ 1249255 w 1888356"/>
                <a:gd name="connsiteY3" fmla="*/ 1680053 h 1680053"/>
                <a:gd name="connsiteX4" fmla="*/ 1604656 w 1888356"/>
                <a:gd name="connsiteY4" fmla="*/ 753719 h 1680053"/>
                <a:gd name="connsiteX0" fmla="*/ 252971 w 1888356"/>
                <a:gd name="connsiteY0" fmla="*/ 1807839 h 1807839"/>
                <a:gd name="connsiteX1" fmla="*/ 0 w 1888356"/>
                <a:gd name="connsiteY1" fmla="*/ 0 h 1807839"/>
                <a:gd name="connsiteX2" fmla="*/ 1853631 w 1888356"/>
                <a:gd name="connsiteY2" fmla="*/ 15735 h 1807839"/>
                <a:gd name="connsiteX3" fmla="*/ 1249255 w 1888356"/>
                <a:gd name="connsiteY3" fmla="*/ 1680053 h 1807839"/>
                <a:gd name="connsiteX4" fmla="*/ 252971 w 1888356"/>
                <a:gd name="connsiteY4" fmla="*/ 1807839 h 1807839"/>
                <a:gd name="connsiteX0" fmla="*/ 59330 w 1694715"/>
                <a:gd name="connsiteY0" fmla="*/ 1792104 h 1792104"/>
                <a:gd name="connsiteX1" fmla="*/ 30576 w 1694715"/>
                <a:gd name="connsiteY1" fmla="*/ 3550 h 1792104"/>
                <a:gd name="connsiteX2" fmla="*/ 1659990 w 1694715"/>
                <a:gd name="connsiteY2" fmla="*/ 0 h 1792104"/>
                <a:gd name="connsiteX3" fmla="*/ 1055614 w 1694715"/>
                <a:gd name="connsiteY3" fmla="*/ 1664318 h 1792104"/>
                <a:gd name="connsiteX4" fmla="*/ 59330 w 1694715"/>
                <a:gd name="connsiteY4" fmla="*/ 1792104 h 1792104"/>
                <a:gd name="connsiteX0" fmla="*/ 62627 w 1698012"/>
                <a:gd name="connsiteY0" fmla="*/ 1826061 h 1826061"/>
                <a:gd name="connsiteX1" fmla="*/ 7606 w 1698012"/>
                <a:gd name="connsiteY1" fmla="*/ 0 h 1826061"/>
                <a:gd name="connsiteX2" fmla="*/ 1663287 w 1698012"/>
                <a:gd name="connsiteY2" fmla="*/ 33957 h 1826061"/>
                <a:gd name="connsiteX3" fmla="*/ 1058911 w 1698012"/>
                <a:gd name="connsiteY3" fmla="*/ 1698275 h 1826061"/>
                <a:gd name="connsiteX4" fmla="*/ 62627 w 1698012"/>
                <a:gd name="connsiteY4" fmla="*/ 1826061 h 1826061"/>
                <a:gd name="connsiteX0" fmla="*/ 53583 w 1769189"/>
                <a:gd name="connsiteY0" fmla="*/ 1822039 h 1822039"/>
                <a:gd name="connsiteX1" fmla="*/ 78783 w 1769189"/>
                <a:gd name="connsiteY1" fmla="*/ 0 h 1822039"/>
                <a:gd name="connsiteX2" fmla="*/ 1734464 w 1769189"/>
                <a:gd name="connsiteY2" fmla="*/ 33957 h 1822039"/>
                <a:gd name="connsiteX3" fmla="*/ 1130088 w 1769189"/>
                <a:gd name="connsiteY3" fmla="*/ 1698275 h 1822039"/>
                <a:gd name="connsiteX4" fmla="*/ 53583 w 1769189"/>
                <a:gd name="connsiteY4" fmla="*/ 1822039 h 1822039"/>
                <a:gd name="connsiteX0" fmla="*/ 21276 w 1736882"/>
                <a:gd name="connsiteY0" fmla="*/ 1822039 h 1822039"/>
                <a:gd name="connsiteX1" fmla="*/ 46476 w 1736882"/>
                <a:gd name="connsiteY1" fmla="*/ 0 h 1822039"/>
                <a:gd name="connsiteX2" fmla="*/ 1702157 w 1736882"/>
                <a:gd name="connsiteY2" fmla="*/ 33957 h 1822039"/>
                <a:gd name="connsiteX3" fmla="*/ 1097781 w 1736882"/>
                <a:gd name="connsiteY3" fmla="*/ 1698275 h 1822039"/>
                <a:gd name="connsiteX4" fmla="*/ 21276 w 1736882"/>
                <a:gd name="connsiteY4" fmla="*/ 1822039 h 1822039"/>
                <a:gd name="connsiteX0" fmla="*/ 14706 w 1917022"/>
                <a:gd name="connsiteY0" fmla="*/ 1776487 h 1776487"/>
                <a:gd name="connsiteX1" fmla="*/ 226616 w 1917022"/>
                <a:gd name="connsiteY1" fmla="*/ 0 h 1776487"/>
                <a:gd name="connsiteX2" fmla="*/ 1882297 w 1917022"/>
                <a:gd name="connsiteY2" fmla="*/ 33957 h 1776487"/>
                <a:gd name="connsiteX3" fmla="*/ 1277921 w 1917022"/>
                <a:gd name="connsiteY3" fmla="*/ 1698275 h 1776487"/>
                <a:gd name="connsiteX4" fmla="*/ 14706 w 1917022"/>
                <a:gd name="connsiteY4" fmla="*/ 1776487 h 1776487"/>
                <a:gd name="connsiteX0" fmla="*/ 14706 w 1920102"/>
                <a:gd name="connsiteY0" fmla="*/ 1776487 h 1776487"/>
                <a:gd name="connsiteX1" fmla="*/ 226616 w 1920102"/>
                <a:gd name="connsiteY1" fmla="*/ 0 h 1776487"/>
                <a:gd name="connsiteX2" fmla="*/ 1882297 w 1920102"/>
                <a:gd name="connsiteY2" fmla="*/ 33957 h 1776487"/>
                <a:gd name="connsiteX3" fmla="*/ 1350924 w 1920102"/>
                <a:gd name="connsiteY3" fmla="*/ 1685851 h 1776487"/>
                <a:gd name="connsiteX4" fmla="*/ 14706 w 1920102"/>
                <a:gd name="connsiteY4" fmla="*/ 1776487 h 1776487"/>
                <a:gd name="connsiteX0" fmla="*/ 8297 w 2386618"/>
                <a:gd name="connsiteY0" fmla="*/ 1902036 h 1902036"/>
                <a:gd name="connsiteX1" fmla="*/ 693132 w 2386618"/>
                <a:gd name="connsiteY1" fmla="*/ 0 h 1902036"/>
                <a:gd name="connsiteX2" fmla="*/ 2348813 w 2386618"/>
                <a:gd name="connsiteY2" fmla="*/ 33957 h 1902036"/>
                <a:gd name="connsiteX3" fmla="*/ 1817440 w 2386618"/>
                <a:gd name="connsiteY3" fmla="*/ 1685851 h 1902036"/>
                <a:gd name="connsiteX4" fmla="*/ 8297 w 2386618"/>
                <a:gd name="connsiteY4" fmla="*/ 1902036 h 1902036"/>
                <a:gd name="connsiteX0" fmla="*/ 8297 w 2397654"/>
                <a:gd name="connsiteY0" fmla="*/ 1902036 h 1968705"/>
                <a:gd name="connsiteX1" fmla="*/ 693132 w 2397654"/>
                <a:gd name="connsiteY1" fmla="*/ 0 h 1968705"/>
                <a:gd name="connsiteX2" fmla="*/ 2348813 w 2397654"/>
                <a:gd name="connsiteY2" fmla="*/ 33957 h 1968705"/>
                <a:gd name="connsiteX3" fmla="*/ 2003913 w 2397654"/>
                <a:gd name="connsiteY3" fmla="*/ 1968705 h 1968705"/>
                <a:gd name="connsiteX4" fmla="*/ 8297 w 2397654"/>
                <a:gd name="connsiteY4" fmla="*/ 1902036 h 1968705"/>
                <a:gd name="connsiteX0" fmla="*/ 8297 w 2422547"/>
                <a:gd name="connsiteY0" fmla="*/ 1902036 h 1968705"/>
                <a:gd name="connsiteX1" fmla="*/ 693132 w 2422547"/>
                <a:gd name="connsiteY1" fmla="*/ 0 h 1968705"/>
                <a:gd name="connsiteX2" fmla="*/ 2375673 w 2422547"/>
                <a:gd name="connsiteY2" fmla="*/ 136948 h 1968705"/>
                <a:gd name="connsiteX3" fmla="*/ 2003913 w 2422547"/>
                <a:gd name="connsiteY3" fmla="*/ 1968705 h 1968705"/>
                <a:gd name="connsiteX4" fmla="*/ 8297 w 2422547"/>
                <a:gd name="connsiteY4" fmla="*/ 1902036 h 1968705"/>
                <a:gd name="connsiteX0" fmla="*/ 8297 w 2423541"/>
                <a:gd name="connsiteY0" fmla="*/ 1902036 h 1934182"/>
                <a:gd name="connsiteX1" fmla="*/ 693132 w 2423541"/>
                <a:gd name="connsiteY1" fmla="*/ 0 h 1934182"/>
                <a:gd name="connsiteX2" fmla="*/ 2375673 w 2423541"/>
                <a:gd name="connsiteY2" fmla="*/ 136948 h 1934182"/>
                <a:gd name="connsiteX3" fmla="*/ 2017757 w 2423541"/>
                <a:gd name="connsiteY3" fmla="*/ 1934182 h 1934182"/>
                <a:gd name="connsiteX4" fmla="*/ 8297 w 2423541"/>
                <a:gd name="connsiteY4" fmla="*/ 1902036 h 1934182"/>
                <a:gd name="connsiteX0" fmla="*/ 8193 w 2423437"/>
                <a:gd name="connsiteY0" fmla="*/ 1902036 h 1934182"/>
                <a:gd name="connsiteX1" fmla="*/ 693028 w 2423437"/>
                <a:gd name="connsiteY1" fmla="*/ 0 h 1934182"/>
                <a:gd name="connsiteX2" fmla="*/ 2375569 w 2423437"/>
                <a:gd name="connsiteY2" fmla="*/ 136948 h 1934182"/>
                <a:gd name="connsiteX3" fmla="*/ 2017653 w 2423437"/>
                <a:gd name="connsiteY3" fmla="*/ 1934182 h 1934182"/>
                <a:gd name="connsiteX4" fmla="*/ 8193 w 2423437"/>
                <a:gd name="connsiteY4" fmla="*/ 1902036 h 1934182"/>
                <a:gd name="connsiteX0" fmla="*/ 8193 w 2344322"/>
                <a:gd name="connsiteY0" fmla="*/ 1902036 h 1934182"/>
                <a:gd name="connsiteX1" fmla="*/ 693028 w 2344322"/>
                <a:gd name="connsiteY1" fmla="*/ 0 h 1934182"/>
                <a:gd name="connsiteX2" fmla="*/ 2289171 w 2344322"/>
                <a:gd name="connsiteY2" fmla="*/ 128042 h 1934182"/>
                <a:gd name="connsiteX3" fmla="*/ 2017653 w 2344322"/>
                <a:gd name="connsiteY3" fmla="*/ 1934182 h 1934182"/>
                <a:gd name="connsiteX4" fmla="*/ 8193 w 2344322"/>
                <a:gd name="connsiteY4" fmla="*/ 1902036 h 1934182"/>
                <a:gd name="connsiteX0" fmla="*/ 8193 w 2337410"/>
                <a:gd name="connsiteY0" fmla="*/ 1902036 h 1933146"/>
                <a:gd name="connsiteX1" fmla="*/ 693028 w 2337410"/>
                <a:gd name="connsiteY1" fmla="*/ 0 h 1933146"/>
                <a:gd name="connsiteX2" fmla="*/ 2289171 w 2337410"/>
                <a:gd name="connsiteY2" fmla="*/ 128042 h 1933146"/>
                <a:gd name="connsiteX3" fmla="*/ 1936279 w 2337410"/>
                <a:gd name="connsiteY3" fmla="*/ 1933146 h 1933146"/>
                <a:gd name="connsiteX4" fmla="*/ 8193 w 2337410"/>
                <a:gd name="connsiteY4" fmla="*/ 1902036 h 1933146"/>
                <a:gd name="connsiteX0" fmla="*/ 0 w 2329217"/>
                <a:gd name="connsiteY0" fmla="*/ 1902036 h 1933146"/>
                <a:gd name="connsiteX1" fmla="*/ 684835 w 2329217"/>
                <a:gd name="connsiteY1" fmla="*/ 0 h 1933146"/>
                <a:gd name="connsiteX2" fmla="*/ 2280978 w 2329217"/>
                <a:gd name="connsiteY2" fmla="*/ 128042 h 1933146"/>
                <a:gd name="connsiteX3" fmla="*/ 1928086 w 2329217"/>
                <a:gd name="connsiteY3" fmla="*/ 1933146 h 1933146"/>
                <a:gd name="connsiteX4" fmla="*/ 0 w 2329217"/>
                <a:gd name="connsiteY4" fmla="*/ 1902036 h 193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217" h="1933146">
                  <a:moveTo>
                    <a:pt x="0" y="1902036"/>
                  </a:moveTo>
                  <a:cubicBezTo>
                    <a:pt x="189844" y="1962614"/>
                    <a:pt x="927249" y="135875"/>
                    <a:pt x="684835" y="0"/>
                  </a:cubicBezTo>
                  <a:lnTo>
                    <a:pt x="2280978" y="128042"/>
                  </a:lnTo>
                  <a:cubicBezTo>
                    <a:pt x="2484158" y="281133"/>
                    <a:pt x="1983248" y="1845013"/>
                    <a:pt x="1928086" y="1933146"/>
                  </a:cubicBezTo>
                  <a:lnTo>
                    <a:pt x="0" y="190203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Rectangle: Rounded Corners 60">
              <a:extLst>
                <a:ext uri="{FF2B5EF4-FFF2-40B4-BE49-F238E27FC236}">
                  <a16:creationId xmlns:a16="http://schemas.microsoft.com/office/drawing/2014/main" id="{81CF7138-BB1D-40E0-9326-E11456F2AEC4}"/>
                </a:ext>
              </a:extLst>
            </p:cNvPr>
            <p:cNvSpPr/>
            <p:nvPr/>
          </p:nvSpPr>
          <p:spPr>
            <a:xfrm rot="20321668">
              <a:off x="2120317" y="2245969"/>
              <a:ext cx="4555219" cy="1138791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22399 w 3821808"/>
                <a:gd name="connsiteY0" fmla="*/ 753719 h 1031409"/>
                <a:gd name="connsiteX1" fmla="*/ 17743 w 3821808"/>
                <a:gd name="connsiteY1" fmla="*/ 0 h 1031409"/>
                <a:gd name="connsiteX2" fmla="*/ 2215687 w 3821808"/>
                <a:gd name="connsiteY2" fmla="*/ 286331 h 1031409"/>
                <a:gd name="connsiteX3" fmla="*/ 3803897 w 3821808"/>
                <a:gd name="connsiteY3" fmla="*/ 1031409 h 1031409"/>
                <a:gd name="connsiteX4" fmla="*/ 1622399 w 3821808"/>
                <a:gd name="connsiteY4" fmla="*/ 753719 h 1031409"/>
                <a:gd name="connsiteX0" fmla="*/ 1622399 w 3822232"/>
                <a:gd name="connsiteY0" fmla="*/ 753719 h 1031409"/>
                <a:gd name="connsiteX1" fmla="*/ 17743 w 3822232"/>
                <a:gd name="connsiteY1" fmla="*/ 0 h 1031409"/>
                <a:gd name="connsiteX2" fmla="*/ 2255798 w 3822232"/>
                <a:gd name="connsiteY2" fmla="*/ 288219 h 1031409"/>
                <a:gd name="connsiteX3" fmla="*/ 3803897 w 3822232"/>
                <a:gd name="connsiteY3" fmla="*/ 1031409 h 1031409"/>
                <a:gd name="connsiteX4" fmla="*/ 1622399 w 3822232"/>
                <a:gd name="connsiteY4" fmla="*/ 753719 h 1031409"/>
                <a:gd name="connsiteX0" fmla="*/ 1622399 w 3804694"/>
                <a:gd name="connsiteY0" fmla="*/ 753719 h 1031409"/>
                <a:gd name="connsiteX1" fmla="*/ 17743 w 3804694"/>
                <a:gd name="connsiteY1" fmla="*/ 0 h 1031409"/>
                <a:gd name="connsiteX2" fmla="*/ 2255798 w 3804694"/>
                <a:gd name="connsiteY2" fmla="*/ 288219 h 1031409"/>
                <a:gd name="connsiteX3" fmla="*/ 3803897 w 3804694"/>
                <a:gd name="connsiteY3" fmla="*/ 1031409 h 1031409"/>
                <a:gd name="connsiteX4" fmla="*/ 1622399 w 3804694"/>
                <a:gd name="connsiteY4" fmla="*/ 753719 h 1031409"/>
                <a:gd name="connsiteX0" fmla="*/ 1622399 w 3846792"/>
                <a:gd name="connsiteY0" fmla="*/ 753719 h 995630"/>
                <a:gd name="connsiteX1" fmla="*/ 17743 w 3846792"/>
                <a:gd name="connsiteY1" fmla="*/ 0 h 995630"/>
                <a:gd name="connsiteX2" fmla="*/ 2255798 w 3846792"/>
                <a:gd name="connsiteY2" fmla="*/ 288219 h 995630"/>
                <a:gd name="connsiteX3" fmla="*/ 3846019 w 3846792"/>
                <a:gd name="connsiteY3" fmla="*/ 995630 h 995630"/>
                <a:gd name="connsiteX4" fmla="*/ 1622399 w 3846792"/>
                <a:gd name="connsiteY4" fmla="*/ 753719 h 995630"/>
                <a:gd name="connsiteX0" fmla="*/ 1622399 w 3846831"/>
                <a:gd name="connsiteY0" fmla="*/ 753719 h 995630"/>
                <a:gd name="connsiteX1" fmla="*/ 17743 w 3846831"/>
                <a:gd name="connsiteY1" fmla="*/ 0 h 995630"/>
                <a:gd name="connsiteX2" fmla="*/ 2324187 w 3846831"/>
                <a:gd name="connsiteY2" fmla="*/ 287664 h 995630"/>
                <a:gd name="connsiteX3" fmla="*/ 3846019 w 3846831"/>
                <a:gd name="connsiteY3" fmla="*/ 995630 h 995630"/>
                <a:gd name="connsiteX4" fmla="*/ 1622399 w 3846831"/>
                <a:gd name="connsiteY4" fmla="*/ 753719 h 995630"/>
                <a:gd name="connsiteX0" fmla="*/ 1992766 w 4217198"/>
                <a:gd name="connsiteY0" fmla="*/ 769047 h 1010958"/>
                <a:gd name="connsiteX1" fmla="*/ 388110 w 4217198"/>
                <a:gd name="connsiteY1" fmla="*/ 15328 h 1010958"/>
                <a:gd name="connsiteX2" fmla="*/ 2694554 w 4217198"/>
                <a:gd name="connsiteY2" fmla="*/ 302992 h 1010958"/>
                <a:gd name="connsiteX3" fmla="*/ 4216386 w 4217198"/>
                <a:gd name="connsiteY3" fmla="*/ 1010958 h 1010958"/>
                <a:gd name="connsiteX4" fmla="*/ 1992766 w 4217198"/>
                <a:gd name="connsiteY4" fmla="*/ 769047 h 1010958"/>
                <a:gd name="connsiteX0" fmla="*/ 2331713 w 4556145"/>
                <a:gd name="connsiteY0" fmla="*/ 828092 h 1070003"/>
                <a:gd name="connsiteX1" fmla="*/ 353283 w 4556145"/>
                <a:gd name="connsiteY1" fmla="*/ 14289 h 1070003"/>
                <a:gd name="connsiteX2" fmla="*/ 3033501 w 4556145"/>
                <a:gd name="connsiteY2" fmla="*/ 362037 h 1070003"/>
                <a:gd name="connsiteX3" fmla="*/ 4555333 w 4556145"/>
                <a:gd name="connsiteY3" fmla="*/ 1070003 h 1070003"/>
                <a:gd name="connsiteX4" fmla="*/ 2331713 w 4556145"/>
                <a:gd name="connsiteY4" fmla="*/ 828092 h 1070003"/>
                <a:gd name="connsiteX0" fmla="*/ 2352717 w 4554210"/>
                <a:gd name="connsiteY0" fmla="*/ 822189 h 1070101"/>
                <a:gd name="connsiteX1" fmla="*/ 351348 w 4554210"/>
                <a:gd name="connsiteY1" fmla="*/ 14387 h 1070101"/>
                <a:gd name="connsiteX2" fmla="*/ 3031566 w 4554210"/>
                <a:gd name="connsiteY2" fmla="*/ 362135 h 1070101"/>
                <a:gd name="connsiteX3" fmla="*/ 4553398 w 4554210"/>
                <a:gd name="connsiteY3" fmla="*/ 1070101 h 1070101"/>
                <a:gd name="connsiteX4" fmla="*/ 2352717 w 4554210"/>
                <a:gd name="connsiteY4" fmla="*/ 822189 h 1070101"/>
                <a:gd name="connsiteX0" fmla="*/ 2353726 w 4555219"/>
                <a:gd name="connsiteY0" fmla="*/ 821531 h 1069443"/>
                <a:gd name="connsiteX1" fmla="*/ 352357 w 4555219"/>
                <a:gd name="connsiteY1" fmla="*/ 13729 h 1069443"/>
                <a:gd name="connsiteX2" fmla="*/ 3032575 w 4555219"/>
                <a:gd name="connsiteY2" fmla="*/ 361477 h 1069443"/>
                <a:gd name="connsiteX3" fmla="*/ 4554407 w 4555219"/>
                <a:gd name="connsiteY3" fmla="*/ 1069443 h 1069443"/>
                <a:gd name="connsiteX4" fmla="*/ 2353726 w 4555219"/>
                <a:gd name="connsiteY4" fmla="*/ 821531 h 106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5219" h="1069443">
                  <a:moveTo>
                    <a:pt x="2353726" y="821531"/>
                  </a:moveTo>
                  <a:cubicBezTo>
                    <a:pt x="2137679" y="711733"/>
                    <a:pt x="-1042072" y="-115851"/>
                    <a:pt x="352357" y="13729"/>
                  </a:cubicBezTo>
                  <a:lnTo>
                    <a:pt x="3032575" y="361477"/>
                  </a:lnTo>
                  <a:cubicBezTo>
                    <a:pt x="3235755" y="514568"/>
                    <a:pt x="4593122" y="984133"/>
                    <a:pt x="4554407" y="1069443"/>
                  </a:cubicBezTo>
                  <a:lnTo>
                    <a:pt x="2353726" y="8215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Rectangle: Rounded Corners 60">
              <a:extLst>
                <a:ext uri="{FF2B5EF4-FFF2-40B4-BE49-F238E27FC236}">
                  <a16:creationId xmlns:a16="http://schemas.microsoft.com/office/drawing/2014/main" id="{F659A564-C672-4EB2-8010-6B71BFD96CD9}"/>
                </a:ext>
              </a:extLst>
            </p:cNvPr>
            <p:cNvSpPr/>
            <p:nvPr/>
          </p:nvSpPr>
          <p:spPr>
            <a:xfrm rot="20321668">
              <a:off x="4599751" y="2340285"/>
              <a:ext cx="3780674" cy="1019371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22399 w 3821808"/>
                <a:gd name="connsiteY0" fmla="*/ 753719 h 1031409"/>
                <a:gd name="connsiteX1" fmla="*/ 17743 w 3821808"/>
                <a:gd name="connsiteY1" fmla="*/ 0 h 1031409"/>
                <a:gd name="connsiteX2" fmla="*/ 2215687 w 3821808"/>
                <a:gd name="connsiteY2" fmla="*/ 286331 h 1031409"/>
                <a:gd name="connsiteX3" fmla="*/ 3803897 w 3821808"/>
                <a:gd name="connsiteY3" fmla="*/ 1031409 h 1031409"/>
                <a:gd name="connsiteX4" fmla="*/ 1622399 w 3821808"/>
                <a:gd name="connsiteY4" fmla="*/ 753719 h 1031409"/>
                <a:gd name="connsiteX0" fmla="*/ 1622399 w 3822232"/>
                <a:gd name="connsiteY0" fmla="*/ 753719 h 1031409"/>
                <a:gd name="connsiteX1" fmla="*/ 17743 w 3822232"/>
                <a:gd name="connsiteY1" fmla="*/ 0 h 1031409"/>
                <a:gd name="connsiteX2" fmla="*/ 2255798 w 3822232"/>
                <a:gd name="connsiteY2" fmla="*/ 288219 h 1031409"/>
                <a:gd name="connsiteX3" fmla="*/ 3803897 w 3822232"/>
                <a:gd name="connsiteY3" fmla="*/ 1031409 h 1031409"/>
                <a:gd name="connsiteX4" fmla="*/ 1622399 w 3822232"/>
                <a:gd name="connsiteY4" fmla="*/ 753719 h 1031409"/>
                <a:gd name="connsiteX0" fmla="*/ 1622399 w 3804694"/>
                <a:gd name="connsiteY0" fmla="*/ 753719 h 1031409"/>
                <a:gd name="connsiteX1" fmla="*/ 17743 w 3804694"/>
                <a:gd name="connsiteY1" fmla="*/ 0 h 1031409"/>
                <a:gd name="connsiteX2" fmla="*/ 2255798 w 3804694"/>
                <a:gd name="connsiteY2" fmla="*/ 288219 h 1031409"/>
                <a:gd name="connsiteX3" fmla="*/ 3803897 w 3804694"/>
                <a:gd name="connsiteY3" fmla="*/ 1031409 h 1031409"/>
                <a:gd name="connsiteX4" fmla="*/ 1622399 w 3804694"/>
                <a:gd name="connsiteY4" fmla="*/ 753719 h 1031409"/>
                <a:gd name="connsiteX0" fmla="*/ 1622399 w 3846792"/>
                <a:gd name="connsiteY0" fmla="*/ 753719 h 995630"/>
                <a:gd name="connsiteX1" fmla="*/ 17743 w 3846792"/>
                <a:gd name="connsiteY1" fmla="*/ 0 h 995630"/>
                <a:gd name="connsiteX2" fmla="*/ 2255798 w 3846792"/>
                <a:gd name="connsiteY2" fmla="*/ 288219 h 995630"/>
                <a:gd name="connsiteX3" fmla="*/ 3846019 w 3846792"/>
                <a:gd name="connsiteY3" fmla="*/ 995630 h 995630"/>
                <a:gd name="connsiteX4" fmla="*/ 1622399 w 3846792"/>
                <a:gd name="connsiteY4" fmla="*/ 753719 h 995630"/>
                <a:gd name="connsiteX0" fmla="*/ 1622399 w 3846831"/>
                <a:gd name="connsiteY0" fmla="*/ 753719 h 995630"/>
                <a:gd name="connsiteX1" fmla="*/ 17743 w 3846831"/>
                <a:gd name="connsiteY1" fmla="*/ 0 h 995630"/>
                <a:gd name="connsiteX2" fmla="*/ 2324187 w 3846831"/>
                <a:gd name="connsiteY2" fmla="*/ 287664 h 995630"/>
                <a:gd name="connsiteX3" fmla="*/ 3846019 w 3846831"/>
                <a:gd name="connsiteY3" fmla="*/ 995630 h 995630"/>
                <a:gd name="connsiteX4" fmla="*/ 1622399 w 3846831"/>
                <a:gd name="connsiteY4" fmla="*/ 753719 h 995630"/>
                <a:gd name="connsiteX0" fmla="*/ 1992766 w 4217198"/>
                <a:gd name="connsiteY0" fmla="*/ 769047 h 1010958"/>
                <a:gd name="connsiteX1" fmla="*/ 388110 w 4217198"/>
                <a:gd name="connsiteY1" fmla="*/ 15328 h 1010958"/>
                <a:gd name="connsiteX2" fmla="*/ 2694554 w 4217198"/>
                <a:gd name="connsiteY2" fmla="*/ 302992 h 1010958"/>
                <a:gd name="connsiteX3" fmla="*/ 4216386 w 4217198"/>
                <a:gd name="connsiteY3" fmla="*/ 1010958 h 1010958"/>
                <a:gd name="connsiteX4" fmla="*/ 1992766 w 4217198"/>
                <a:gd name="connsiteY4" fmla="*/ 769047 h 1010958"/>
                <a:gd name="connsiteX0" fmla="*/ 1752886 w 3977318"/>
                <a:gd name="connsiteY0" fmla="*/ 756320 h 998231"/>
                <a:gd name="connsiteX1" fmla="*/ 148230 w 3977318"/>
                <a:gd name="connsiteY1" fmla="*/ 2601 h 998231"/>
                <a:gd name="connsiteX2" fmla="*/ 2454674 w 3977318"/>
                <a:gd name="connsiteY2" fmla="*/ 290265 h 998231"/>
                <a:gd name="connsiteX3" fmla="*/ 3976506 w 3977318"/>
                <a:gd name="connsiteY3" fmla="*/ 998231 h 998231"/>
                <a:gd name="connsiteX4" fmla="*/ 1752886 w 3977318"/>
                <a:gd name="connsiteY4" fmla="*/ 756320 h 998231"/>
                <a:gd name="connsiteX0" fmla="*/ 1723108 w 3947540"/>
                <a:gd name="connsiteY0" fmla="*/ 756628 h 998539"/>
                <a:gd name="connsiteX1" fmla="*/ 118452 w 3947540"/>
                <a:gd name="connsiteY1" fmla="*/ 2909 h 998539"/>
                <a:gd name="connsiteX2" fmla="*/ 2424896 w 3947540"/>
                <a:gd name="connsiteY2" fmla="*/ 290573 h 998539"/>
                <a:gd name="connsiteX3" fmla="*/ 3946728 w 3947540"/>
                <a:gd name="connsiteY3" fmla="*/ 998539 h 998539"/>
                <a:gd name="connsiteX4" fmla="*/ 1723108 w 3947540"/>
                <a:gd name="connsiteY4" fmla="*/ 756628 h 998539"/>
                <a:gd name="connsiteX0" fmla="*/ 1716856 w 3941288"/>
                <a:gd name="connsiteY0" fmla="*/ 758766 h 1000677"/>
                <a:gd name="connsiteX1" fmla="*/ 112200 w 3941288"/>
                <a:gd name="connsiteY1" fmla="*/ 5047 h 1000677"/>
                <a:gd name="connsiteX2" fmla="*/ 2418644 w 3941288"/>
                <a:gd name="connsiteY2" fmla="*/ 292711 h 1000677"/>
                <a:gd name="connsiteX3" fmla="*/ 3940476 w 3941288"/>
                <a:gd name="connsiteY3" fmla="*/ 1000677 h 1000677"/>
                <a:gd name="connsiteX4" fmla="*/ 1716856 w 3941288"/>
                <a:gd name="connsiteY4" fmla="*/ 758766 h 1000677"/>
                <a:gd name="connsiteX0" fmla="*/ 2015767 w 3928543"/>
                <a:gd name="connsiteY0" fmla="*/ 795852 h 1000430"/>
                <a:gd name="connsiteX1" fmla="*/ 99455 w 3928543"/>
                <a:gd name="connsiteY1" fmla="*/ 4800 h 1000430"/>
                <a:gd name="connsiteX2" fmla="*/ 2405899 w 3928543"/>
                <a:gd name="connsiteY2" fmla="*/ 292464 h 1000430"/>
                <a:gd name="connsiteX3" fmla="*/ 3927731 w 3928543"/>
                <a:gd name="connsiteY3" fmla="*/ 1000430 h 1000430"/>
                <a:gd name="connsiteX4" fmla="*/ 2015767 w 3928543"/>
                <a:gd name="connsiteY4" fmla="*/ 795852 h 1000430"/>
                <a:gd name="connsiteX0" fmla="*/ 2038580 w 3927692"/>
                <a:gd name="connsiteY0" fmla="*/ 804465 h 1000376"/>
                <a:gd name="connsiteX1" fmla="*/ 98604 w 3927692"/>
                <a:gd name="connsiteY1" fmla="*/ 4746 h 1000376"/>
                <a:gd name="connsiteX2" fmla="*/ 2405048 w 3927692"/>
                <a:gd name="connsiteY2" fmla="*/ 292410 h 1000376"/>
                <a:gd name="connsiteX3" fmla="*/ 3926880 w 3927692"/>
                <a:gd name="connsiteY3" fmla="*/ 1000376 h 1000376"/>
                <a:gd name="connsiteX4" fmla="*/ 2038580 w 3927692"/>
                <a:gd name="connsiteY4" fmla="*/ 804465 h 1000376"/>
                <a:gd name="connsiteX0" fmla="*/ 2043574 w 3932686"/>
                <a:gd name="connsiteY0" fmla="*/ 804624 h 1000535"/>
                <a:gd name="connsiteX1" fmla="*/ 103598 w 3932686"/>
                <a:gd name="connsiteY1" fmla="*/ 4905 h 1000535"/>
                <a:gd name="connsiteX2" fmla="*/ 2410042 w 3932686"/>
                <a:gd name="connsiteY2" fmla="*/ 292569 h 1000535"/>
                <a:gd name="connsiteX3" fmla="*/ 3931874 w 3932686"/>
                <a:gd name="connsiteY3" fmla="*/ 1000535 h 1000535"/>
                <a:gd name="connsiteX4" fmla="*/ 2043574 w 3932686"/>
                <a:gd name="connsiteY4" fmla="*/ 804624 h 1000535"/>
                <a:gd name="connsiteX0" fmla="*/ 2067285 w 3931728"/>
                <a:gd name="connsiteY0" fmla="*/ 794524 h 1000603"/>
                <a:gd name="connsiteX1" fmla="*/ 102640 w 3931728"/>
                <a:gd name="connsiteY1" fmla="*/ 4973 h 1000603"/>
                <a:gd name="connsiteX2" fmla="*/ 2409084 w 3931728"/>
                <a:gd name="connsiteY2" fmla="*/ 292637 h 1000603"/>
                <a:gd name="connsiteX3" fmla="*/ 3930916 w 3931728"/>
                <a:gd name="connsiteY3" fmla="*/ 1000603 h 1000603"/>
                <a:gd name="connsiteX4" fmla="*/ 2067285 w 3931728"/>
                <a:gd name="connsiteY4" fmla="*/ 794524 h 1000603"/>
                <a:gd name="connsiteX0" fmla="*/ 2002043 w 3866486"/>
                <a:gd name="connsiteY0" fmla="*/ 790857 h 996936"/>
                <a:gd name="connsiteX1" fmla="*/ 37398 w 3866486"/>
                <a:gd name="connsiteY1" fmla="*/ 1306 h 996936"/>
                <a:gd name="connsiteX2" fmla="*/ 2343842 w 3866486"/>
                <a:gd name="connsiteY2" fmla="*/ 288970 h 996936"/>
                <a:gd name="connsiteX3" fmla="*/ 3865674 w 3866486"/>
                <a:gd name="connsiteY3" fmla="*/ 996936 h 996936"/>
                <a:gd name="connsiteX4" fmla="*/ 2002043 w 3866486"/>
                <a:gd name="connsiteY4" fmla="*/ 790857 h 996936"/>
                <a:gd name="connsiteX0" fmla="*/ 1993960 w 3858403"/>
                <a:gd name="connsiteY0" fmla="*/ 794238 h 1000317"/>
                <a:gd name="connsiteX1" fmla="*/ 37538 w 3858403"/>
                <a:gd name="connsiteY1" fmla="*/ 1298 h 1000317"/>
                <a:gd name="connsiteX2" fmla="*/ 2335759 w 3858403"/>
                <a:gd name="connsiteY2" fmla="*/ 292351 h 1000317"/>
                <a:gd name="connsiteX3" fmla="*/ 3857591 w 3858403"/>
                <a:gd name="connsiteY3" fmla="*/ 1000317 h 1000317"/>
                <a:gd name="connsiteX4" fmla="*/ 1993960 w 3858403"/>
                <a:gd name="connsiteY4" fmla="*/ 794238 h 1000317"/>
                <a:gd name="connsiteX0" fmla="*/ 2005298 w 3869741"/>
                <a:gd name="connsiteY0" fmla="*/ 766516 h 972595"/>
                <a:gd name="connsiteX1" fmla="*/ 37340 w 3869741"/>
                <a:gd name="connsiteY1" fmla="*/ 1355 h 972595"/>
                <a:gd name="connsiteX2" fmla="*/ 2347097 w 3869741"/>
                <a:gd name="connsiteY2" fmla="*/ 264629 h 972595"/>
                <a:gd name="connsiteX3" fmla="*/ 3868929 w 3869741"/>
                <a:gd name="connsiteY3" fmla="*/ 972595 h 972595"/>
                <a:gd name="connsiteX4" fmla="*/ 2005298 w 3869741"/>
                <a:gd name="connsiteY4" fmla="*/ 766516 h 972595"/>
                <a:gd name="connsiteX0" fmla="*/ 2005298 w 3869684"/>
                <a:gd name="connsiteY0" fmla="*/ 766516 h 972595"/>
                <a:gd name="connsiteX1" fmla="*/ 37340 w 3869684"/>
                <a:gd name="connsiteY1" fmla="*/ 1355 h 972595"/>
                <a:gd name="connsiteX2" fmla="*/ 2242562 w 3869684"/>
                <a:gd name="connsiteY2" fmla="*/ 245546 h 972595"/>
                <a:gd name="connsiteX3" fmla="*/ 3868929 w 3869684"/>
                <a:gd name="connsiteY3" fmla="*/ 972595 h 972595"/>
                <a:gd name="connsiteX4" fmla="*/ 2005298 w 3869684"/>
                <a:gd name="connsiteY4" fmla="*/ 766516 h 972595"/>
                <a:gd name="connsiteX0" fmla="*/ 2005298 w 3809550"/>
                <a:gd name="connsiteY0" fmla="*/ 766516 h 969762"/>
                <a:gd name="connsiteX1" fmla="*/ 37340 w 3809550"/>
                <a:gd name="connsiteY1" fmla="*/ 1355 h 969762"/>
                <a:gd name="connsiteX2" fmla="*/ 2242562 w 3809550"/>
                <a:gd name="connsiteY2" fmla="*/ 245546 h 969762"/>
                <a:gd name="connsiteX3" fmla="*/ 3808764 w 3809550"/>
                <a:gd name="connsiteY3" fmla="*/ 969762 h 969762"/>
                <a:gd name="connsiteX4" fmla="*/ 2005298 w 3809550"/>
                <a:gd name="connsiteY4" fmla="*/ 766516 h 969762"/>
                <a:gd name="connsiteX0" fmla="*/ 2005298 w 3808799"/>
                <a:gd name="connsiteY0" fmla="*/ 766516 h 969762"/>
                <a:gd name="connsiteX1" fmla="*/ 37340 w 3808799"/>
                <a:gd name="connsiteY1" fmla="*/ 1355 h 969762"/>
                <a:gd name="connsiteX2" fmla="*/ 2242562 w 3808799"/>
                <a:gd name="connsiteY2" fmla="*/ 245546 h 969762"/>
                <a:gd name="connsiteX3" fmla="*/ 3808764 w 3808799"/>
                <a:gd name="connsiteY3" fmla="*/ 969762 h 969762"/>
                <a:gd name="connsiteX4" fmla="*/ 2005298 w 3808799"/>
                <a:gd name="connsiteY4" fmla="*/ 766516 h 969762"/>
                <a:gd name="connsiteX0" fmla="*/ 2005298 w 3808795"/>
                <a:gd name="connsiteY0" fmla="*/ 766516 h 969762"/>
                <a:gd name="connsiteX1" fmla="*/ 37340 w 3808795"/>
                <a:gd name="connsiteY1" fmla="*/ 1355 h 969762"/>
                <a:gd name="connsiteX2" fmla="*/ 2242562 w 3808795"/>
                <a:gd name="connsiteY2" fmla="*/ 245546 h 969762"/>
                <a:gd name="connsiteX3" fmla="*/ 3808764 w 3808795"/>
                <a:gd name="connsiteY3" fmla="*/ 969762 h 969762"/>
                <a:gd name="connsiteX4" fmla="*/ 2005298 w 3808795"/>
                <a:gd name="connsiteY4" fmla="*/ 766516 h 969762"/>
                <a:gd name="connsiteX0" fmla="*/ 2020087 w 3808542"/>
                <a:gd name="connsiteY0" fmla="*/ 767224 h 969761"/>
                <a:gd name="connsiteX1" fmla="*/ 37087 w 3808542"/>
                <a:gd name="connsiteY1" fmla="*/ 1354 h 969761"/>
                <a:gd name="connsiteX2" fmla="*/ 2242309 w 3808542"/>
                <a:gd name="connsiteY2" fmla="*/ 245545 h 969761"/>
                <a:gd name="connsiteX3" fmla="*/ 3808511 w 3808542"/>
                <a:gd name="connsiteY3" fmla="*/ 969761 h 969761"/>
                <a:gd name="connsiteX4" fmla="*/ 2020087 w 3808542"/>
                <a:gd name="connsiteY4" fmla="*/ 767224 h 969761"/>
                <a:gd name="connsiteX0" fmla="*/ 1987617 w 3776072"/>
                <a:gd name="connsiteY0" fmla="*/ 765870 h 968407"/>
                <a:gd name="connsiteX1" fmla="*/ 4617 w 3776072"/>
                <a:gd name="connsiteY1" fmla="*/ 0 h 968407"/>
                <a:gd name="connsiteX2" fmla="*/ 2209839 w 3776072"/>
                <a:gd name="connsiteY2" fmla="*/ 244191 h 968407"/>
                <a:gd name="connsiteX3" fmla="*/ 3776041 w 3776072"/>
                <a:gd name="connsiteY3" fmla="*/ 968407 h 968407"/>
                <a:gd name="connsiteX4" fmla="*/ 1987617 w 3776072"/>
                <a:gd name="connsiteY4" fmla="*/ 765870 h 968407"/>
                <a:gd name="connsiteX0" fmla="*/ 1992219 w 3780674"/>
                <a:gd name="connsiteY0" fmla="*/ 754759 h 957296"/>
                <a:gd name="connsiteX1" fmla="*/ 4604 w 3780674"/>
                <a:gd name="connsiteY1" fmla="*/ 0 h 957296"/>
                <a:gd name="connsiteX2" fmla="*/ 2214441 w 3780674"/>
                <a:gd name="connsiteY2" fmla="*/ 233080 h 957296"/>
                <a:gd name="connsiteX3" fmla="*/ 3780643 w 3780674"/>
                <a:gd name="connsiteY3" fmla="*/ 957296 h 957296"/>
                <a:gd name="connsiteX4" fmla="*/ 1992219 w 3780674"/>
                <a:gd name="connsiteY4" fmla="*/ 754759 h 95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0674" h="957296">
                  <a:moveTo>
                    <a:pt x="1992219" y="754759"/>
                  </a:moveTo>
                  <a:cubicBezTo>
                    <a:pt x="1649658" y="576224"/>
                    <a:pt x="-101248" y="17199"/>
                    <a:pt x="4604" y="0"/>
                  </a:cubicBezTo>
                  <a:lnTo>
                    <a:pt x="2214441" y="233080"/>
                  </a:lnTo>
                  <a:cubicBezTo>
                    <a:pt x="2253763" y="263750"/>
                    <a:pt x="3788742" y="908779"/>
                    <a:pt x="3780643" y="957296"/>
                  </a:cubicBezTo>
                  <a:lnTo>
                    <a:pt x="1992219" y="754759"/>
                  </a:ln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6_1-49-51">
            <a:hlinkClick r:id="" action="ppaction://media"/>
            <a:extLst>
              <a:ext uri="{FF2B5EF4-FFF2-40B4-BE49-F238E27FC236}">
                <a16:creationId xmlns:a16="http://schemas.microsoft.com/office/drawing/2014/main" id="{6F518E17-4778-499F-8E32-3F126D51B2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39085" y="2120711"/>
            <a:ext cx="609600" cy="609600"/>
          </a:xfrm>
          <a:prstGeom prst="rect">
            <a:avLst/>
          </a:prstGeom>
        </p:spPr>
      </p:pic>
      <p:pic>
        <p:nvPicPr>
          <p:cNvPr id="44" name="2sec">
            <a:hlinkClick r:id="" action="ppaction://media"/>
            <a:extLst>
              <a:ext uri="{FF2B5EF4-FFF2-40B4-BE49-F238E27FC236}">
                <a16:creationId xmlns:a16="http://schemas.microsoft.com/office/drawing/2014/main" id="{68F6E892-F5B4-47EC-A15D-37C4BFD8B1A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206294" y="1990837"/>
            <a:ext cx="609600" cy="609600"/>
          </a:xfrm>
          <a:prstGeom prst="rect">
            <a:avLst/>
          </a:prstGeom>
        </p:spPr>
      </p:pic>
      <p:pic>
        <p:nvPicPr>
          <p:cNvPr id="3" name="ttsMP3.com_VoiceText_2025-1-26_1-50-4">
            <a:hlinkClick r:id="" action="ppaction://media"/>
            <a:extLst>
              <a:ext uri="{FF2B5EF4-FFF2-40B4-BE49-F238E27FC236}">
                <a16:creationId xmlns:a16="http://schemas.microsoft.com/office/drawing/2014/main" id="{485AAAC2-D098-4D39-83E3-F4289B7F4AA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195697" y="1724949"/>
            <a:ext cx="609600" cy="609600"/>
          </a:xfrm>
          <a:prstGeom prst="rect">
            <a:avLst/>
          </a:prstGeom>
        </p:spPr>
      </p:pic>
      <p:pic>
        <p:nvPicPr>
          <p:cNvPr id="46" name="2sec">
            <a:hlinkClick r:id="" action="ppaction://media"/>
            <a:extLst>
              <a:ext uri="{FF2B5EF4-FFF2-40B4-BE49-F238E27FC236}">
                <a16:creationId xmlns:a16="http://schemas.microsoft.com/office/drawing/2014/main" id="{E3685622-5288-4B0B-BB23-FE6726BC651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995187" y="162184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8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4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1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96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64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746AE77-1A1E-41D5-8550-9099F7A5D677}"/>
              </a:ext>
            </a:extLst>
          </p:cNvPr>
          <p:cNvGrpSpPr/>
          <p:nvPr/>
        </p:nvGrpSpPr>
        <p:grpSpPr>
          <a:xfrm>
            <a:off x="369826" y="203125"/>
            <a:ext cx="6486974" cy="2416379"/>
            <a:chOff x="1078793" y="1600300"/>
            <a:chExt cx="13702876" cy="5104280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D65BEBF-85E1-4E53-9983-0E7B362588D5}"/>
                </a:ext>
              </a:extLst>
            </p:cNvPr>
            <p:cNvSpPr txBox="1"/>
            <p:nvPr/>
          </p:nvSpPr>
          <p:spPr>
            <a:xfrm>
              <a:off x="4906930" y="2862475"/>
              <a:ext cx="9874739" cy="2795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B7844F"/>
                  </a:solidFill>
                  <a:latin typeface="Arial Black" panose="020B0A04020102020204" pitchFamily="34" charset="0"/>
                </a:rPr>
                <a:t>Q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uokka</a:t>
              </a:r>
              <a:endParaRPr kumimoji="0" lang="en-US" sz="125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3011715-73A3-4D63-A4C6-33F655F5A654}"/>
                </a:ext>
              </a:extLst>
            </p:cNvPr>
            <p:cNvGrpSpPr/>
            <p:nvPr/>
          </p:nvGrpSpPr>
          <p:grpSpPr>
            <a:xfrm flipH="1">
              <a:off x="1078793" y="1600300"/>
              <a:ext cx="3266029" cy="5104280"/>
              <a:chOff x="4093305" y="296599"/>
              <a:chExt cx="3978241" cy="6217354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505DC8C7-7C20-4B22-9D09-FFCD9A0CDD84}"/>
                  </a:ext>
                </a:extLst>
              </p:cNvPr>
              <p:cNvGrpSpPr/>
              <p:nvPr/>
            </p:nvGrpSpPr>
            <p:grpSpPr>
              <a:xfrm>
                <a:off x="4093305" y="296599"/>
                <a:ext cx="3978241" cy="6217354"/>
                <a:chOff x="4093305" y="296599"/>
                <a:chExt cx="3978241" cy="6217354"/>
              </a:xfrm>
            </p:grpSpPr>
            <p:sp>
              <p:nvSpPr>
                <p:cNvPr id="160" name="Rectangle 25">
                  <a:extLst>
                    <a:ext uri="{FF2B5EF4-FFF2-40B4-BE49-F238E27FC236}">
                      <a16:creationId xmlns:a16="http://schemas.microsoft.com/office/drawing/2014/main" id="{3C77525D-439C-41D2-A63C-C0C2337A6C94}"/>
                    </a:ext>
                  </a:extLst>
                </p:cNvPr>
                <p:cNvSpPr/>
                <p:nvPr/>
              </p:nvSpPr>
              <p:spPr>
                <a:xfrm rot="4027561">
                  <a:off x="6001303" y="4996104"/>
                  <a:ext cx="469344" cy="1422482"/>
                </a:xfrm>
                <a:custGeom>
                  <a:avLst/>
                  <a:gdLst>
                    <a:gd name="connsiteX0" fmla="*/ 0 w 277398"/>
                    <a:gd name="connsiteY0" fmla="*/ 0 h 420916"/>
                    <a:gd name="connsiteX1" fmla="*/ 277398 w 277398"/>
                    <a:gd name="connsiteY1" fmla="*/ 0 h 420916"/>
                    <a:gd name="connsiteX2" fmla="*/ 277398 w 277398"/>
                    <a:gd name="connsiteY2" fmla="*/ 420916 h 420916"/>
                    <a:gd name="connsiteX3" fmla="*/ 0 w 277398"/>
                    <a:gd name="connsiteY3" fmla="*/ 420916 h 420916"/>
                    <a:gd name="connsiteX4" fmla="*/ 0 w 277398"/>
                    <a:gd name="connsiteY4" fmla="*/ 0 h 420916"/>
                    <a:gd name="connsiteX0" fmla="*/ 10149 w 287547"/>
                    <a:gd name="connsiteY0" fmla="*/ 0 h 837045"/>
                    <a:gd name="connsiteX1" fmla="*/ 287547 w 287547"/>
                    <a:gd name="connsiteY1" fmla="*/ 0 h 837045"/>
                    <a:gd name="connsiteX2" fmla="*/ 287547 w 287547"/>
                    <a:gd name="connsiteY2" fmla="*/ 420916 h 837045"/>
                    <a:gd name="connsiteX3" fmla="*/ 0 w 287547"/>
                    <a:gd name="connsiteY3" fmla="*/ 837045 h 837045"/>
                    <a:gd name="connsiteX4" fmla="*/ 10149 w 287547"/>
                    <a:gd name="connsiteY4" fmla="*/ 0 h 837045"/>
                    <a:gd name="connsiteX0" fmla="*/ 10149 w 314239"/>
                    <a:gd name="connsiteY0" fmla="*/ 0 h 837045"/>
                    <a:gd name="connsiteX1" fmla="*/ 287547 w 314239"/>
                    <a:gd name="connsiteY1" fmla="*/ 0 h 837045"/>
                    <a:gd name="connsiteX2" fmla="*/ 314239 w 314239"/>
                    <a:gd name="connsiteY2" fmla="*/ 570017 h 837045"/>
                    <a:gd name="connsiteX3" fmla="*/ 0 w 314239"/>
                    <a:gd name="connsiteY3" fmla="*/ 837045 h 837045"/>
                    <a:gd name="connsiteX4" fmla="*/ 10149 w 314239"/>
                    <a:gd name="connsiteY4" fmla="*/ 0 h 837045"/>
                    <a:gd name="connsiteX0" fmla="*/ 10149 w 314239"/>
                    <a:gd name="connsiteY0" fmla="*/ 549689 h 1386734"/>
                    <a:gd name="connsiteX1" fmla="*/ 30121 w 314239"/>
                    <a:gd name="connsiteY1" fmla="*/ 0 h 1386734"/>
                    <a:gd name="connsiteX2" fmla="*/ 314239 w 314239"/>
                    <a:gd name="connsiteY2" fmla="*/ 1119706 h 1386734"/>
                    <a:gd name="connsiteX3" fmla="*/ 0 w 314239"/>
                    <a:gd name="connsiteY3" fmla="*/ 1386734 h 1386734"/>
                    <a:gd name="connsiteX4" fmla="*/ 10149 w 314239"/>
                    <a:gd name="connsiteY4" fmla="*/ 549689 h 1386734"/>
                    <a:gd name="connsiteX0" fmla="*/ 10149 w 314239"/>
                    <a:gd name="connsiteY0" fmla="*/ 577644 h 1414689"/>
                    <a:gd name="connsiteX1" fmla="*/ 30121 w 314239"/>
                    <a:gd name="connsiteY1" fmla="*/ 27955 h 1414689"/>
                    <a:gd name="connsiteX2" fmla="*/ 314239 w 314239"/>
                    <a:gd name="connsiteY2" fmla="*/ 1147661 h 1414689"/>
                    <a:gd name="connsiteX3" fmla="*/ 0 w 314239"/>
                    <a:gd name="connsiteY3" fmla="*/ 1414689 h 1414689"/>
                    <a:gd name="connsiteX4" fmla="*/ 10149 w 314239"/>
                    <a:gd name="connsiteY4" fmla="*/ 577644 h 1414689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26989"/>
                    <a:gd name="connsiteX1" fmla="*/ 30121 w 343523"/>
                    <a:gd name="connsiteY1" fmla="*/ 26489 h 1426989"/>
                    <a:gd name="connsiteX2" fmla="*/ 314239 w 343523"/>
                    <a:gd name="connsiteY2" fmla="*/ 1146195 h 1426989"/>
                    <a:gd name="connsiteX3" fmla="*/ 0 w 343523"/>
                    <a:gd name="connsiteY3" fmla="*/ 1413223 h 1426989"/>
                    <a:gd name="connsiteX4" fmla="*/ 10149 w 343523"/>
                    <a:gd name="connsiteY4" fmla="*/ 576178 h 1426989"/>
                    <a:gd name="connsiteX0" fmla="*/ 113982 w 447356"/>
                    <a:gd name="connsiteY0" fmla="*/ 576178 h 1426989"/>
                    <a:gd name="connsiteX1" fmla="*/ 133954 w 447356"/>
                    <a:gd name="connsiteY1" fmla="*/ 26489 h 1426989"/>
                    <a:gd name="connsiteX2" fmla="*/ 418072 w 447356"/>
                    <a:gd name="connsiteY2" fmla="*/ 1146195 h 1426989"/>
                    <a:gd name="connsiteX3" fmla="*/ 103833 w 447356"/>
                    <a:gd name="connsiteY3" fmla="*/ 1413223 h 1426989"/>
                    <a:gd name="connsiteX4" fmla="*/ 113982 w 447356"/>
                    <a:gd name="connsiteY4" fmla="*/ 576178 h 1426989"/>
                    <a:gd name="connsiteX0" fmla="*/ 25094 w 368617"/>
                    <a:gd name="connsiteY0" fmla="*/ 1413223 h 1426989"/>
                    <a:gd name="connsiteX1" fmla="*/ 55215 w 368617"/>
                    <a:gd name="connsiteY1" fmla="*/ 26489 h 1426989"/>
                    <a:gd name="connsiteX2" fmla="*/ 339333 w 368617"/>
                    <a:gd name="connsiteY2" fmla="*/ 1146195 h 1426989"/>
                    <a:gd name="connsiteX3" fmla="*/ 25094 w 368617"/>
                    <a:gd name="connsiteY3" fmla="*/ 1413223 h 1426989"/>
                    <a:gd name="connsiteX0" fmla="*/ 97903 w 441426"/>
                    <a:gd name="connsiteY0" fmla="*/ 1413223 h 1426989"/>
                    <a:gd name="connsiteX1" fmla="*/ 128024 w 441426"/>
                    <a:gd name="connsiteY1" fmla="*/ 26489 h 1426989"/>
                    <a:gd name="connsiteX2" fmla="*/ 412142 w 441426"/>
                    <a:gd name="connsiteY2" fmla="*/ 1146195 h 1426989"/>
                    <a:gd name="connsiteX3" fmla="*/ 97903 w 441426"/>
                    <a:gd name="connsiteY3" fmla="*/ 1413223 h 1426989"/>
                    <a:gd name="connsiteX0" fmla="*/ 127644 w 471167"/>
                    <a:gd name="connsiteY0" fmla="*/ 1413223 h 1426989"/>
                    <a:gd name="connsiteX1" fmla="*/ 157765 w 471167"/>
                    <a:gd name="connsiteY1" fmla="*/ 26489 h 1426989"/>
                    <a:gd name="connsiteX2" fmla="*/ 441883 w 471167"/>
                    <a:gd name="connsiteY2" fmla="*/ 1146195 h 1426989"/>
                    <a:gd name="connsiteX3" fmla="*/ 127644 w 471167"/>
                    <a:gd name="connsiteY3" fmla="*/ 1413223 h 1426989"/>
                    <a:gd name="connsiteX0" fmla="*/ 113842 w 457365"/>
                    <a:gd name="connsiteY0" fmla="*/ 1413223 h 1426989"/>
                    <a:gd name="connsiteX1" fmla="*/ 143963 w 457365"/>
                    <a:gd name="connsiteY1" fmla="*/ 26489 h 1426989"/>
                    <a:gd name="connsiteX2" fmla="*/ 428081 w 457365"/>
                    <a:gd name="connsiteY2" fmla="*/ 1146195 h 1426989"/>
                    <a:gd name="connsiteX3" fmla="*/ 113842 w 457365"/>
                    <a:gd name="connsiteY3" fmla="*/ 1413223 h 1426989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9344" h="1422482">
                      <a:moveTo>
                        <a:pt x="113842" y="1408716"/>
                      </a:moveTo>
                      <a:cubicBezTo>
                        <a:pt x="-25385" y="1341853"/>
                        <a:pt x="-60529" y="443396"/>
                        <a:pt x="143963" y="21982"/>
                      </a:cubicBezTo>
                      <a:cubicBezTo>
                        <a:pt x="557259" y="-180249"/>
                        <a:pt x="478542" y="1077808"/>
                        <a:pt x="428081" y="1141688"/>
                      </a:cubicBezTo>
                      <a:cubicBezTo>
                        <a:pt x="277626" y="1404389"/>
                        <a:pt x="121777" y="1451163"/>
                        <a:pt x="113842" y="140871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25">
                  <a:extLst>
                    <a:ext uri="{FF2B5EF4-FFF2-40B4-BE49-F238E27FC236}">
                      <a16:creationId xmlns:a16="http://schemas.microsoft.com/office/drawing/2014/main" id="{AD95BB8F-0B24-4C50-9F63-AB095A4D8C1E}"/>
                    </a:ext>
                  </a:extLst>
                </p:cNvPr>
                <p:cNvSpPr/>
                <p:nvPr/>
              </p:nvSpPr>
              <p:spPr>
                <a:xfrm rot="4027561">
                  <a:off x="4753749" y="4652765"/>
                  <a:ext cx="469344" cy="1422482"/>
                </a:xfrm>
                <a:custGeom>
                  <a:avLst/>
                  <a:gdLst>
                    <a:gd name="connsiteX0" fmla="*/ 0 w 277398"/>
                    <a:gd name="connsiteY0" fmla="*/ 0 h 420916"/>
                    <a:gd name="connsiteX1" fmla="*/ 277398 w 277398"/>
                    <a:gd name="connsiteY1" fmla="*/ 0 h 420916"/>
                    <a:gd name="connsiteX2" fmla="*/ 277398 w 277398"/>
                    <a:gd name="connsiteY2" fmla="*/ 420916 h 420916"/>
                    <a:gd name="connsiteX3" fmla="*/ 0 w 277398"/>
                    <a:gd name="connsiteY3" fmla="*/ 420916 h 420916"/>
                    <a:gd name="connsiteX4" fmla="*/ 0 w 277398"/>
                    <a:gd name="connsiteY4" fmla="*/ 0 h 420916"/>
                    <a:gd name="connsiteX0" fmla="*/ 10149 w 287547"/>
                    <a:gd name="connsiteY0" fmla="*/ 0 h 837045"/>
                    <a:gd name="connsiteX1" fmla="*/ 287547 w 287547"/>
                    <a:gd name="connsiteY1" fmla="*/ 0 h 837045"/>
                    <a:gd name="connsiteX2" fmla="*/ 287547 w 287547"/>
                    <a:gd name="connsiteY2" fmla="*/ 420916 h 837045"/>
                    <a:gd name="connsiteX3" fmla="*/ 0 w 287547"/>
                    <a:gd name="connsiteY3" fmla="*/ 837045 h 837045"/>
                    <a:gd name="connsiteX4" fmla="*/ 10149 w 287547"/>
                    <a:gd name="connsiteY4" fmla="*/ 0 h 837045"/>
                    <a:gd name="connsiteX0" fmla="*/ 10149 w 314239"/>
                    <a:gd name="connsiteY0" fmla="*/ 0 h 837045"/>
                    <a:gd name="connsiteX1" fmla="*/ 287547 w 314239"/>
                    <a:gd name="connsiteY1" fmla="*/ 0 h 837045"/>
                    <a:gd name="connsiteX2" fmla="*/ 314239 w 314239"/>
                    <a:gd name="connsiteY2" fmla="*/ 570017 h 837045"/>
                    <a:gd name="connsiteX3" fmla="*/ 0 w 314239"/>
                    <a:gd name="connsiteY3" fmla="*/ 837045 h 837045"/>
                    <a:gd name="connsiteX4" fmla="*/ 10149 w 314239"/>
                    <a:gd name="connsiteY4" fmla="*/ 0 h 837045"/>
                    <a:gd name="connsiteX0" fmla="*/ 10149 w 314239"/>
                    <a:gd name="connsiteY0" fmla="*/ 549689 h 1386734"/>
                    <a:gd name="connsiteX1" fmla="*/ 30121 w 314239"/>
                    <a:gd name="connsiteY1" fmla="*/ 0 h 1386734"/>
                    <a:gd name="connsiteX2" fmla="*/ 314239 w 314239"/>
                    <a:gd name="connsiteY2" fmla="*/ 1119706 h 1386734"/>
                    <a:gd name="connsiteX3" fmla="*/ 0 w 314239"/>
                    <a:gd name="connsiteY3" fmla="*/ 1386734 h 1386734"/>
                    <a:gd name="connsiteX4" fmla="*/ 10149 w 314239"/>
                    <a:gd name="connsiteY4" fmla="*/ 549689 h 1386734"/>
                    <a:gd name="connsiteX0" fmla="*/ 10149 w 314239"/>
                    <a:gd name="connsiteY0" fmla="*/ 577644 h 1414689"/>
                    <a:gd name="connsiteX1" fmla="*/ 30121 w 314239"/>
                    <a:gd name="connsiteY1" fmla="*/ 27955 h 1414689"/>
                    <a:gd name="connsiteX2" fmla="*/ 314239 w 314239"/>
                    <a:gd name="connsiteY2" fmla="*/ 1147661 h 1414689"/>
                    <a:gd name="connsiteX3" fmla="*/ 0 w 314239"/>
                    <a:gd name="connsiteY3" fmla="*/ 1414689 h 1414689"/>
                    <a:gd name="connsiteX4" fmla="*/ 10149 w 314239"/>
                    <a:gd name="connsiteY4" fmla="*/ 577644 h 1414689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26989"/>
                    <a:gd name="connsiteX1" fmla="*/ 30121 w 343523"/>
                    <a:gd name="connsiteY1" fmla="*/ 26489 h 1426989"/>
                    <a:gd name="connsiteX2" fmla="*/ 314239 w 343523"/>
                    <a:gd name="connsiteY2" fmla="*/ 1146195 h 1426989"/>
                    <a:gd name="connsiteX3" fmla="*/ 0 w 343523"/>
                    <a:gd name="connsiteY3" fmla="*/ 1413223 h 1426989"/>
                    <a:gd name="connsiteX4" fmla="*/ 10149 w 343523"/>
                    <a:gd name="connsiteY4" fmla="*/ 576178 h 1426989"/>
                    <a:gd name="connsiteX0" fmla="*/ 113982 w 447356"/>
                    <a:gd name="connsiteY0" fmla="*/ 576178 h 1426989"/>
                    <a:gd name="connsiteX1" fmla="*/ 133954 w 447356"/>
                    <a:gd name="connsiteY1" fmla="*/ 26489 h 1426989"/>
                    <a:gd name="connsiteX2" fmla="*/ 418072 w 447356"/>
                    <a:gd name="connsiteY2" fmla="*/ 1146195 h 1426989"/>
                    <a:gd name="connsiteX3" fmla="*/ 103833 w 447356"/>
                    <a:gd name="connsiteY3" fmla="*/ 1413223 h 1426989"/>
                    <a:gd name="connsiteX4" fmla="*/ 113982 w 447356"/>
                    <a:gd name="connsiteY4" fmla="*/ 576178 h 1426989"/>
                    <a:gd name="connsiteX0" fmla="*/ 25094 w 368617"/>
                    <a:gd name="connsiteY0" fmla="*/ 1413223 h 1426989"/>
                    <a:gd name="connsiteX1" fmla="*/ 55215 w 368617"/>
                    <a:gd name="connsiteY1" fmla="*/ 26489 h 1426989"/>
                    <a:gd name="connsiteX2" fmla="*/ 339333 w 368617"/>
                    <a:gd name="connsiteY2" fmla="*/ 1146195 h 1426989"/>
                    <a:gd name="connsiteX3" fmla="*/ 25094 w 368617"/>
                    <a:gd name="connsiteY3" fmla="*/ 1413223 h 1426989"/>
                    <a:gd name="connsiteX0" fmla="*/ 97903 w 441426"/>
                    <a:gd name="connsiteY0" fmla="*/ 1413223 h 1426989"/>
                    <a:gd name="connsiteX1" fmla="*/ 128024 w 441426"/>
                    <a:gd name="connsiteY1" fmla="*/ 26489 h 1426989"/>
                    <a:gd name="connsiteX2" fmla="*/ 412142 w 441426"/>
                    <a:gd name="connsiteY2" fmla="*/ 1146195 h 1426989"/>
                    <a:gd name="connsiteX3" fmla="*/ 97903 w 441426"/>
                    <a:gd name="connsiteY3" fmla="*/ 1413223 h 1426989"/>
                    <a:gd name="connsiteX0" fmla="*/ 127644 w 471167"/>
                    <a:gd name="connsiteY0" fmla="*/ 1413223 h 1426989"/>
                    <a:gd name="connsiteX1" fmla="*/ 157765 w 471167"/>
                    <a:gd name="connsiteY1" fmla="*/ 26489 h 1426989"/>
                    <a:gd name="connsiteX2" fmla="*/ 441883 w 471167"/>
                    <a:gd name="connsiteY2" fmla="*/ 1146195 h 1426989"/>
                    <a:gd name="connsiteX3" fmla="*/ 127644 w 471167"/>
                    <a:gd name="connsiteY3" fmla="*/ 1413223 h 1426989"/>
                    <a:gd name="connsiteX0" fmla="*/ 113842 w 457365"/>
                    <a:gd name="connsiteY0" fmla="*/ 1413223 h 1426989"/>
                    <a:gd name="connsiteX1" fmla="*/ 143963 w 457365"/>
                    <a:gd name="connsiteY1" fmla="*/ 26489 h 1426989"/>
                    <a:gd name="connsiteX2" fmla="*/ 428081 w 457365"/>
                    <a:gd name="connsiteY2" fmla="*/ 1146195 h 1426989"/>
                    <a:gd name="connsiteX3" fmla="*/ 113842 w 457365"/>
                    <a:gd name="connsiteY3" fmla="*/ 1413223 h 1426989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9344" h="1422482">
                      <a:moveTo>
                        <a:pt x="113842" y="1408716"/>
                      </a:moveTo>
                      <a:cubicBezTo>
                        <a:pt x="-25385" y="1341853"/>
                        <a:pt x="-60529" y="443396"/>
                        <a:pt x="143963" y="21982"/>
                      </a:cubicBezTo>
                      <a:cubicBezTo>
                        <a:pt x="557259" y="-180249"/>
                        <a:pt x="478542" y="1077808"/>
                        <a:pt x="428081" y="1141688"/>
                      </a:cubicBezTo>
                      <a:cubicBezTo>
                        <a:pt x="277626" y="1404389"/>
                        <a:pt x="121777" y="1451163"/>
                        <a:pt x="113842" y="140871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24">
                  <a:extLst>
                    <a:ext uri="{FF2B5EF4-FFF2-40B4-BE49-F238E27FC236}">
                      <a16:creationId xmlns:a16="http://schemas.microsoft.com/office/drawing/2014/main" id="{7B750AC9-127B-45AA-BCFF-94496F5C95CE}"/>
                    </a:ext>
                  </a:extLst>
                </p:cNvPr>
                <p:cNvSpPr/>
                <p:nvPr/>
              </p:nvSpPr>
              <p:spPr>
                <a:xfrm>
                  <a:off x="5071984" y="3655170"/>
                  <a:ext cx="1199172" cy="1645374"/>
                </a:xfrm>
                <a:custGeom>
                  <a:avLst/>
                  <a:gdLst>
                    <a:gd name="connsiteX0" fmla="*/ 0 w 571500"/>
                    <a:gd name="connsiteY0" fmla="*/ 0 h 1143000"/>
                    <a:gd name="connsiteX1" fmla="*/ 571500 w 571500"/>
                    <a:gd name="connsiteY1" fmla="*/ 0 h 1143000"/>
                    <a:gd name="connsiteX2" fmla="*/ 571500 w 571500"/>
                    <a:gd name="connsiteY2" fmla="*/ 1143000 h 1143000"/>
                    <a:gd name="connsiteX3" fmla="*/ 0 w 571500"/>
                    <a:gd name="connsiteY3" fmla="*/ 1143000 h 1143000"/>
                    <a:gd name="connsiteX4" fmla="*/ 0 w 571500"/>
                    <a:gd name="connsiteY4" fmla="*/ 0 h 1143000"/>
                    <a:gd name="connsiteX0" fmla="*/ 182880 w 571500"/>
                    <a:gd name="connsiteY0" fmla="*/ 0 h 1386840"/>
                    <a:gd name="connsiteX1" fmla="*/ 571500 w 571500"/>
                    <a:gd name="connsiteY1" fmla="*/ 243840 h 1386840"/>
                    <a:gd name="connsiteX2" fmla="*/ 571500 w 571500"/>
                    <a:gd name="connsiteY2" fmla="*/ 1386840 h 1386840"/>
                    <a:gd name="connsiteX3" fmla="*/ 0 w 571500"/>
                    <a:gd name="connsiteY3" fmla="*/ 1386840 h 1386840"/>
                    <a:gd name="connsiteX4" fmla="*/ 182880 w 571500"/>
                    <a:gd name="connsiteY4" fmla="*/ 0 h 1386840"/>
                    <a:gd name="connsiteX0" fmla="*/ 267474 w 656094"/>
                    <a:gd name="connsiteY0" fmla="*/ 0 h 1386840"/>
                    <a:gd name="connsiteX1" fmla="*/ 656094 w 656094"/>
                    <a:gd name="connsiteY1" fmla="*/ 243840 h 1386840"/>
                    <a:gd name="connsiteX2" fmla="*/ 656094 w 656094"/>
                    <a:gd name="connsiteY2" fmla="*/ 1386840 h 1386840"/>
                    <a:gd name="connsiteX3" fmla="*/ 84594 w 656094"/>
                    <a:gd name="connsiteY3" fmla="*/ 1386840 h 1386840"/>
                    <a:gd name="connsiteX4" fmla="*/ 267474 w 656094"/>
                    <a:gd name="connsiteY4" fmla="*/ 0 h 1386840"/>
                    <a:gd name="connsiteX0" fmla="*/ 558392 w 947012"/>
                    <a:gd name="connsiteY0" fmla="*/ 0 h 1386840"/>
                    <a:gd name="connsiteX1" fmla="*/ 947012 w 947012"/>
                    <a:gd name="connsiteY1" fmla="*/ 243840 h 1386840"/>
                    <a:gd name="connsiteX2" fmla="*/ 947012 w 947012"/>
                    <a:gd name="connsiteY2" fmla="*/ 1386840 h 1386840"/>
                    <a:gd name="connsiteX3" fmla="*/ 375512 w 947012"/>
                    <a:gd name="connsiteY3" fmla="*/ 1386840 h 1386840"/>
                    <a:gd name="connsiteX4" fmla="*/ 2132 w 947012"/>
                    <a:gd name="connsiteY4" fmla="*/ 1173480 h 1386840"/>
                    <a:gd name="connsiteX5" fmla="*/ 558392 w 947012"/>
                    <a:gd name="connsiteY5" fmla="*/ 0 h 1386840"/>
                    <a:gd name="connsiteX0" fmla="*/ 593354 w 981974"/>
                    <a:gd name="connsiteY0" fmla="*/ 0 h 1386840"/>
                    <a:gd name="connsiteX1" fmla="*/ 981974 w 981974"/>
                    <a:gd name="connsiteY1" fmla="*/ 243840 h 1386840"/>
                    <a:gd name="connsiteX2" fmla="*/ 981974 w 981974"/>
                    <a:gd name="connsiteY2" fmla="*/ 1386840 h 1386840"/>
                    <a:gd name="connsiteX3" fmla="*/ 410474 w 981974"/>
                    <a:gd name="connsiteY3" fmla="*/ 1386840 h 1386840"/>
                    <a:gd name="connsiteX4" fmla="*/ 37094 w 981974"/>
                    <a:gd name="connsiteY4" fmla="*/ 1173480 h 1386840"/>
                    <a:gd name="connsiteX5" fmla="*/ 593354 w 981974"/>
                    <a:gd name="connsiteY5" fmla="*/ 0 h 1386840"/>
                    <a:gd name="connsiteX0" fmla="*/ 592694 w 981314"/>
                    <a:gd name="connsiteY0" fmla="*/ 0 h 1386840"/>
                    <a:gd name="connsiteX1" fmla="*/ 981314 w 981314"/>
                    <a:gd name="connsiteY1" fmla="*/ 243840 h 1386840"/>
                    <a:gd name="connsiteX2" fmla="*/ 981314 w 981314"/>
                    <a:gd name="connsiteY2" fmla="*/ 1386840 h 1386840"/>
                    <a:gd name="connsiteX3" fmla="*/ 409814 w 981314"/>
                    <a:gd name="connsiteY3" fmla="*/ 1386840 h 1386840"/>
                    <a:gd name="connsiteX4" fmla="*/ 36434 w 981314"/>
                    <a:gd name="connsiteY4" fmla="*/ 1173480 h 1386840"/>
                    <a:gd name="connsiteX5" fmla="*/ 592694 w 981314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00200"/>
                    <a:gd name="connsiteX1" fmla="*/ 1054392 w 1199172"/>
                    <a:gd name="connsiteY1" fmla="*/ 243840 h 1600200"/>
                    <a:gd name="connsiteX2" fmla="*/ 1199172 w 1199172"/>
                    <a:gd name="connsiteY2" fmla="*/ 1196340 h 1600200"/>
                    <a:gd name="connsiteX3" fmla="*/ 574332 w 1199172"/>
                    <a:gd name="connsiteY3" fmla="*/ 1600200 h 1600200"/>
                    <a:gd name="connsiteX4" fmla="*/ 460032 w 1199172"/>
                    <a:gd name="connsiteY4" fmla="*/ 1562100 h 1600200"/>
                    <a:gd name="connsiteX5" fmla="*/ 33312 w 1199172"/>
                    <a:gd name="connsiteY5" fmla="*/ 1249680 h 1600200"/>
                    <a:gd name="connsiteX6" fmla="*/ 665772 w 1199172"/>
                    <a:gd name="connsiteY6" fmla="*/ 0 h 1600200"/>
                    <a:gd name="connsiteX0" fmla="*/ 665772 w 1199172"/>
                    <a:gd name="connsiteY0" fmla="*/ 0 h 1568450"/>
                    <a:gd name="connsiteX1" fmla="*/ 1054392 w 1199172"/>
                    <a:gd name="connsiteY1" fmla="*/ 243840 h 1568450"/>
                    <a:gd name="connsiteX2" fmla="*/ 1199172 w 1199172"/>
                    <a:gd name="connsiteY2" fmla="*/ 1196340 h 1568450"/>
                    <a:gd name="connsiteX3" fmla="*/ 618782 w 1199172"/>
                    <a:gd name="connsiteY3" fmla="*/ 1568450 h 1568450"/>
                    <a:gd name="connsiteX4" fmla="*/ 460032 w 1199172"/>
                    <a:gd name="connsiteY4" fmla="*/ 1562100 h 1568450"/>
                    <a:gd name="connsiteX5" fmla="*/ 33312 w 1199172"/>
                    <a:gd name="connsiteY5" fmla="*/ 1249680 h 1568450"/>
                    <a:gd name="connsiteX6" fmla="*/ 665772 w 1199172"/>
                    <a:gd name="connsiteY6" fmla="*/ 0 h 1568450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172" h="1645374">
                      <a:moveTo>
                        <a:pt x="665772" y="0"/>
                      </a:moveTo>
                      <a:lnTo>
                        <a:pt x="1054392" y="243840"/>
                      </a:lnTo>
                      <a:lnTo>
                        <a:pt x="1199172" y="1196340"/>
                      </a:lnTo>
                      <a:cubicBezTo>
                        <a:pt x="909612" y="1582420"/>
                        <a:pt x="706412" y="1639570"/>
                        <a:pt x="618782" y="1568450"/>
                      </a:cubicBezTo>
                      <a:cubicBezTo>
                        <a:pt x="400765" y="1744133"/>
                        <a:pt x="512949" y="1564217"/>
                        <a:pt x="460032" y="1562100"/>
                      </a:cubicBezTo>
                      <a:cubicBezTo>
                        <a:pt x="117132" y="1493520"/>
                        <a:pt x="147612" y="909320"/>
                        <a:pt x="33312" y="1249680"/>
                      </a:cubicBezTo>
                      <a:cubicBezTo>
                        <a:pt x="-164808" y="294640"/>
                        <a:pt x="581952" y="45720"/>
                        <a:pt x="665772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28">
                  <a:extLst>
                    <a:ext uri="{FF2B5EF4-FFF2-40B4-BE49-F238E27FC236}">
                      <a16:creationId xmlns:a16="http://schemas.microsoft.com/office/drawing/2014/main" id="{6FB71C9A-8626-40CA-8335-2BB7C211DE18}"/>
                    </a:ext>
                  </a:extLst>
                </p:cNvPr>
                <p:cNvSpPr/>
                <p:nvPr/>
              </p:nvSpPr>
              <p:spPr>
                <a:xfrm>
                  <a:off x="5662866" y="4159974"/>
                  <a:ext cx="2408680" cy="2353979"/>
                </a:xfrm>
                <a:custGeom>
                  <a:avLst/>
                  <a:gdLst>
                    <a:gd name="connsiteX0" fmla="*/ 0 w 193726"/>
                    <a:gd name="connsiteY0" fmla="*/ 0 h 847213"/>
                    <a:gd name="connsiteX1" fmla="*/ 193726 w 193726"/>
                    <a:gd name="connsiteY1" fmla="*/ 0 h 847213"/>
                    <a:gd name="connsiteX2" fmla="*/ 193726 w 193726"/>
                    <a:gd name="connsiteY2" fmla="*/ 847213 h 847213"/>
                    <a:gd name="connsiteX3" fmla="*/ 0 w 193726"/>
                    <a:gd name="connsiteY3" fmla="*/ 847213 h 847213"/>
                    <a:gd name="connsiteX4" fmla="*/ 0 w 193726"/>
                    <a:gd name="connsiteY4" fmla="*/ 0 h 847213"/>
                    <a:gd name="connsiteX0" fmla="*/ 0 w 635686"/>
                    <a:gd name="connsiteY0" fmla="*/ 0 h 915793"/>
                    <a:gd name="connsiteX1" fmla="*/ 635686 w 635686"/>
                    <a:gd name="connsiteY1" fmla="*/ 68580 h 915793"/>
                    <a:gd name="connsiteX2" fmla="*/ 635686 w 635686"/>
                    <a:gd name="connsiteY2" fmla="*/ 915793 h 915793"/>
                    <a:gd name="connsiteX3" fmla="*/ 441960 w 635686"/>
                    <a:gd name="connsiteY3" fmla="*/ 915793 h 915793"/>
                    <a:gd name="connsiteX4" fmla="*/ 0 w 635686"/>
                    <a:gd name="connsiteY4" fmla="*/ 0 h 915793"/>
                    <a:gd name="connsiteX0" fmla="*/ 0 w 635686"/>
                    <a:gd name="connsiteY0" fmla="*/ 312420 h 1228213"/>
                    <a:gd name="connsiteX1" fmla="*/ 277546 w 635686"/>
                    <a:gd name="connsiteY1" fmla="*/ 0 h 1228213"/>
                    <a:gd name="connsiteX2" fmla="*/ 635686 w 635686"/>
                    <a:gd name="connsiteY2" fmla="*/ 1228213 h 1228213"/>
                    <a:gd name="connsiteX3" fmla="*/ 441960 w 635686"/>
                    <a:gd name="connsiteY3" fmla="*/ 1228213 h 1228213"/>
                    <a:gd name="connsiteX4" fmla="*/ 0 w 635686"/>
                    <a:gd name="connsiteY4" fmla="*/ 312420 h 1228213"/>
                    <a:gd name="connsiteX0" fmla="*/ 1642694 w 2084654"/>
                    <a:gd name="connsiteY0" fmla="*/ 312420 h 2272153"/>
                    <a:gd name="connsiteX1" fmla="*/ 1920240 w 2084654"/>
                    <a:gd name="connsiteY1" fmla="*/ 0 h 2272153"/>
                    <a:gd name="connsiteX2" fmla="*/ 0 w 2084654"/>
                    <a:gd name="connsiteY2" fmla="*/ 2272153 h 2272153"/>
                    <a:gd name="connsiteX3" fmla="*/ 2084654 w 2084654"/>
                    <a:gd name="connsiteY3" fmla="*/ 1228213 h 2272153"/>
                    <a:gd name="connsiteX4" fmla="*/ 1642694 w 2084654"/>
                    <a:gd name="connsiteY4" fmla="*/ 312420 h 2272153"/>
                    <a:gd name="connsiteX0" fmla="*/ 1642694 w 1920240"/>
                    <a:gd name="connsiteY0" fmla="*/ 312420 h 2272153"/>
                    <a:gd name="connsiteX1" fmla="*/ 1920240 w 1920240"/>
                    <a:gd name="connsiteY1" fmla="*/ 0 h 2272153"/>
                    <a:gd name="connsiteX2" fmla="*/ 0 w 1920240"/>
                    <a:gd name="connsiteY2" fmla="*/ 2272153 h 2272153"/>
                    <a:gd name="connsiteX3" fmla="*/ 1642694 w 1920240"/>
                    <a:gd name="connsiteY3" fmla="*/ 312420 h 2272153"/>
                    <a:gd name="connsiteX0" fmla="*/ 1642694 w 2082429"/>
                    <a:gd name="connsiteY0" fmla="*/ 312420 h 2272153"/>
                    <a:gd name="connsiteX1" fmla="*/ 1920240 w 2082429"/>
                    <a:gd name="connsiteY1" fmla="*/ 0 h 2272153"/>
                    <a:gd name="connsiteX2" fmla="*/ 0 w 2082429"/>
                    <a:gd name="connsiteY2" fmla="*/ 2272153 h 2272153"/>
                    <a:gd name="connsiteX3" fmla="*/ 1642694 w 2082429"/>
                    <a:gd name="connsiteY3" fmla="*/ 312420 h 2272153"/>
                    <a:gd name="connsiteX0" fmla="*/ 1642694 w 2431150"/>
                    <a:gd name="connsiteY0" fmla="*/ 312420 h 2272153"/>
                    <a:gd name="connsiteX1" fmla="*/ 1920240 w 2431150"/>
                    <a:gd name="connsiteY1" fmla="*/ 0 h 2272153"/>
                    <a:gd name="connsiteX2" fmla="*/ 0 w 2431150"/>
                    <a:gd name="connsiteY2" fmla="*/ 2272153 h 2272153"/>
                    <a:gd name="connsiteX3" fmla="*/ 1642694 w 2431150"/>
                    <a:gd name="connsiteY3" fmla="*/ 312420 h 2272153"/>
                    <a:gd name="connsiteX0" fmla="*/ 1642694 w 2431150"/>
                    <a:gd name="connsiteY0" fmla="*/ 387626 h 2347359"/>
                    <a:gd name="connsiteX1" fmla="*/ 1920240 w 2431150"/>
                    <a:gd name="connsiteY1" fmla="*/ 75206 h 2347359"/>
                    <a:gd name="connsiteX2" fmla="*/ 0 w 2431150"/>
                    <a:gd name="connsiteY2" fmla="*/ 2347359 h 2347359"/>
                    <a:gd name="connsiteX3" fmla="*/ 1642694 w 2431150"/>
                    <a:gd name="connsiteY3" fmla="*/ 387626 h 2347359"/>
                    <a:gd name="connsiteX0" fmla="*/ 1655661 w 2444117"/>
                    <a:gd name="connsiteY0" fmla="*/ 387626 h 2347359"/>
                    <a:gd name="connsiteX1" fmla="*/ 1933207 w 2444117"/>
                    <a:gd name="connsiteY1" fmla="*/ 75206 h 2347359"/>
                    <a:gd name="connsiteX2" fmla="*/ 12967 w 2444117"/>
                    <a:gd name="connsiteY2" fmla="*/ 2347359 h 2347359"/>
                    <a:gd name="connsiteX3" fmla="*/ 1655661 w 2444117"/>
                    <a:gd name="connsiteY3" fmla="*/ 387626 h 2347359"/>
                    <a:gd name="connsiteX0" fmla="*/ 1655661 w 2432620"/>
                    <a:gd name="connsiteY0" fmla="*/ 387626 h 2347359"/>
                    <a:gd name="connsiteX1" fmla="*/ 1933207 w 2432620"/>
                    <a:gd name="connsiteY1" fmla="*/ 75206 h 2347359"/>
                    <a:gd name="connsiteX2" fmla="*/ 12967 w 2432620"/>
                    <a:gd name="connsiteY2" fmla="*/ 2347359 h 2347359"/>
                    <a:gd name="connsiteX3" fmla="*/ 1655661 w 2432620"/>
                    <a:gd name="connsiteY3" fmla="*/ 387626 h 2347359"/>
                    <a:gd name="connsiteX0" fmla="*/ 1655661 w 2402862"/>
                    <a:gd name="connsiteY0" fmla="*/ 387626 h 2347359"/>
                    <a:gd name="connsiteX1" fmla="*/ 1933207 w 2402862"/>
                    <a:gd name="connsiteY1" fmla="*/ 75206 h 2347359"/>
                    <a:gd name="connsiteX2" fmla="*/ 12967 w 2402862"/>
                    <a:gd name="connsiteY2" fmla="*/ 2347359 h 2347359"/>
                    <a:gd name="connsiteX3" fmla="*/ 1655661 w 2402862"/>
                    <a:gd name="connsiteY3" fmla="*/ 387626 h 2347359"/>
                    <a:gd name="connsiteX0" fmla="*/ 1655661 w 2449843"/>
                    <a:gd name="connsiteY0" fmla="*/ 387626 h 2347359"/>
                    <a:gd name="connsiteX1" fmla="*/ 1933207 w 2449843"/>
                    <a:gd name="connsiteY1" fmla="*/ 75206 h 2347359"/>
                    <a:gd name="connsiteX2" fmla="*/ 12967 w 2449843"/>
                    <a:gd name="connsiteY2" fmla="*/ 2347359 h 2347359"/>
                    <a:gd name="connsiteX3" fmla="*/ 1655661 w 2449843"/>
                    <a:gd name="connsiteY3" fmla="*/ 387626 h 2347359"/>
                    <a:gd name="connsiteX0" fmla="*/ 1655661 w 2414547"/>
                    <a:gd name="connsiteY0" fmla="*/ 387626 h 2347359"/>
                    <a:gd name="connsiteX1" fmla="*/ 1933207 w 2414547"/>
                    <a:gd name="connsiteY1" fmla="*/ 75206 h 2347359"/>
                    <a:gd name="connsiteX2" fmla="*/ 12967 w 2414547"/>
                    <a:gd name="connsiteY2" fmla="*/ 2347359 h 2347359"/>
                    <a:gd name="connsiteX3" fmla="*/ 1655661 w 2414547"/>
                    <a:gd name="connsiteY3" fmla="*/ 387626 h 2347359"/>
                    <a:gd name="connsiteX0" fmla="*/ 1647589 w 2406475"/>
                    <a:gd name="connsiteY0" fmla="*/ 387626 h 2347359"/>
                    <a:gd name="connsiteX1" fmla="*/ 1925135 w 2406475"/>
                    <a:gd name="connsiteY1" fmla="*/ 75206 h 2347359"/>
                    <a:gd name="connsiteX2" fmla="*/ 4895 w 2406475"/>
                    <a:gd name="connsiteY2" fmla="*/ 2347359 h 2347359"/>
                    <a:gd name="connsiteX3" fmla="*/ 1647589 w 2406475"/>
                    <a:gd name="connsiteY3" fmla="*/ 387626 h 2347359"/>
                    <a:gd name="connsiteX0" fmla="*/ 1665368 w 2424254"/>
                    <a:gd name="connsiteY0" fmla="*/ 387626 h 2347359"/>
                    <a:gd name="connsiteX1" fmla="*/ 1942914 w 2424254"/>
                    <a:gd name="connsiteY1" fmla="*/ 75206 h 2347359"/>
                    <a:gd name="connsiteX2" fmla="*/ 22674 w 2424254"/>
                    <a:gd name="connsiteY2" fmla="*/ 2347359 h 2347359"/>
                    <a:gd name="connsiteX3" fmla="*/ 1665368 w 2424254"/>
                    <a:gd name="connsiteY3" fmla="*/ 387626 h 2347359"/>
                    <a:gd name="connsiteX0" fmla="*/ 1665589 w 2424475"/>
                    <a:gd name="connsiteY0" fmla="*/ 387626 h 2347359"/>
                    <a:gd name="connsiteX1" fmla="*/ 1943135 w 2424475"/>
                    <a:gd name="connsiteY1" fmla="*/ 75206 h 2347359"/>
                    <a:gd name="connsiteX2" fmla="*/ 22895 w 2424475"/>
                    <a:gd name="connsiteY2" fmla="*/ 2347359 h 2347359"/>
                    <a:gd name="connsiteX3" fmla="*/ 1665589 w 2424475"/>
                    <a:gd name="connsiteY3" fmla="*/ 387626 h 2347359"/>
                    <a:gd name="connsiteX0" fmla="*/ 1726193 w 2424119"/>
                    <a:gd name="connsiteY0" fmla="*/ 340906 h 2353979"/>
                    <a:gd name="connsiteX1" fmla="*/ 1942779 w 2424119"/>
                    <a:gd name="connsiteY1" fmla="*/ 81826 h 2353979"/>
                    <a:gd name="connsiteX2" fmla="*/ 22539 w 2424119"/>
                    <a:gd name="connsiteY2" fmla="*/ 2353979 h 2353979"/>
                    <a:gd name="connsiteX3" fmla="*/ 1726193 w 2424119"/>
                    <a:gd name="connsiteY3" fmla="*/ 340906 h 2353979"/>
                    <a:gd name="connsiteX0" fmla="*/ 1727185 w 2425111"/>
                    <a:gd name="connsiteY0" fmla="*/ 340906 h 2353979"/>
                    <a:gd name="connsiteX1" fmla="*/ 1943771 w 2425111"/>
                    <a:gd name="connsiteY1" fmla="*/ 81826 h 2353979"/>
                    <a:gd name="connsiteX2" fmla="*/ 23531 w 2425111"/>
                    <a:gd name="connsiteY2" fmla="*/ 2353979 h 2353979"/>
                    <a:gd name="connsiteX3" fmla="*/ 1727185 w 2425111"/>
                    <a:gd name="connsiteY3" fmla="*/ 340906 h 2353979"/>
                    <a:gd name="connsiteX0" fmla="*/ 1726770 w 2424696"/>
                    <a:gd name="connsiteY0" fmla="*/ 340906 h 2353979"/>
                    <a:gd name="connsiteX1" fmla="*/ 1943356 w 2424696"/>
                    <a:gd name="connsiteY1" fmla="*/ 81826 h 2353979"/>
                    <a:gd name="connsiteX2" fmla="*/ 23116 w 2424696"/>
                    <a:gd name="connsiteY2" fmla="*/ 2353979 h 2353979"/>
                    <a:gd name="connsiteX3" fmla="*/ 1726770 w 2424696"/>
                    <a:gd name="connsiteY3" fmla="*/ 340906 h 2353979"/>
                    <a:gd name="connsiteX0" fmla="*/ 1726814 w 2424740"/>
                    <a:gd name="connsiteY0" fmla="*/ 340906 h 2353979"/>
                    <a:gd name="connsiteX1" fmla="*/ 1943400 w 2424740"/>
                    <a:gd name="connsiteY1" fmla="*/ 81826 h 2353979"/>
                    <a:gd name="connsiteX2" fmla="*/ 23160 w 2424740"/>
                    <a:gd name="connsiteY2" fmla="*/ 2353979 h 2353979"/>
                    <a:gd name="connsiteX3" fmla="*/ 1726814 w 2424740"/>
                    <a:gd name="connsiteY3" fmla="*/ 340906 h 2353979"/>
                    <a:gd name="connsiteX0" fmla="*/ 1710754 w 2408680"/>
                    <a:gd name="connsiteY0" fmla="*/ 340906 h 2353979"/>
                    <a:gd name="connsiteX1" fmla="*/ 1927340 w 2408680"/>
                    <a:gd name="connsiteY1" fmla="*/ 81826 h 2353979"/>
                    <a:gd name="connsiteX2" fmla="*/ 7100 w 2408680"/>
                    <a:gd name="connsiteY2" fmla="*/ 2353979 h 2353979"/>
                    <a:gd name="connsiteX3" fmla="*/ 1710754 w 2408680"/>
                    <a:gd name="connsiteY3" fmla="*/ 340906 h 2353979"/>
                    <a:gd name="connsiteX0" fmla="*/ 1710754 w 2408680"/>
                    <a:gd name="connsiteY0" fmla="*/ 340906 h 2353979"/>
                    <a:gd name="connsiteX1" fmla="*/ 1927340 w 2408680"/>
                    <a:gd name="connsiteY1" fmla="*/ 81826 h 2353979"/>
                    <a:gd name="connsiteX2" fmla="*/ 7100 w 2408680"/>
                    <a:gd name="connsiteY2" fmla="*/ 2353979 h 2353979"/>
                    <a:gd name="connsiteX3" fmla="*/ 1710754 w 2408680"/>
                    <a:gd name="connsiteY3" fmla="*/ 340906 h 2353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08680" h="2353979">
                      <a:moveTo>
                        <a:pt x="1710754" y="340906"/>
                      </a:moveTo>
                      <a:cubicBezTo>
                        <a:pt x="1803269" y="236766"/>
                        <a:pt x="1766245" y="-172174"/>
                        <a:pt x="1927340" y="81826"/>
                      </a:cubicBezTo>
                      <a:cubicBezTo>
                        <a:pt x="3641840" y="2645150"/>
                        <a:pt x="243320" y="2000455"/>
                        <a:pt x="7100" y="2353979"/>
                      </a:cubicBezTo>
                      <a:cubicBezTo>
                        <a:pt x="-176855" y="1776935"/>
                        <a:pt x="3289169" y="2533390"/>
                        <a:pt x="1710754" y="340906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22">
                  <a:extLst>
                    <a:ext uri="{FF2B5EF4-FFF2-40B4-BE49-F238E27FC236}">
                      <a16:creationId xmlns:a16="http://schemas.microsoft.com/office/drawing/2014/main" id="{718D57B7-3924-4F48-A62C-71B2E81B6E70}"/>
                    </a:ext>
                  </a:extLst>
                </p:cNvPr>
                <p:cNvSpPr/>
                <p:nvPr/>
              </p:nvSpPr>
              <p:spPr>
                <a:xfrm>
                  <a:off x="4767305" y="2085311"/>
                  <a:ext cx="3126940" cy="3384702"/>
                </a:xfrm>
                <a:custGeom>
                  <a:avLst/>
                  <a:gdLst>
                    <a:gd name="connsiteX0" fmla="*/ 0 w 1664156"/>
                    <a:gd name="connsiteY0" fmla="*/ 0 h 1034545"/>
                    <a:gd name="connsiteX1" fmla="*/ 1664156 w 1664156"/>
                    <a:gd name="connsiteY1" fmla="*/ 0 h 1034545"/>
                    <a:gd name="connsiteX2" fmla="*/ 1664156 w 1664156"/>
                    <a:gd name="connsiteY2" fmla="*/ 1034545 h 1034545"/>
                    <a:gd name="connsiteX3" fmla="*/ 0 w 1664156"/>
                    <a:gd name="connsiteY3" fmla="*/ 1034545 h 1034545"/>
                    <a:gd name="connsiteX4" fmla="*/ 0 w 1664156"/>
                    <a:gd name="connsiteY4" fmla="*/ 0 h 1034545"/>
                    <a:gd name="connsiteX0" fmla="*/ 0 w 2492831"/>
                    <a:gd name="connsiteY0" fmla="*/ 0 h 2615695"/>
                    <a:gd name="connsiteX1" fmla="*/ 1664156 w 2492831"/>
                    <a:gd name="connsiteY1" fmla="*/ 0 h 2615695"/>
                    <a:gd name="connsiteX2" fmla="*/ 2492831 w 2492831"/>
                    <a:gd name="connsiteY2" fmla="*/ 2615695 h 2615695"/>
                    <a:gd name="connsiteX3" fmla="*/ 0 w 2492831"/>
                    <a:gd name="connsiteY3" fmla="*/ 1034545 h 2615695"/>
                    <a:gd name="connsiteX4" fmla="*/ 0 w 2492831"/>
                    <a:gd name="connsiteY4" fmla="*/ 0 h 2615695"/>
                    <a:gd name="connsiteX0" fmla="*/ 0 w 2719346"/>
                    <a:gd name="connsiteY0" fmla="*/ 0 h 2615695"/>
                    <a:gd name="connsiteX1" fmla="*/ 1664156 w 2719346"/>
                    <a:gd name="connsiteY1" fmla="*/ 0 h 2615695"/>
                    <a:gd name="connsiteX2" fmla="*/ 2719346 w 2719346"/>
                    <a:gd name="connsiteY2" fmla="*/ 705517 h 2615695"/>
                    <a:gd name="connsiteX3" fmla="*/ 2492831 w 2719346"/>
                    <a:gd name="connsiteY3" fmla="*/ 2615695 h 2615695"/>
                    <a:gd name="connsiteX4" fmla="*/ 0 w 2719346"/>
                    <a:gd name="connsiteY4" fmla="*/ 1034545 h 2615695"/>
                    <a:gd name="connsiteX5" fmla="*/ 0 w 2719346"/>
                    <a:gd name="connsiteY5" fmla="*/ 0 h 2615695"/>
                    <a:gd name="connsiteX0" fmla="*/ 0 w 3119998"/>
                    <a:gd name="connsiteY0" fmla="*/ 0 h 2615695"/>
                    <a:gd name="connsiteX1" fmla="*/ 1664156 w 3119998"/>
                    <a:gd name="connsiteY1" fmla="*/ 0 h 2615695"/>
                    <a:gd name="connsiteX2" fmla="*/ 2719346 w 3119998"/>
                    <a:gd name="connsiteY2" fmla="*/ 705517 h 2615695"/>
                    <a:gd name="connsiteX3" fmla="*/ 3119395 w 3119998"/>
                    <a:gd name="connsiteY3" fmla="*/ 1667542 h 2615695"/>
                    <a:gd name="connsiteX4" fmla="*/ 2492831 w 3119998"/>
                    <a:gd name="connsiteY4" fmla="*/ 2615695 h 2615695"/>
                    <a:gd name="connsiteX5" fmla="*/ 0 w 3119998"/>
                    <a:gd name="connsiteY5" fmla="*/ 1034545 h 2615695"/>
                    <a:gd name="connsiteX6" fmla="*/ 0 w 3119998"/>
                    <a:gd name="connsiteY6" fmla="*/ 0 h 2615695"/>
                    <a:gd name="connsiteX0" fmla="*/ 0 w 3119998"/>
                    <a:gd name="connsiteY0" fmla="*/ 0 h 2890552"/>
                    <a:gd name="connsiteX1" fmla="*/ 1664156 w 3119998"/>
                    <a:gd name="connsiteY1" fmla="*/ 0 h 2890552"/>
                    <a:gd name="connsiteX2" fmla="*/ 2719346 w 3119998"/>
                    <a:gd name="connsiteY2" fmla="*/ 705517 h 2890552"/>
                    <a:gd name="connsiteX3" fmla="*/ 3119395 w 3119998"/>
                    <a:gd name="connsiteY3" fmla="*/ 1667542 h 2890552"/>
                    <a:gd name="connsiteX4" fmla="*/ 2677435 w 3119998"/>
                    <a:gd name="connsiteY4" fmla="*/ 2890552 h 2890552"/>
                    <a:gd name="connsiteX5" fmla="*/ 2492831 w 3119998"/>
                    <a:gd name="connsiteY5" fmla="*/ 2615695 h 2890552"/>
                    <a:gd name="connsiteX6" fmla="*/ 0 w 3119998"/>
                    <a:gd name="connsiteY6" fmla="*/ 1034545 h 2890552"/>
                    <a:gd name="connsiteX7" fmla="*/ 0 w 3119998"/>
                    <a:gd name="connsiteY7" fmla="*/ 0 h 2890552"/>
                    <a:gd name="connsiteX0" fmla="*/ 0 w 3119998"/>
                    <a:gd name="connsiteY0" fmla="*/ 0 h 3289932"/>
                    <a:gd name="connsiteX1" fmla="*/ 1664156 w 3119998"/>
                    <a:gd name="connsiteY1" fmla="*/ 0 h 3289932"/>
                    <a:gd name="connsiteX2" fmla="*/ 2719346 w 3119998"/>
                    <a:gd name="connsiteY2" fmla="*/ 705517 h 3289932"/>
                    <a:gd name="connsiteX3" fmla="*/ 3119395 w 3119998"/>
                    <a:gd name="connsiteY3" fmla="*/ 1667542 h 3289932"/>
                    <a:gd name="connsiteX4" fmla="*/ 2677435 w 3119998"/>
                    <a:gd name="connsiteY4" fmla="*/ 2890552 h 3289932"/>
                    <a:gd name="connsiteX5" fmla="*/ 2492831 w 3119998"/>
                    <a:gd name="connsiteY5" fmla="*/ 2615695 h 3289932"/>
                    <a:gd name="connsiteX6" fmla="*/ 1100095 w 3119998"/>
                    <a:gd name="connsiteY6" fmla="*/ 3286791 h 3289932"/>
                    <a:gd name="connsiteX7" fmla="*/ 0 w 3119998"/>
                    <a:gd name="connsiteY7" fmla="*/ 1034545 h 3289932"/>
                    <a:gd name="connsiteX8" fmla="*/ 0 w 3119998"/>
                    <a:gd name="connsiteY8" fmla="*/ 0 h 3289932"/>
                    <a:gd name="connsiteX0" fmla="*/ 0 w 3119998"/>
                    <a:gd name="connsiteY0" fmla="*/ 0 h 3301474"/>
                    <a:gd name="connsiteX1" fmla="*/ 1664156 w 3119998"/>
                    <a:gd name="connsiteY1" fmla="*/ 0 h 3301474"/>
                    <a:gd name="connsiteX2" fmla="*/ 2719346 w 3119998"/>
                    <a:gd name="connsiteY2" fmla="*/ 705517 h 3301474"/>
                    <a:gd name="connsiteX3" fmla="*/ 3119395 w 3119998"/>
                    <a:gd name="connsiteY3" fmla="*/ 1667542 h 3301474"/>
                    <a:gd name="connsiteX4" fmla="*/ 2677435 w 3119998"/>
                    <a:gd name="connsiteY4" fmla="*/ 2890552 h 3301474"/>
                    <a:gd name="connsiteX5" fmla="*/ 2064206 w 3119998"/>
                    <a:gd name="connsiteY5" fmla="*/ 3263395 h 3301474"/>
                    <a:gd name="connsiteX6" fmla="*/ 1100095 w 3119998"/>
                    <a:gd name="connsiteY6" fmla="*/ 3286791 h 3301474"/>
                    <a:gd name="connsiteX7" fmla="*/ 0 w 3119998"/>
                    <a:gd name="connsiteY7" fmla="*/ 1034545 h 3301474"/>
                    <a:gd name="connsiteX8" fmla="*/ 0 w 3119998"/>
                    <a:gd name="connsiteY8" fmla="*/ 0 h 3301474"/>
                    <a:gd name="connsiteX0" fmla="*/ 0 w 3119998"/>
                    <a:gd name="connsiteY0" fmla="*/ 0 h 3290754"/>
                    <a:gd name="connsiteX1" fmla="*/ 1664156 w 3119998"/>
                    <a:gd name="connsiteY1" fmla="*/ 0 h 3290754"/>
                    <a:gd name="connsiteX2" fmla="*/ 2719346 w 3119998"/>
                    <a:gd name="connsiteY2" fmla="*/ 705517 h 3290754"/>
                    <a:gd name="connsiteX3" fmla="*/ 3119395 w 3119998"/>
                    <a:gd name="connsiteY3" fmla="*/ 1667542 h 3290754"/>
                    <a:gd name="connsiteX4" fmla="*/ 2677435 w 3119998"/>
                    <a:gd name="connsiteY4" fmla="*/ 2890552 h 3290754"/>
                    <a:gd name="connsiteX5" fmla="*/ 2645231 w 3119998"/>
                    <a:gd name="connsiteY5" fmla="*/ 2787145 h 3290754"/>
                    <a:gd name="connsiteX6" fmla="*/ 1100095 w 3119998"/>
                    <a:gd name="connsiteY6" fmla="*/ 3286791 h 3290754"/>
                    <a:gd name="connsiteX7" fmla="*/ 0 w 3119998"/>
                    <a:gd name="connsiteY7" fmla="*/ 1034545 h 3290754"/>
                    <a:gd name="connsiteX8" fmla="*/ 0 w 3119998"/>
                    <a:gd name="connsiteY8" fmla="*/ 0 h 3290754"/>
                    <a:gd name="connsiteX0" fmla="*/ 0 w 3119998"/>
                    <a:gd name="connsiteY0" fmla="*/ 0 h 3337823"/>
                    <a:gd name="connsiteX1" fmla="*/ 1664156 w 3119998"/>
                    <a:gd name="connsiteY1" fmla="*/ 0 h 3337823"/>
                    <a:gd name="connsiteX2" fmla="*/ 2719346 w 3119998"/>
                    <a:gd name="connsiteY2" fmla="*/ 705517 h 3337823"/>
                    <a:gd name="connsiteX3" fmla="*/ 3119395 w 3119998"/>
                    <a:gd name="connsiteY3" fmla="*/ 1667542 h 3337823"/>
                    <a:gd name="connsiteX4" fmla="*/ 2677435 w 3119998"/>
                    <a:gd name="connsiteY4" fmla="*/ 2890552 h 3337823"/>
                    <a:gd name="connsiteX5" fmla="*/ 2645231 w 3119998"/>
                    <a:gd name="connsiteY5" fmla="*/ 2787145 h 3337823"/>
                    <a:gd name="connsiteX6" fmla="*/ 1100095 w 3119998"/>
                    <a:gd name="connsiteY6" fmla="*/ 3286791 h 3337823"/>
                    <a:gd name="connsiteX7" fmla="*/ 0 w 3119998"/>
                    <a:gd name="connsiteY7" fmla="*/ 1034545 h 3337823"/>
                    <a:gd name="connsiteX8" fmla="*/ 0 w 3119998"/>
                    <a:gd name="connsiteY8" fmla="*/ 0 h 3337823"/>
                    <a:gd name="connsiteX0" fmla="*/ 0 w 3119998"/>
                    <a:gd name="connsiteY0" fmla="*/ 0 h 3037093"/>
                    <a:gd name="connsiteX1" fmla="*/ 1664156 w 3119998"/>
                    <a:gd name="connsiteY1" fmla="*/ 0 h 3037093"/>
                    <a:gd name="connsiteX2" fmla="*/ 2719346 w 3119998"/>
                    <a:gd name="connsiteY2" fmla="*/ 705517 h 3037093"/>
                    <a:gd name="connsiteX3" fmla="*/ 3119395 w 3119998"/>
                    <a:gd name="connsiteY3" fmla="*/ 1667542 h 3037093"/>
                    <a:gd name="connsiteX4" fmla="*/ 2677435 w 3119998"/>
                    <a:gd name="connsiteY4" fmla="*/ 2890552 h 3037093"/>
                    <a:gd name="connsiteX5" fmla="*/ 2645231 w 3119998"/>
                    <a:gd name="connsiteY5" fmla="*/ 2787145 h 3037093"/>
                    <a:gd name="connsiteX6" fmla="*/ 319045 w 3119998"/>
                    <a:gd name="connsiteY6" fmla="*/ 2458116 h 3037093"/>
                    <a:gd name="connsiteX7" fmla="*/ 0 w 3119998"/>
                    <a:gd name="connsiteY7" fmla="*/ 1034545 h 3037093"/>
                    <a:gd name="connsiteX8" fmla="*/ 0 w 3119998"/>
                    <a:gd name="connsiteY8" fmla="*/ 0 h 3037093"/>
                    <a:gd name="connsiteX0" fmla="*/ 0 w 3119998"/>
                    <a:gd name="connsiteY0" fmla="*/ 0 h 3323186"/>
                    <a:gd name="connsiteX1" fmla="*/ 1664156 w 3119998"/>
                    <a:gd name="connsiteY1" fmla="*/ 0 h 3323186"/>
                    <a:gd name="connsiteX2" fmla="*/ 2719346 w 3119998"/>
                    <a:gd name="connsiteY2" fmla="*/ 705517 h 3323186"/>
                    <a:gd name="connsiteX3" fmla="*/ 3119395 w 3119998"/>
                    <a:gd name="connsiteY3" fmla="*/ 1667542 h 3323186"/>
                    <a:gd name="connsiteX4" fmla="*/ 2677435 w 3119998"/>
                    <a:gd name="connsiteY4" fmla="*/ 2890552 h 3323186"/>
                    <a:gd name="connsiteX5" fmla="*/ 2645231 w 3119998"/>
                    <a:gd name="connsiteY5" fmla="*/ 2787145 h 3323186"/>
                    <a:gd name="connsiteX6" fmla="*/ 319045 w 3119998"/>
                    <a:gd name="connsiteY6" fmla="*/ 2458116 h 3323186"/>
                    <a:gd name="connsiteX7" fmla="*/ 0 w 3119998"/>
                    <a:gd name="connsiteY7" fmla="*/ 1034545 h 3323186"/>
                    <a:gd name="connsiteX8" fmla="*/ 0 w 3119998"/>
                    <a:gd name="connsiteY8" fmla="*/ 0 h 3323186"/>
                    <a:gd name="connsiteX0" fmla="*/ 0 w 3119998"/>
                    <a:gd name="connsiteY0" fmla="*/ 0 h 3379291"/>
                    <a:gd name="connsiteX1" fmla="*/ 1664156 w 3119998"/>
                    <a:gd name="connsiteY1" fmla="*/ 0 h 3379291"/>
                    <a:gd name="connsiteX2" fmla="*/ 2719346 w 3119998"/>
                    <a:gd name="connsiteY2" fmla="*/ 705517 h 3379291"/>
                    <a:gd name="connsiteX3" fmla="*/ 3119395 w 3119998"/>
                    <a:gd name="connsiteY3" fmla="*/ 1667542 h 3379291"/>
                    <a:gd name="connsiteX4" fmla="*/ 2677435 w 3119998"/>
                    <a:gd name="connsiteY4" fmla="*/ 2890552 h 3379291"/>
                    <a:gd name="connsiteX5" fmla="*/ 2645231 w 3119998"/>
                    <a:gd name="connsiteY5" fmla="*/ 2787145 h 3379291"/>
                    <a:gd name="connsiteX6" fmla="*/ 319045 w 3119998"/>
                    <a:gd name="connsiteY6" fmla="*/ 2458116 h 3379291"/>
                    <a:gd name="connsiteX7" fmla="*/ 0 w 3119998"/>
                    <a:gd name="connsiteY7" fmla="*/ 1034545 h 3379291"/>
                    <a:gd name="connsiteX8" fmla="*/ 0 w 3119998"/>
                    <a:gd name="connsiteY8" fmla="*/ 0 h 3379291"/>
                    <a:gd name="connsiteX0" fmla="*/ 0 w 3119998"/>
                    <a:gd name="connsiteY0" fmla="*/ 0 h 3379291"/>
                    <a:gd name="connsiteX1" fmla="*/ 1664156 w 3119998"/>
                    <a:gd name="connsiteY1" fmla="*/ 0 h 3379291"/>
                    <a:gd name="connsiteX2" fmla="*/ 2719346 w 3119998"/>
                    <a:gd name="connsiteY2" fmla="*/ 705517 h 3379291"/>
                    <a:gd name="connsiteX3" fmla="*/ 3119395 w 3119998"/>
                    <a:gd name="connsiteY3" fmla="*/ 1667542 h 3379291"/>
                    <a:gd name="connsiteX4" fmla="*/ 2677435 w 3119998"/>
                    <a:gd name="connsiteY4" fmla="*/ 2890552 h 3379291"/>
                    <a:gd name="connsiteX5" fmla="*/ 2645231 w 3119998"/>
                    <a:gd name="connsiteY5" fmla="*/ 2787145 h 3379291"/>
                    <a:gd name="connsiteX6" fmla="*/ 319045 w 3119998"/>
                    <a:gd name="connsiteY6" fmla="*/ 2458116 h 3379291"/>
                    <a:gd name="connsiteX7" fmla="*/ 90445 w 3119998"/>
                    <a:gd name="connsiteY7" fmla="*/ 2181890 h 3379291"/>
                    <a:gd name="connsiteX8" fmla="*/ 0 w 3119998"/>
                    <a:gd name="connsiteY8" fmla="*/ 1034545 h 3379291"/>
                    <a:gd name="connsiteX9" fmla="*/ 0 w 3119998"/>
                    <a:gd name="connsiteY9" fmla="*/ 0 h 3379291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744"/>
                    <a:gd name="connsiteY0" fmla="*/ 0 h 3384702"/>
                    <a:gd name="connsiteX1" fmla="*/ 1664156 w 3119744"/>
                    <a:gd name="connsiteY1" fmla="*/ 0 h 3384702"/>
                    <a:gd name="connsiteX2" fmla="*/ 2719346 w 3119744"/>
                    <a:gd name="connsiteY2" fmla="*/ 705517 h 3384702"/>
                    <a:gd name="connsiteX3" fmla="*/ 3119395 w 3119744"/>
                    <a:gd name="connsiteY3" fmla="*/ 1667542 h 3384702"/>
                    <a:gd name="connsiteX4" fmla="*/ 2677435 w 3119744"/>
                    <a:gd name="connsiteY4" fmla="*/ 2890552 h 3384702"/>
                    <a:gd name="connsiteX5" fmla="*/ 2645231 w 3119744"/>
                    <a:gd name="connsiteY5" fmla="*/ 2787145 h 3384702"/>
                    <a:gd name="connsiteX6" fmla="*/ 319045 w 3119744"/>
                    <a:gd name="connsiteY6" fmla="*/ 2458116 h 3384702"/>
                    <a:gd name="connsiteX7" fmla="*/ 90445 w 3119744"/>
                    <a:gd name="connsiteY7" fmla="*/ 2181890 h 3384702"/>
                    <a:gd name="connsiteX8" fmla="*/ 0 w 3119744"/>
                    <a:gd name="connsiteY8" fmla="*/ 1034545 h 3384702"/>
                    <a:gd name="connsiteX9" fmla="*/ 0 w 3119744"/>
                    <a:gd name="connsiteY9" fmla="*/ 0 h 3384702"/>
                    <a:gd name="connsiteX0" fmla="*/ 0 w 3126940"/>
                    <a:gd name="connsiteY0" fmla="*/ 0 h 3384702"/>
                    <a:gd name="connsiteX1" fmla="*/ 1664156 w 3126940"/>
                    <a:gd name="connsiteY1" fmla="*/ 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  <a:gd name="connsiteX0" fmla="*/ 0 w 3126940"/>
                    <a:gd name="connsiteY0" fmla="*/ 837 h 3385539"/>
                    <a:gd name="connsiteX1" fmla="*/ 1664156 w 3126940"/>
                    <a:gd name="connsiteY1" fmla="*/ 837 h 3385539"/>
                    <a:gd name="connsiteX2" fmla="*/ 2719346 w 3126940"/>
                    <a:gd name="connsiteY2" fmla="*/ 706354 h 3385539"/>
                    <a:gd name="connsiteX3" fmla="*/ 3119395 w 3126940"/>
                    <a:gd name="connsiteY3" fmla="*/ 1668379 h 3385539"/>
                    <a:gd name="connsiteX4" fmla="*/ 2677435 w 3126940"/>
                    <a:gd name="connsiteY4" fmla="*/ 2891389 h 3385539"/>
                    <a:gd name="connsiteX5" fmla="*/ 2645231 w 3126940"/>
                    <a:gd name="connsiteY5" fmla="*/ 2787982 h 3385539"/>
                    <a:gd name="connsiteX6" fmla="*/ 319045 w 3126940"/>
                    <a:gd name="connsiteY6" fmla="*/ 2458953 h 3385539"/>
                    <a:gd name="connsiteX7" fmla="*/ 90445 w 3126940"/>
                    <a:gd name="connsiteY7" fmla="*/ 2182727 h 3385539"/>
                    <a:gd name="connsiteX8" fmla="*/ 0 w 3126940"/>
                    <a:gd name="connsiteY8" fmla="*/ 1035382 h 3385539"/>
                    <a:gd name="connsiteX9" fmla="*/ 0 w 3126940"/>
                    <a:gd name="connsiteY9" fmla="*/ 837 h 3385539"/>
                    <a:gd name="connsiteX0" fmla="*/ 0 w 3126940"/>
                    <a:gd name="connsiteY0" fmla="*/ 740 h 3385442"/>
                    <a:gd name="connsiteX1" fmla="*/ 1664156 w 3126940"/>
                    <a:gd name="connsiteY1" fmla="*/ 740 h 3385442"/>
                    <a:gd name="connsiteX2" fmla="*/ 2719346 w 3126940"/>
                    <a:gd name="connsiteY2" fmla="*/ 706257 h 3385442"/>
                    <a:gd name="connsiteX3" fmla="*/ 3119395 w 3126940"/>
                    <a:gd name="connsiteY3" fmla="*/ 1668282 h 3385442"/>
                    <a:gd name="connsiteX4" fmla="*/ 2677435 w 3126940"/>
                    <a:gd name="connsiteY4" fmla="*/ 2891292 h 3385442"/>
                    <a:gd name="connsiteX5" fmla="*/ 2645231 w 3126940"/>
                    <a:gd name="connsiteY5" fmla="*/ 2787885 h 3385442"/>
                    <a:gd name="connsiteX6" fmla="*/ 319045 w 3126940"/>
                    <a:gd name="connsiteY6" fmla="*/ 2458856 h 3385442"/>
                    <a:gd name="connsiteX7" fmla="*/ 90445 w 3126940"/>
                    <a:gd name="connsiteY7" fmla="*/ 2182630 h 3385442"/>
                    <a:gd name="connsiteX8" fmla="*/ 0 w 3126940"/>
                    <a:gd name="connsiteY8" fmla="*/ 1035285 h 3385442"/>
                    <a:gd name="connsiteX9" fmla="*/ 0 w 3126940"/>
                    <a:gd name="connsiteY9" fmla="*/ 740 h 3385442"/>
                    <a:gd name="connsiteX0" fmla="*/ 0 w 3126940"/>
                    <a:gd name="connsiteY0" fmla="*/ 0 h 3384702"/>
                    <a:gd name="connsiteX1" fmla="*/ 1542236 w 3126940"/>
                    <a:gd name="connsiteY1" fmla="*/ 3810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  <a:gd name="connsiteX0" fmla="*/ 0 w 3126940"/>
                    <a:gd name="connsiteY0" fmla="*/ 0 h 3384702"/>
                    <a:gd name="connsiteX1" fmla="*/ 1542236 w 3126940"/>
                    <a:gd name="connsiteY1" fmla="*/ 3810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26940" h="3384702">
                      <a:moveTo>
                        <a:pt x="0" y="0"/>
                      </a:moveTo>
                      <a:lnTo>
                        <a:pt x="1542236" y="38100"/>
                      </a:lnTo>
                      <a:cubicBezTo>
                        <a:pt x="1812686" y="-115348"/>
                        <a:pt x="2647016" y="538925"/>
                        <a:pt x="2719346" y="705517"/>
                      </a:cubicBezTo>
                      <a:cubicBezTo>
                        <a:pt x="2370096" y="635667"/>
                        <a:pt x="3214645" y="1178592"/>
                        <a:pt x="3119395" y="1667542"/>
                      </a:cubicBezTo>
                      <a:cubicBezTo>
                        <a:pt x="2886985" y="1397032"/>
                        <a:pt x="3227345" y="2068862"/>
                        <a:pt x="2677435" y="2890552"/>
                      </a:cubicBezTo>
                      <a:lnTo>
                        <a:pt x="2645231" y="2787145"/>
                      </a:lnTo>
                      <a:cubicBezTo>
                        <a:pt x="1561861" y="4137969"/>
                        <a:pt x="338790" y="2828142"/>
                        <a:pt x="319045" y="2458116"/>
                      </a:cubicBezTo>
                      <a:cubicBezTo>
                        <a:pt x="306345" y="2635916"/>
                        <a:pt x="115845" y="2296190"/>
                        <a:pt x="90445" y="2181890"/>
                      </a:cubicBezTo>
                      <a:lnTo>
                        <a:pt x="0" y="10345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21">
                  <a:extLst>
                    <a:ext uri="{FF2B5EF4-FFF2-40B4-BE49-F238E27FC236}">
                      <a16:creationId xmlns:a16="http://schemas.microsoft.com/office/drawing/2014/main" id="{8ADD6FBD-C6CD-4E1F-85A9-ED5A170FE8AA}"/>
                    </a:ext>
                  </a:extLst>
                </p:cNvPr>
                <p:cNvSpPr/>
                <p:nvPr/>
              </p:nvSpPr>
              <p:spPr>
                <a:xfrm>
                  <a:off x="4306449" y="2289468"/>
                  <a:ext cx="787686" cy="1787232"/>
                </a:xfrm>
                <a:custGeom>
                  <a:avLst/>
                  <a:gdLst>
                    <a:gd name="connsiteX0" fmla="*/ 0 w 510301"/>
                    <a:gd name="connsiteY0" fmla="*/ 0 h 1339557"/>
                    <a:gd name="connsiteX1" fmla="*/ 510301 w 510301"/>
                    <a:gd name="connsiteY1" fmla="*/ 0 h 1339557"/>
                    <a:gd name="connsiteX2" fmla="*/ 510301 w 510301"/>
                    <a:gd name="connsiteY2" fmla="*/ 1339557 h 1339557"/>
                    <a:gd name="connsiteX3" fmla="*/ 0 w 510301"/>
                    <a:gd name="connsiteY3" fmla="*/ 1339557 h 1339557"/>
                    <a:gd name="connsiteX4" fmla="*/ 0 w 510301"/>
                    <a:gd name="connsiteY4" fmla="*/ 0 h 133955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0 w 567451"/>
                    <a:gd name="connsiteY4" fmla="*/ 0 h 154910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1457 w 567451"/>
                    <a:gd name="connsiteY4" fmla="*/ 1177632 h 1549107"/>
                    <a:gd name="connsiteX5" fmla="*/ 0 w 567451"/>
                    <a:gd name="connsiteY5" fmla="*/ 0 h 1549107"/>
                    <a:gd name="connsiteX0" fmla="*/ 0 w 567451"/>
                    <a:gd name="connsiteY0" fmla="*/ 0 h 1815807"/>
                    <a:gd name="connsiteX1" fmla="*/ 567451 w 567451"/>
                    <a:gd name="connsiteY1" fmla="*/ 209550 h 1815807"/>
                    <a:gd name="connsiteX2" fmla="*/ 567451 w 567451"/>
                    <a:gd name="connsiteY2" fmla="*/ 1549107 h 1815807"/>
                    <a:gd name="connsiteX3" fmla="*/ 561975 w 567451"/>
                    <a:gd name="connsiteY3" fmla="*/ 1815807 h 1815807"/>
                    <a:gd name="connsiteX4" fmla="*/ 1457 w 567451"/>
                    <a:gd name="connsiteY4" fmla="*/ 1177632 h 1815807"/>
                    <a:gd name="connsiteX5" fmla="*/ 0 w 567451"/>
                    <a:gd name="connsiteY5" fmla="*/ 0 h 1815807"/>
                    <a:gd name="connsiteX0" fmla="*/ 121796 w 689247"/>
                    <a:gd name="connsiteY0" fmla="*/ 0 h 1815807"/>
                    <a:gd name="connsiteX1" fmla="*/ 689247 w 689247"/>
                    <a:gd name="connsiteY1" fmla="*/ 209550 h 1815807"/>
                    <a:gd name="connsiteX2" fmla="*/ 689247 w 689247"/>
                    <a:gd name="connsiteY2" fmla="*/ 1549107 h 1815807"/>
                    <a:gd name="connsiteX3" fmla="*/ 683771 w 689247"/>
                    <a:gd name="connsiteY3" fmla="*/ 1815807 h 1815807"/>
                    <a:gd name="connsiteX4" fmla="*/ 123253 w 689247"/>
                    <a:gd name="connsiteY4" fmla="*/ 1177632 h 1815807"/>
                    <a:gd name="connsiteX5" fmla="*/ 121796 w 689247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402920 w 698195"/>
                    <a:gd name="connsiteY1" fmla="*/ 180975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2719"/>
                    <a:gd name="connsiteY0" fmla="*/ 0 h 1815807"/>
                    <a:gd name="connsiteX1" fmla="*/ 402920 w 692719"/>
                    <a:gd name="connsiteY1" fmla="*/ 180975 h 1815807"/>
                    <a:gd name="connsiteX2" fmla="*/ 692719 w 692719"/>
                    <a:gd name="connsiteY2" fmla="*/ 1815807 h 1815807"/>
                    <a:gd name="connsiteX3" fmla="*/ 132201 w 692719"/>
                    <a:gd name="connsiteY3" fmla="*/ 1177632 h 1815807"/>
                    <a:gd name="connsiteX4" fmla="*/ 130744 w 692719"/>
                    <a:gd name="connsiteY4" fmla="*/ 0 h 1815807"/>
                    <a:gd name="connsiteX0" fmla="*/ 130744 w 797535"/>
                    <a:gd name="connsiteY0" fmla="*/ 0 h 1815807"/>
                    <a:gd name="connsiteX1" fmla="*/ 402920 w 797535"/>
                    <a:gd name="connsiteY1" fmla="*/ 180975 h 1815807"/>
                    <a:gd name="connsiteX2" fmla="*/ 692719 w 797535"/>
                    <a:gd name="connsiteY2" fmla="*/ 1815807 h 1815807"/>
                    <a:gd name="connsiteX3" fmla="*/ 132201 w 797535"/>
                    <a:gd name="connsiteY3" fmla="*/ 1177632 h 1815807"/>
                    <a:gd name="connsiteX4" fmla="*/ 130744 w 797535"/>
                    <a:gd name="connsiteY4" fmla="*/ 0 h 1815807"/>
                    <a:gd name="connsiteX0" fmla="*/ 130744 w 787686"/>
                    <a:gd name="connsiteY0" fmla="*/ 0 h 1815807"/>
                    <a:gd name="connsiteX1" fmla="*/ 402920 w 787686"/>
                    <a:gd name="connsiteY1" fmla="*/ 180975 h 1815807"/>
                    <a:gd name="connsiteX2" fmla="*/ 692719 w 787686"/>
                    <a:gd name="connsiteY2" fmla="*/ 1815807 h 1815807"/>
                    <a:gd name="connsiteX3" fmla="*/ 132201 w 787686"/>
                    <a:gd name="connsiteY3" fmla="*/ 1177632 h 1815807"/>
                    <a:gd name="connsiteX4" fmla="*/ 130744 w 787686"/>
                    <a:gd name="connsiteY4" fmla="*/ 0 h 1815807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86" h="1787232">
                      <a:moveTo>
                        <a:pt x="130744" y="0"/>
                      </a:moveTo>
                      <a:lnTo>
                        <a:pt x="402920" y="180975"/>
                      </a:lnTo>
                      <a:cubicBezTo>
                        <a:pt x="413795" y="1059294"/>
                        <a:pt x="1015219" y="1508988"/>
                        <a:pt x="692719" y="1787232"/>
                      </a:cubicBezTo>
                      <a:cubicBezTo>
                        <a:pt x="401105" y="1761832"/>
                        <a:pt x="138065" y="1307807"/>
                        <a:pt x="132201" y="1177632"/>
                      </a:cubicBezTo>
                      <a:cubicBezTo>
                        <a:pt x="-144510" y="1185138"/>
                        <a:pt x="93130" y="392544"/>
                        <a:pt x="130744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21">
                  <a:extLst>
                    <a:ext uri="{FF2B5EF4-FFF2-40B4-BE49-F238E27FC236}">
                      <a16:creationId xmlns:a16="http://schemas.microsoft.com/office/drawing/2014/main" id="{5E961EFE-5756-4607-96DA-4A4B3E094E0B}"/>
                    </a:ext>
                  </a:extLst>
                </p:cNvPr>
                <p:cNvSpPr/>
                <p:nvPr/>
              </p:nvSpPr>
              <p:spPr>
                <a:xfrm rot="509654" flipH="1">
                  <a:off x="5299388" y="2355811"/>
                  <a:ext cx="1031019" cy="1787232"/>
                </a:xfrm>
                <a:custGeom>
                  <a:avLst/>
                  <a:gdLst>
                    <a:gd name="connsiteX0" fmla="*/ 0 w 510301"/>
                    <a:gd name="connsiteY0" fmla="*/ 0 h 1339557"/>
                    <a:gd name="connsiteX1" fmla="*/ 510301 w 510301"/>
                    <a:gd name="connsiteY1" fmla="*/ 0 h 1339557"/>
                    <a:gd name="connsiteX2" fmla="*/ 510301 w 510301"/>
                    <a:gd name="connsiteY2" fmla="*/ 1339557 h 1339557"/>
                    <a:gd name="connsiteX3" fmla="*/ 0 w 510301"/>
                    <a:gd name="connsiteY3" fmla="*/ 1339557 h 1339557"/>
                    <a:gd name="connsiteX4" fmla="*/ 0 w 510301"/>
                    <a:gd name="connsiteY4" fmla="*/ 0 h 133955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0 w 567451"/>
                    <a:gd name="connsiteY4" fmla="*/ 0 h 154910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1457 w 567451"/>
                    <a:gd name="connsiteY4" fmla="*/ 1177632 h 1549107"/>
                    <a:gd name="connsiteX5" fmla="*/ 0 w 567451"/>
                    <a:gd name="connsiteY5" fmla="*/ 0 h 1549107"/>
                    <a:gd name="connsiteX0" fmla="*/ 0 w 567451"/>
                    <a:gd name="connsiteY0" fmla="*/ 0 h 1815807"/>
                    <a:gd name="connsiteX1" fmla="*/ 567451 w 567451"/>
                    <a:gd name="connsiteY1" fmla="*/ 209550 h 1815807"/>
                    <a:gd name="connsiteX2" fmla="*/ 567451 w 567451"/>
                    <a:gd name="connsiteY2" fmla="*/ 1549107 h 1815807"/>
                    <a:gd name="connsiteX3" fmla="*/ 561975 w 567451"/>
                    <a:gd name="connsiteY3" fmla="*/ 1815807 h 1815807"/>
                    <a:gd name="connsiteX4" fmla="*/ 1457 w 567451"/>
                    <a:gd name="connsiteY4" fmla="*/ 1177632 h 1815807"/>
                    <a:gd name="connsiteX5" fmla="*/ 0 w 567451"/>
                    <a:gd name="connsiteY5" fmla="*/ 0 h 1815807"/>
                    <a:gd name="connsiteX0" fmla="*/ 121796 w 689247"/>
                    <a:gd name="connsiteY0" fmla="*/ 0 h 1815807"/>
                    <a:gd name="connsiteX1" fmla="*/ 689247 w 689247"/>
                    <a:gd name="connsiteY1" fmla="*/ 209550 h 1815807"/>
                    <a:gd name="connsiteX2" fmla="*/ 689247 w 689247"/>
                    <a:gd name="connsiteY2" fmla="*/ 1549107 h 1815807"/>
                    <a:gd name="connsiteX3" fmla="*/ 683771 w 689247"/>
                    <a:gd name="connsiteY3" fmla="*/ 1815807 h 1815807"/>
                    <a:gd name="connsiteX4" fmla="*/ 123253 w 689247"/>
                    <a:gd name="connsiteY4" fmla="*/ 1177632 h 1815807"/>
                    <a:gd name="connsiteX5" fmla="*/ 121796 w 689247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402920 w 698195"/>
                    <a:gd name="connsiteY1" fmla="*/ 180975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2719"/>
                    <a:gd name="connsiteY0" fmla="*/ 0 h 1815807"/>
                    <a:gd name="connsiteX1" fmla="*/ 402920 w 692719"/>
                    <a:gd name="connsiteY1" fmla="*/ 180975 h 1815807"/>
                    <a:gd name="connsiteX2" fmla="*/ 692719 w 692719"/>
                    <a:gd name="connsiteY2" fmla="*/ 1815807 h 1815807"/>
                    <a:gd name="connsiteX3" fmla="*/ 132201 w 692719"/>
                    <a:gd name="connsiteY3" fmla="*/ 1177632 h 1815807"/>
                    <a:gd name="connsiteX4" fmla="*/ 130744 w 692719"/>
                    <a:gd name="connsiteY4" fmla="*/ 0 h 1815807"/>
                    <a:gd name="connsiteX0" fmla="*/ 130744 w 797535"/>
                    <a:gd name="connsiteY0" fmla="*/ 0 h 1815807"/>
                    <a:gd name="connsiteX1" fmla="*/ 402920 w 797535"/>
                    <a:gd name="connsiteY1" fmla="*/ 180975 h 1815807"/>
                    <a:gd name="connsiteX2" fmla="*/ 692719 w 797535"/>
                    <a:gd name="connsiteY2" fmla="*/ 1815807 h 1815807"/>
                    <a:gd name="connsiteX3" fmla="*/ 132201 w 797535"/>
                    <a:gd name="connsiteY3" fmla="*/ 1177632 h 1815807"/>
                    <a:gd name="connsiteX4" fmla="*/ 130744 w 797535"/>
                    <a:gd name="connsiteY4" fmla="*/ 0 h 1815807"/>
                    <a:gd name="connsiteX0" fmla="*/ 130744 w 787686"/>
                    <a:gd name="connsiteY0" fmla="*/ 0 h 1815807"/>
                    <a:gd name="connsiteX1" fmla="*/ 402920 w 787686"/>
                    <a:gd name="connsiteY1" fmla="*/ 180975 h 1815807"/>
                    <a:gd name="connsiteX2" fmla="*/ 692719 w 787686"/>
                    <a:gd name="connsiteY2" fmla="*/ 1815807 h 1815807"/>
                    <a:gd name="connsiteX3" fmla="*/ 132201 w 787686"/>
                    <a:gd name="connsiteY3" fmla="*/ 1177632 h 1815807"/>
                    <a:gd name="connsiteX4" fmla="*/ 130744 w 787686"/>
                    <a:gd name="connsiteY4" fmla="*/ 0 h 1815807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86" h="1787232">
                      <a:moveTo>
                        <a:pt x="130744" y="0"/>
                      </a:moveTo>
                      <a:lnTo>
                        <a:pt x="402920" y="180975"/>
                      </a:lnTo>
                      <a:cubicBezTo>
                        <a:pt x="413795" y="1059294"/>
                        <a:pt x="1015219" y="1508988"/>
                        <a:pt x="692719" y="1787232"/>
                      </a:cubicBezTo>
                      <a:cubicBezTo>
                        <a:pt x="401105" y="1761832"/>
                        <a:pt x="138065" y="1307807"/>
                        <a:pt x="132201" y="1177632"/>
                      </a:cubicBezTo>
                      <a:cubicBezTo>
                        <a:pt x="-144510" y="1185138"/>
                        <a:pt x="93130" y="392544"/>
                        <a:pt x="130744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24">
                  <a:extLst>
                    <a:ext uri="{FF2B5EF4-FFF2-40B4-BE49-F238E27FC236}">
                      <a16:creationId xmlns:a16="http://schemas.microsoft.com/office/drawing/2014/main" id="{41E3D5A4-F6A1-4739-8021-1CF45FB2D293}"/>
                    </a:ext>
                  </a:extLst>
                </p:cNvPr>
                <p:cNvSpPr/>
                <p:nvPr/>
              </p:nvSpPr>
              <p:spPr>
                <a:xfrm rot="21227545">
                  <a:off x="6223302" y="3837671"/>
                  <a:ext cx="1199172" cy="1645374"/>
                </a:xfrm>
                <a:custGeom>
                  <a:avLst/>
                  <a:gdLst>
                    <a:gd name="connsiteX0" fmla="*/ 0 w 571500"/>
                    <a:gd name="connsiteY0" fmla="*/ 0 h 1143000"/>
                    <a:gd name="connsiteX1" fmla="*/ 571500 w 571500"/>
                    <a:gd name="connsiteY1" fmla="*/ 0 h 1143000"/>
                    <a:gd name="connsiteX2" fmla="*/ 571500 w 571500"/>
                    <a:gd name="connsiteY2" fmla="*/ 1143000 h 1143000"/>
                    <a:gd name="connsiteX3" fmla="*/ 0 w 571500"/>
                    <a:gd name="connsiteY3" fmla="*/ 1143000 h 1143000"/>
                    <a:gd name="connsiteX4" fmla="*/ 0 w 571500"/>
                    <a:gd name="connsiteY4" fmla="*/ 0 h 1143000"/>
                    <a:gd name="connsiteX0" fmla="*/ 182880 w 571500"/>
                    <a:gd name="connsiteY0" fmla="*/ 0 h 1386840"/>
                    <a:gd name="connsiteX1" fmla="*/ 571500 w 571500"/>
                    <a:gd name="connsiteY1" fmla="*/ 243840 h 1386840"/>
                    <a:gd name="connsiteX2" fmla="*/ 571500 w 571500"/>
                    <a:gd name="connsiteY2" fmla="*/ 1386840 h 1386840"/>
                    <a:gd name="connsiteX3" fmla="*/ 0 w 571500"/>
                    <a:gd name="connsiteY3" fmla="*/ 1386840 h 1386840"/>
                    <a:gd name="connsiteX4" fmla="*/ 182880 w 571500"/>
                    <a:gd name="connsiteY4" fmla="*/ 0 h 1386840"/>
                    <a:gd name="connsiteX0" fmla="*/ 267474 w 656094"/>
                    <a:gd name="connsiteY0" fmla="*/ 0 h 1386840"/>
                    <a:gd name="connsiteX1" fmla="*/ 656094 w 656094"/>
                    <a:gd name="connsiteY1" fmla="*/ 243840 h 1386840"/>
                    <a:gd name="connsiteX2" fmla="*/ 656094 w 656094"/>
                    <a:gd name="connsiteY2" fmla="*/ 1386840 h 1386840"/>
                    <a:gd name="connsiteX3" fmla="*/ 84594 w 656094"/>
                    <a:gd name="connsiteY3" fmla="*/ 1386840 h 1386840"/>
                    <a:gd name="connsiteX4" fmla="*/ 267474 w 656094"/>
                    <a:gd name="connsiteY4" fmla="*/ 0 h 1386840"/>
                    <a:gd name="connsiteX0" fmla="*/ 558392 w 947012"/>
                    <a:gd name="connsiteY0" fmla="*/ 0 h 1386840"/>
                    <a:gd name="connsiteX1" fmla="*/ 947012 w 947012"/>
                    <a:gd name="connsiteY1" fmla="*/ 243840 h 1386840"/>
                    <a:gd name="connsiteX2" fmla="*/ 947012 w 947012"/>
                    <a:gd name="connsiteY2" fmla="*/ 1386840 h 1386840"/>
                    <a:gd name="connsiteX3" fmla="*/ 375512 w 947012"/>
                    <a:gd name="connsiteY3" fmla="*/ 1386840 h 1386840"/>
                    <a:gd name="connsiteX4" fmla="*/ 2132 w 947012"/>
                    <a:gd name="connsiteY4" fmla="*/ 1173480 h 1386840"/>
                    <a:gd name="connsiteX5" fmla="*/ 558392 w 947012"/>
                    <a:gd name="connsiteY5" fmla="*/ 0 h 1386840"/>
                    <a:gd name="connsiteX0" fmla="*/ 593354 w 981974"/>
                    <a:gd name="connsiteY0" fmla="*/ 0 h 1386840"/>
                    <a:gd name="connsiteX1" fmla="*/ 981974 w 981974"/>
                    <a:gd name="connsiteY1" fmla="*/ 243840 h 1386840"/>
                    <a:gd name="connsiteX2" fmla="*/ 981974 w 981974"/>
                    <a:gd name="connsiteY2" fmla="*/ 1386840 h 1386840"/>
                    <a:gd name="connsiteX3" fmla="*/ 410474 w 981974"/>
                    <a:gd name="connsiteY3" fmla="*/ 1386840 h 1386840"/>
                    <a:gd name="connsiteX4" fmla="*/ 37094 w 981974"/>
                    <a:gd name="connsiteY4" fmla="*/ 1173480 h 1386840"/>
                    <a:gd name="connsiteX5" fmla="*/ 593354 w 981974"/>
                    <a:gd name="connsiteY5" fmla="*/ 0 h 1386840"/>
                    <a:gd name="connsiteX0" fmla="*/ 592694 w 981314"/>
                    <a:gd name="connsiteY0" fmla="*/ 0 h 1386840"/>
                    <a:gd name="connsiteX1" fmla="*/ 981314 w 981314"/>
                    <a:gd name="connsiteY1" fmla="*/ 243840 h 1386840"/>
                    <a:gd name="connsiteX2" fmla="*/ 981314 w 981314"/>
                    <a:gd name="connsiteY2" fmla="*/ 1386840 h 1386840"/>
                    <a:gd name="connsiteX3" fmla="*/ 409814 w 981314"/>
                    <a:gd name="connsiteY3" fmla="*/ 1386840 h 1386840"/>
                    <a:gd name="connsiteX4" fmla="*/ 36434 w 981314"/>
                    <a:gd name="connsiteY4" fmla="*/ 1173480 h 1386840"/>
                    <a:gd name="connsiteX5" fmla="*/ 592694 w 981314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00200"/>
                    <a:gd name="connsiteX1" fmla="*/ 1054392 w 1199172"/>
                    <a:gd name="connsiteY1" fmla="*/ 243840 h 1600200"/>
                    <a:gd name="connsiteX2" fmla="*/ 1199172 w 1199172"/>
                    <a:gd name="connsiteY2" fmla="*/ 1196340 h 1600200"/>
                    <a:gd name="connsiteX3" fmla="*/ 574332 w 1199172"/>
                    <a:gd name="connsiteY3" fmla="*/ 1600200 h 1600200"/>
                    <a:gd name="connsiteX4" fmla="*/ 460032 w 1199172"/>
                    <a:gd name="connsiteY4" fmla="*/ 1562100 h 1600200"/>
                    <a:gd name="connsiteX5" fmla="*/ 33312 w 1199172"/>
                    <a:gd name="connsiteY5" fmla="*/ 1249680 h 1600200"/>
                    <a:gd name="connsiteX6" fmla="*/ 665772 w 1199172"/>
                    <a:gd name="connsiteY6" fmla="*/ 0 h 1600200"/>
                    <a:gd name="connsiteX0" fmla="*/ 665772 w 1199172"/>
                    <a:gd name="connsiteY0" fmla="*/ 0 h 1568450"/>
                    <a:gd name="connsiteX1" fmla="*/ 1054392 w 1199172"/>
                    <a:gd name="connsiteY1" fmla="*/ 243840 h 1568450"/>
                    <a:gd name="connsiteX2" fmla="*/ 1199172 w 1199172"/>
                    <a:gd name="connsiteY2" fmla="*/ 1196340 h 1568450"/>
                    <a:gd name="connsiteX3" fmla="*/ 618782 w 1199172"/>
                    <a:gd name="connsiteY3" fmla="*/ 1568450 h 1568450"/>
                    <a:gd name="connsiteX4" fmla="*/ 460032 w 1199172"/>
                    <a:gd name="connsiteY4" fmla="*/ 1562100 h 1568450"/>
                    <a:gd name="connsiteX5" fmla="*/ 33312 w 1199172"/>
                    <a:gd name="connsiteY5" fmla="*/ 1249680 h 1568450"/>
                    <a:gd name="connsiteX6" fmla="*/ 665772 w 1199172"/>
                    <a:gd name="connsiteY6" fmla="*/ 0 h 1568450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172" h="1645374">
                      <a:moveTo>
                        <a:pt x="665772" y="0"/>
                      </a:moveTo>
                      <a:lnTo>
                        <a:pt x="1054392" y="243840"/>
                      </a:lnTo>
                      <a:lnTo>
                        <a:pt x="1199172" y="1196340"/>
                      </a:lnTo>
                      <a:cubicBezTo>
                        <a:pt x="909612" y="1582420"/>
                        <a:pt x="706412" y="1639570"/>
                        <a:pt x="618782" y="1568450"/>
                      </a:cubicBezTo>
                      <a:cubicBezTo>
                        <a:pt x="400765" y="1744133"/>
                        <a:pt x="512949" y="1564217"/>
                        <a:pt x="460032" y="1562100"/>
                      </a:cubicBezTo>
                      <a:cubicBezTo>
                        <a:pt x="117132" y="1493520"/>
                        <a:pt x="147612" y="909320"/>
                        <a:pt x="33312" y="1249680"/>
                      </a:cubicBezTo>
                      <a:cubicBezTo>
                        <a:pt x="-164808" y="294640"/>
                        <a:pt x="581952" y="45720"/>
                        <a:pt x="665772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27">
                  <a:extLst>
                    <a:ext uri="{FF2B5EF4-FFF2-40B4-BE49-F238E27FC236}">
                      <a16:creationId xmlns:a16="http://schemas.microsoft.com/office/drawing/2014/main" id="{5E474941-EB93-42FD-927B-2100E879DD44}"/>
                    </a:ext>
                  </a:extLst>
                </p:cNvPr>
                <p:cNvSpPr/>
                <p:nvPr/>
              </p:nvSpPr>
              <p:spPr>
                <a:xfrm rot="1485440">
                  <a:off x="5073307" y="3904227"/>
                  <a:ext cx="482037" cy="485775"/>
                </a:xfrm>
                <a:custGeom>
                  <a:avLst/>
                  <a:gdLst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79009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62340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96848"/>
                    <a:gd name="connsiteY0" fmla="*/ 0 h 305807"/>
                    <a:gd name="connsiteX1" fmla="*/ 279009 w 296848"/>
                    <a:gd name="connsiteY1" fmla="*/ 0 h 305807"/>
                    <a:gd name="connsiteX2" fmla="*/ 262340 w 296848"/>
                    <a:gd name="connsiteY2" fmla="*/ 294644 h 305807"/>
                    <a:gd name="connsiteX3" fmla="*/ 0 w 296848"/>
                    <a:gd name="connsiteY3" fmla="*/ 294644 h 305807"/>
                    <a:gd name="connsiteX4" fmla="*/ 0 w 296848"/>
                    <a:gd name="connsiteY4" fmla="*/ 0 h 305807"/>
                    <a:gd name="connsiteX0" fmla="*/ 0 w 286555"/>
                    <a:gd name="connsiteY0" fmla="*/ 0 h 363583"/>
                    <a:gd name="connsiteX1" fmla="*/ 279009 w 286555"/>
                    <a:gd name="connsiteY1" fmla="*/ 0 h 363583"/>
                    <a:gd name="connsiteX2" fmla="*/ 245671 w 286555"/>
                    <a:gd name="connsiteY2" fmla="*/ 354175 h 363583"/>
                    <a:gd name="connsiteX3" fmla="*/ 0 w 286555"/>
                    <a:gd name="connsiteY3" fmla="*/ 294644 h 363583"/>
                    <a:gd name="connsiteX4" fmla="*/ 0 w 286555"/>
                    <a:gd name="connsiteY4" fmla="*/ 0 h 363583"/>
                    <a:gd name="connsiteX0" fmla="*/ 0 w 305527"/>
                    <a:gd name="connsiteY0" fmla="*/ 0 h 359099"/>
                    <a:gd name="connsiteX1" fmla="*/ 279009 w 305527"/>
                    <a:gd name="connsiteY1" fmla="*/ 0 h 359099"/>
                    <a:gd name="connsiteX2" fmla="*/ 245671 w 305527"/>
                    <a:gd name="connsiteY2" fmla="*/ 354175 h 359099"/>
                    <a:gd name="connsiteX3" fmla="*/ 0 w 305527"/>
                    <a:gd name="connsiteY3" fmla="*/ 294644 h 359099"/>
                    <a:gd name="connsiteX4" fmla="*/ 0 w 305527"/>
                    <a:gd name="connsiteY4" fmla="*/ 0 h 359099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0 w 305527"/>
                    <a:gd name="connsiteY4" fmla="*/ 294644 h 466725"/>
                    <a:gd name="connsiteX5" fmla="*/ 0 w 305527"/>
                    <a:gd name="connsiteY5" fmla="*/ 0 h 466725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40884 w 305527"/>
                    <a:gd name="connsiteY4" fmla="*/ 354806 h 466725"/>
                    <a:gd name="connsiteX5" fmla="*/ 0 w 305527"/>
                    <a:gd name="connsiteY5" fmla="*/ 294644 h 466725"/>
                    <a:gd name="connsiteX6" fmla="*/ 0 w 305527"/>
                    <a:gd name="connsiteY6" fmla="*/ 0 h 466725"/>
                    <a:gd name="connsiteX0" fmla="*/ 2381 w 307908"/>
                    <a:gd name="connsiteY0" fmla="*/ 0 h 466725"/>
                    <a:gd name="connsiteX1" fmla="*/ 281390 w 307908"/>
                    <a:gd name="connsiteY1" fmla="*/ 0 h 466725"/>
                    <a:gd name="connsiteX2" fmla="*/ 248052 w 307908"/>
                    <a:gd name="connsiteY2" fmla="*/ 354175 h 466725"/>
                    <a:gd name="connsiteX3" fmla="*/ 119465 w 307908"/>
                    <a:gd name="connsiteY3" fmla="*/ 466725 h 466725"/>
                    <a:gd name="connsiteX4" fmla="*/ 43265 w 307908"/>
                    <a:gd name="connsiteY4" fmla="*/ 354806 h 466725"/>
                    <a:gd name="connsiteX5" fmla="*/ 0 w 307908"/>
                    <a:gd name="connsiteY5" fmla="*/ 297025 h 466725"/>
                    <a:gd name="connsiteX6" fmla="*/ 2381 w 307908"/>
                    <a:gd name="connsiteY6" fmla="*/ 0 h 466725"/>
                    <a:gd name="connsiteX0" fmla="*/ 13135 w 318662"/>
                    <a:gd name="connsiteY0" fmla="*/ 0 h 466725"/>
                    <a:gd name="connsiteX1" fmla="*/ 292144 w 318662"/>
                    <a:gd name="connsiteY1" fmla="*/ 0 h 466725"/>
                    <a:gd name="connsiteX2" fmla="*/ 258806 w 318662"/>
                    <a:gd name="connsiteY2" fmla="*/ 354175 h 466725"/>
                    <a:gd name="connsiteX3" fmla="*/ 130219 w 318662"/>
                    <a:gd name="connsiteY3" fmla="*/ 466725 h 466725"/>
                    <a:gd name="connsiteX4" fmla="*/ 54019 w 318662"/>
                    <a:gd name="connsiteY4" fmla="*/ 354806 h 466725"/>
                    <a:gd name="connsiteX5" fmla="*/ 13135 w 318662"/>
                    <a:gd name="connsiteY5" fmla="*/ 0 h 466725"/>
                    <a:gd name="connsiteX0" fmla="*/ 45628 w 351155"/>
                    <a:gd name="connsiteY0" fmla="*/ 0 h 466725"/>
                    <a:gd name="connsiteX1" fmla="*/ 324637 w 351155"/>
                    <a:gd name="connsiteY1" fmla="*/ 0 h 466725"/>
                    <a:gd name="connsiteX2" fmla="*/ 291299 w 351155"/>
                    <a:gd name="connsiteY2" fmla="*/ 354175 h 466725"/>
                    <a:gd name="connsiteX3" fmla="*/ 162712 w 351155"/>
                    <a:gd name="connsiteY3" fmla="*/ 466725 h 466725"/>
                    <a:gd name="connsiteX4" fmla="*/ 86512 w 351155"/>
                    <a:gd name="connsiteY4" fmla="*/ 354806 h 466725"/>
                    <a:gd name="connsiteX5" fmla="*/ 45628 w 351155"/>
                    <a:gd name="connsiteY5" fmla="*/ 0 h 466725"/>
                    <a:gd name="connsiteX0" fmla="*/ 40625 w 346152"/>
                    <a:gd name="connsiteY0" fmla="*/ 0 h 466725"/>
                    <a:gd name="connsiteX1" fmla="*/ 319634 w 346152"/>
                    <a:gd name="connsiteY1" fmla="*/ 0 h 466725"/>
                    <a:gd name="connsiteX2" fmla="*/ 286296 w 346152"/>
                    <a:gd name="connsiteY2" fmla="*/ 354175 h 466725"/>
                    <a:gd name="connsiteX3" fmla="*/ 157709 w 346152"/>
                    <a:gd name="connsiteY3" fmla="*/ 466725 h 466725"/>
                    <a:gd name="connsiteX4" fmla="*/ 81509 w 346152"/>
                    <a:gd name="connsiteY4" fmla="*/ 354806 h 466725"/>
                    <a:gd name="connsiteX5" fmla="*/ 40625 w 346152"/>
                    <a:gd name="connsiteY5" fmla="*/ 0 h 466725"/>
                    <a:gd name="connsiteX0" fmla="*/ 25333 w 361816"/>
                    <a:gd name="connsiteY0" fmla="*/ 0 h 473869"/>
                    <a:gd name="connsiteX1" fmla="*/ 335298 w 361816"/>
                    <a:gd name="connsiteY1" fmla="*/ 7144 h 473869"/>
                    <a:gd name="connsiteX2" fmla="*/ 301960 w 361816"/>
                    <a:gd name="connsiteY2" fmla="*/ 361319 h 473869"/>
                    <a:gd name="connsiteX3" fmla="*/ 173373 w 361816"/>
                    <a:gd name="connsiteY3" fmla="*/ 473869 h 473869"/>
                    <a:gd name="connsiteX4" fmla="*/ 97173 w 361816"/>
                    <a:gd name="connsiteY4" fmla="*/ 361950 h 473869"/>
                    <a:gd name="connsiteX5" fmla="*/ 25333 w 361816"/>
                    <a:gd name="connsiteY5" fmla="*/ 0 h 473869"/>
                    <a:gd name="connsiteX0" fmla="*/ 6988 w 343471"/>
                    <a:gd name="connsiteY0" fmla="*/ 0 h 473869"/>
                    <a:gd name="connsiteX1" fmla="*/ 316953 w 343471"/>
                    <a:gd name="connsiteY1" fmla="*/ 7144 h 473869"/>
                    <a:gd name="connsiteX2" fmla="*/ 283615 w 343471"/>
                    <a:gd name="connsiteY2" fmla="*/ 361319 h 473869"/>
                    <a:gd name="connsiteX3" fmla="*/ 155028 w 343471"/>
                    <a:gd name="connsiteY3" fmla="*/ 473869 h 473869"/>
                    <a:gd name="connsiteX4" fmla="*/ 78828 w 343471"/>
                    <a:gd name="connsiteY4" fmla="*/ 361950 h 473869"/>
                    <a:gd name="connsiteX5" fmla="*/ 6988 w 343471"/>
                    <a:gd name="connsiteY5" fmla="*/ 0 h 473869"/>
                    <a:gd name="connsiteX0" fmla="*/ 23612 w 360095"/>
                    <a:gd name="connsiteY0" fmla="*/ 0 h 473869"/>
                    <a:gd name="connsiteX1" fmla="*/ 333577 w 360095"/>
                    <a:gd name="connsiteY1" fmla="*/ 7144 h 473869"/>
                    <a:gd name="connsiteX2" fmla="*/ 300239 w 360095"/>
                    <a:gd name="connsiteY2" fmla="*/ 361319 h 473869"/>
                    <a:gd name="connsiteX3" fmla="*/ 171652 w 360095"/>
                    <a:gd name="connsiteY3" fmla="*/ 473869 h 473869"/>
                    <a:gd name="connsiteX4" fmla="*/ 95452 w 360095"/>
                    <a:gd name="connsiteY4" fmla="*/ 361950 h 473869"/>
                    <a:gd name="connsiteX5" fmla="*/ 23612 w 360095"/>
                    <a:gd name="connsiteY5" fmla="*/ 0 h 473869"/>
                    <a:gd name="connsiteX0" fmla="*/ 15198 w 351681"/>
                    <a:gd name="connsiteY0" fmla="*/ 0 h 473869"/>
                    <a:gd name="connsiteX1" fmla="*/ 325163 w 351681"/>
                    <a:gd name="connsiteY1" fmla="*/ 7144 h 473869"/>
                    <a:gd name="connsiteX2" fmla="*/ 291825 w 351681"/>
                    <a:gd name="connsiteY2" fmla="*/ 361319 h 473869"/>
                    <a:gd name="connsiteX3" fmla="*/ 163238 w 351681"/>
                    <a:gd name="connsiteY3" fmla="*/ 473869 h 473869"/>
                    <a:gd name="connsiteX4" fmla="*/ 87038 w 351681"/>
                    <a:gd name="connsiteY4" fmla="*/ 361950 h 473869"/>
                    <a:gd name="connsiteX5" fmla="*/ 15198 w 351681"/>
                    <a:gd name="connsiteY5" fmla="*/ 0 h 473869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1681" h="485775">
                      <a:moveTo>
                        <a:pt x="15198" y="11906"/>
                      </a:moveTo>
                      <a:lnTo>
                        <a:pt x="325163" y="0"/>
                      </a:lnTo>
                      <a:cubicBezTo>
                        <a:pt x="319607" y="98215"/>
                        <a:pt x="406919" y="420266"/>
                        <a:pt x="291825" y="373225"/>
                      </a:cubicBezTo>
                      <a:cubicBezTo>
                        <a:pt x="256106" y="362323"/>
                        <a:pt x="320401" y="449052"/>
                        <a:pt x="163238" y="485775"/>
                      </a:cubicBezTo>
                      <a:cubicBezTo>
                        <a:pt x="52113" y="474371"/>
                        <a:pt x="106552" y="402536"/>
                        <a:pt x="87038" y="373856"/>
                      </a:cubicBezTo>
                      <a:cubicBezTo>
                        <a:pt x="-89639" y="438944"/>
                        <a:pt x="65998" y="199627"/>
                        <a:pt x="15198" y="1190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DE3892A2-38A1-4A7C-A3DA-C11ACD67F600}"/>
                    </a:ext>
                  </a:extLst>
                </p:cNvPr>
                <p:cNvGrpSpPr/>
                <p:nvPr/>
              </p:nvGrpSpPr>
              <p:grpSpPr>
                <a:xfrm>
                  <a:off x="4292991" y="323373"/>
                  <a:ext cx="924963" cy="1039552"/>
                  <a:chOff x="4292991" y="323373"/>
                  <a:chExt cx="924963" cy="1039552"/>
                </a:xfrm>
              </p:grpSpPr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1DE36808-BC2E-4C6A-86DE-67749184A78A}"/>
                      </a:ext>
                    </a:extLst>
                  </p:cNvPr>
                  <p:cNvSpPr/>
                  <p:nvPr/>
                </p:nvSpPr>
                <p:spPr>
                  <a:xfrm rot="21233681">
                    <a:off x="4292991" y="353275"/>
                    <a:ext cx="914400" cy="1009650"/>
                  </a:xfrm>
                  <a:prstGeom prst="ellipse">
                    <a:avLst/>
                  </a:prstGeom>
                  <a:solidFill>
                    <a:srgbClr val="50464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Freeform: Shape 188">
                    <a:extLst>
                      <a:ext uri="{FF2B5EF4-FFF2-40B4-BE49-F238E27FC236}">
                        <a16:creationId xmlns:a16="http://schemas.microsoft.com/office/drawing/2014/main" id="{853C887F-5031-4A1A-BDA3-1A1DA7AAD3DE}"/>
                      </a:ext>
                    </a:extLst>
                  </p:cNvPr>
                  <p:cNvSpPr/>
                  <p:nvPr/>
                </p:nvSpPr>
                <p:spPr>
                  <a:xfrm rot="21139598">
                    <a:off x="4736704" y="323373"/>
                    <a:ext cx="481250" cy="830010"/>
                  </a:xfrm>
                  <a:custGeom>
                    <a:avLst/>
                    <a:gdLst>
                      <a:gd name="connsiteX0" fmla="*/ 130197 w 298281"/>
                      <a:gd name="connsiteY0" fmla="*/ 0 h 740092"/>
                      <a:gd name="connsiteX1" fmla="*/ 164371 w 298281"/>
                      <a:gd name="connsiteY1" fmla="*/ 31133 h 740092"/>
                      <a:gd name="connsiteX2" fmla="*/ 298281 w 298281"/>
                      <a:gd name="connsiteY2" fmla="*/ 388098 h 740092"/>
                      <a:gd name="connsiteX3" fmla="*/ 220199 w 298281"/>
                      <a:gd name="connsiteY3" fmla="*/ 670350 h 740092"/>
                      <a:gd name="connsiteX4" fmla="*/ 168084 w 298281"/>
                      <a:gd name="connsiteY4" fmla="*/ 740092 h 740092"/>
                      <a:gd name="connsiteX5" fmla="*/ 133911 w 298281"/>
                      <a:gd name="connsiteY5" fmla="*/ 708959 h 740092"/>
                      <a:gd name="connsiteX6" fmla="*/ 0 w 298281"/>
                      <a:gd name="connsiteY6" fmla="*/ 351994 h 740092"/>
                      <a:gd name="connsiteX7" fmla="*/ 78082 w 298281"/>
                      <a:gd name="connsiteY7" fmla="*/ 69741 h 740092"/>
                      <a:gd name="connsiteX8" fmla="*/ 130197 w 298281"/>
                      <a:gd name="connsiteY8" fmla="*/ 0 h 740092"/>
                      <a:gd name="connsiteX0" fmla="*/ 0 w 471391"/>
                      <a:gd name="connsiteY0" fmla="*/ 0 h 830010"/>
                      <a:gd name="connsiteX1" fmla="*/ 337481 w 471391"/>
                      <a:gd name="connsiteY1" fmla="*/ 121051 h 830010"/>
                      <a:gd name="connsiteX2" fmla="*/ 471391 w 471391"/>
                      <a:gd name="connsiteY2" fmla="*/ 478016 h 830010"/>
                      <a:gd name="connsiteX3" fmla="*/ 393309 w 471391"/>
                      <a:gd name="connsiteY3" fmla="*/ 760268 h 830010"/>
                      <a:gd name="connsiteX4" fmla="*/ 341194 w 471391"/>
                      <a:gd name="connsiteY4" fmla="*/ 830010 h 830010"/>
                      <a:gd name="connsiteX5" fmla="*/ 307021 w 471391"/>
                      <a:gd name="connsiteY5" fmla="*/ 798877 h 830010"/>
                      <a:gd name="connsiteX6" fmla="*/ 173110 w 471391"/>
                      <a:gd name="connsiteY6" fmla="*/ 441912 h 830010"/>
                      <a:gd name="connsiteX7" fmla="*/ 251192 w 471391"/>
                      <a:gd name="connsiteY7" fmla="*/ 159659 h 830010"/>
                      <a:gd name="connsiteX8" fmla="*/ 0 w 471391"/>
                      <a:gd name="connsiteY8" fmla="*/ 0 h 830010"/>
                      <a:gd name="connsiteX0" fmla="*/ 3326 w 474717"/>
                      <a:gd name="connsiteY0" fmla="*/ 0 h 830010"/>
                      <a:gd name="connsiteX1" fmla="*/ 340807 w 474717"/>
                      <a:gd name="connsiteY1" fmla="*/ 121051 h 830010"/>
                      <a:gd name="connsiteX2" fmla="*/ 474717 w 474717"/>
                      <a:gd name="connsiteY2" fmla="*/ 478016 h 830010"/>
                      <a:gd name="connsiteX3" fmla="*/ 396635 w 474717"/>
                      <a:gd name="connsiteY3" fmla="*/ 760268 h 830010"/>
                      <a:gd name="connsiteX4" fmla="*/ 344520 w 474717"/>
                      <a:gd name="connsiteY4" fmla="*/ 830010 h 830010"/>
                      <a:gd name="connsiteX5" fmla="*/ 310347 w 474717"/>
                      <a:gd name="connsiteY5" fmla="*/ 798877 h 830010"/>
                      <a:gd name="connsiteX6" fmla="*/ 176436 w 474717"/>
                      <a:gd name="connsiteY6" fmla="*/ 441912 h 830010"/>
                      <a:gd name="connsiteX7" fmla="*/ 3326 w 474717"/>
                      <a:gd name="connsiteY7" fmla="*/ 0 h 830010"/>
                      <a:gd name="connsiteX0" fmla="*/ 75 w 471466"/>
                      <a:gd name="connsiteY0" fmla="*/ 0 h 830010"/>
                      <a:gd name="connsiteX1" fmla="*/ 337556 w 471466"/>
                      <a:gd name="connsiteY1" fmla="*/ 121051 h 830010"/>
                      <a:gd name="connsiteX2" fmla="*/ 471466 w 471466"/>
                      <a:gd name="connsiteY2" fmla="*/ 478016 h 830010"/>
                      <a:gd name="connsiteX3" fmla="*/ 393384 w 471466"/>
                      <a:gd name="connsiteY3" fmla="*/ 760268 h 830010"/>
                      <a:gd name="connsiteX4" fmla="*/ 341269 w 471466"/>
                      <a:gd name="connsiteY4" fmla="*/ 830010 h 830010"/>
                      <a:gd name="connsiteX5" fmla="*/ 307096 w 471466"/>
                      <a:gd name="connsiteY5" fmla="*/ 798877 h 830010"/>
                      <a:gd name="connsiteX6" fmla="*/ 75 w 471466"/>
                      <a:gd name="connsiteY6" fmla="*/ 0 h 830010"/>
                      <a:gd name="connsiteX0" fmla="*/ 68 w 471459"/>
                      <a:gd name="connsiteY0" fmla="*/ 0 h 830010"/>
                      <a:gd name="connsiteX1" fmla="*/ 337549 w 471459"/>
                      <a:gd name="connsiteY1" fmla="*/ 121051 h 830010"/>
                      <a:gd name="connsiteX2" fmla="*/ 471459 w 471459"/>
                      <a:gd name="connsiteY2" fmla="*/ 478016 h 830010"/>
                      <a:gd name="connsiteX3" fmla="*/ 393377 w 471459"/>
                      <a:gd name="connsiteY3" fmla="*/ 760268 h 830010"/>
                      <a:gd name="connsiteX4" fmla="*/ 341262 w 471459"/>
                      <a:gd name="connsiteY4" fmla="*/ 830010 h 830010"/>
                      <a:gd name="connsiteX5" fmla="*/ 307089 w 471459"/>
                      <a:gd name="connsiteY5" fmla="*/ 798877 h 830010"/>
                      <a:gd name="connsiteX6" fmla="*/ 68 w 471459"/>
                      <a:gd name="connsiteY6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10511 w 474881"/>
                      <a:gd name="connsiteY5" fmla="*/ 798877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70 w 474861"/>
                      <a:gd name="connsiteY0" fmla="*/ 0 h 830010"/>
                      <a:gd name="connsiteX1" fmla="*/ 340951 w 474861"/>
                      <a:gd name="connsiteY1" fmla="*/ 121051 h 830010"/>
                      <a:gd name="connsiteX2" fmla="*/ 474861 w 474861"/>
                      <a:gd name="connsiteY2" fmla="*/ 478016 h 830010"/>
                      <a:gd name="connsiteX3" fmla="*/ 396779 w 474861"/>
                      <a:gd name="connsiteY3" fmla="*/ 760268 h 830010"/>
                      <a:gd name="connsiteX4" fmla="*/ 344664 w 474861"/>
                      <a:gd name="connsiteY4" fmla="*/ 830010 h 830010"/>
                      <a:gd name="connsiteX5" fmla="*/ 340914 w 474861"/>
                      <a:gd name="connsiteY5" fmla="*/ 693565 h 830010"/>
                      <a:gd name="connsiteX6" fmla="*/ 215415 w 474861"/>
                      <a:gd name="connsiteY6" fmla="*/ 211956 h 830010"/>
                      <a:gd name="connsiteX7" fmla="*/ 3470 w 474861"/>
                      <a:gd name="connsiteY7" fmla="*/ 0 h 830010"/>
                      <a:gd name="connsiteX0" fmla="*/ 3470 w 482343"/>
                      <a:gd name="connsiteY0" fmla="*/ 0 h 830010"/>
                      <a:gd name="connsiteX1" fmla="*/ 227739 w 482343"/>
                      <a:gd name="connsiteY1" fmla="*/ 45080 h 830010"/>
                      <a:gd name="connsiteX2" fmla="*/ 474861 w 482343"/>
                      <a:gd name="connsiteY2" fmla="*/ 478016 h 830010"/>
                      <a:gd name="connsiteX3" fmla="*/ 396779 w 482343"/>
                      <a:gd name="connsiteY3" fmla="*/ 760268 h 830010"/>
                      <a:gd name="connsiteX4" fmla="*/ 344664 w 482343"/>
                      <a:gd name="connsiteY4" fmla="*/ 830010 h 830010"/>
                      <a:gd name="connsiteX5" fmla="*/ 340914 w 482343"/>
                      <a:gd name="connsiteY5" fmla="*/ 693565 h 830010"/>
                      <a:gd name="connsiteX6" fmla="*/ 215415 w 482343"/>
                      <a:gd name="connsiteY6" fmla="*/ 211956 h 830010"/>
                      <a:gd name="connsiteX7" fmla="*/ 3470 w 482343"/>
                      <a:gd name="connsiteY7" fmla="*/ 0 h 830010"/>
                      <a:gd name="connsiteX0" fmla="*/ 3470 w 475070"/>
                      <a:gd name="connsiteY0" fmla="*/ 0 h 830010"/>
                      <a:gd name="connsiteX1" fmla="*/ 227739 w 475070"/>
                      <a:gd name="connsiteY1" fmla="*/ 45080 h 830010"/>
                      <a:gd name="connsiteX2" fmla="*/ 474861 w 475070"/>
                      <a:gd name="connsiteY2" fmla="*/ 478016 h 830010"/>
                      <a:gd name="connsiteX3" fmla="*/ 396779 w 475070"/>
                      <a:gd name="connsiteY3" fmla="*/ 760268 h 830010"/>
                      <a:gd name="connsiteX4" fmla="*/ 344664 w 475070"/>
                      <a:gd name="connsiteY4" fmla="*/ 830010 h 830010"/>
                      <a:gd name="connsiteX5" fmla="*/ 340914 w 475070"/>
                      <a:gd name="connsiteY5" fmla="*/ 693565 h 830010"/>
                      <a:gd name="connsiteX6" fmla="*/ 215415 w 475070"/>
                      <a:gd name="connsiteY6" fmla="*/ 211956 h 830010"/>
                      <a:gd name="connsiteX7" fmla="*/ 3470 w 475070"/>
                      <a:gd name="connsiteY7" fmla="*/ 0 h 830010"/>
                      <a:gd name="connsiteX0" fmla="*/ 3470 w 497264"/>
                      <a:gd name="connsiteY0" fmla="*/ 0 h 830010"/>
                      <a:gd name="connsiteX1" fmla="*/ 474861 w 497264"/>
                      <a:gd name="connsiteY1" fmla="*/ 478016 h 830010"/>
                      <a:gd name="connsiteX2" fmla="*/ 396779 w 497264"/>
                      <a:gd name="connsiteY2" fmla="*/ 760268 h 830010"/>
                      <a:gd name="connsiteX3" fmla="*/ 344664 w 497264"/>
                      <a:gd name="connsiteY3" fmla="*/ 830010 h 830010"/>
                      <a:gd name="connsiteX4" fmla="*/ 340914 w 497264"/>
                      <a:gd name="connsiteY4" fmla="*/ 693565 h 830010"/>
                      <a:gd name="connsiteX5" fmla="*/ 215415 w 497264"/>
                      <a:gd name="connsiteY5" fmla="*/ 211956 h 830010"/>
                      <a:gd name="connsiteX6" fmla="*/ 3470 w 497264"/>
                      <a:gd name="connsiteY6" fmla="*/ 0 h 830010"/>
                      <a:gd name="connsiteX0" fmla="*/ 3470 w 481250"/>
                      <a:gd name="connsiteY0" fmla="*/ 0 h 830010"/>
                      <a:gd name="connsiteX1" fmla="*/ 474861 w 481250"/>
                      <a:gd name="connsiteY1" fmla="*/ 478016 h 830010"/>
                      <a:gd name="connsiteX2" fmla="*/ 396779 w 481250"/>
                      <a:gd name="connsiteY2" fmla="*/ 760268 h 830010"/>
                      <a:gd name="connsiteX3" fmla="*/ 344664 w 481250"/>
                      <a:gd name="connsiteY3" fmla="*/ 830010 h 830010"/>
                      <a:gd name="connsiteX4" fmla="*/ 340914 w 481250"/>
                      <a:gd name="connsiteY4" fmla="*/ 693565 h 830010"/>
                      <a:gd name="connsiteX5" fmla="*/ 215415 w 481250"/>
                      <a:gd name="connsiteY5" fmla="*/ 211956 h 830010"/>
                      <a:gd name="connsiteX6" fmla="*/ 3470 w 481250"/>
                      <a:gd name="connsiteY6" fmla="*/ 0 h 830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1250" h="830010">
                        <a:moveTo>
                          <a:pt x="3470" y="0"/>
                        </a:moveTo>
                        <a:cubicBezTo>
                          <a:pt x="46711" y="44343"/>
                          <a:pt x="385341" y="-21659"/>
                          <a:pt x="474861" y="478016"/>
                        </a:cubicBezTo>
                        <a:cubicBezTo>
                          <a:pt x="500019" y="618443"/>
                          <a:pt x="446076" y="679698"/>
                          <a:pt x="396779" y="760268"/>
                        </a:cubicBezTo>
                        <a:lnTo>
                          <a:pt x="344664" y="830010"/>
                        </a:lnTo>
                        <a:lnTo>
                          <a:pt x="340914" y="693565"/>
                        </a:lnTo>
                        <a:cubicBezTo>
                          <a:pt x="219592" y="597978"/>
                          <a:pt x="266585" y="345102"/>
                          <a:pt x="215415" y="211956"/>
                        </a:cubicBezTo>
                        <a:cubicBezTo>
                          <a:pt x="165596" y="66182"/>
                          <a:pt x="-28162" y="25713"/>
                          <a:pt x="3470" y="0"/>
                        </a:cubicBezTo>
                        <a:close/>
                      </a:path>
                    </a:pathLst>
                  </a:custGeom>
                  <a:solidFill>
                    <a:srgbClr val="B7844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41FAF072-BDC8-4998-9300-2A07137EAFD0}"/>
                    </a:ext>
                  </a:extLst>
                </p:cNvPr>
                <p:cNvGrpSpPr/>
                <p:nvPr/>
              </p:nvGrpSpPr>
              <p:grpSpPr>
                <a:xfrm flipH="1">
                  <a:off x="5629104" y="296599"/>
                  <a:ext cx="917296" cy="1029039"/>
                  <a:chOff x="4292991" y="333886"/>
                  <a:chExt cx="917296" cy="1029039"/>
                </a:xfrm>
              </p:grpSpPr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F3BEE621-1CBF-4164-9B22-90E18AA9FFD6}"/>
                      </a:ext>
                    </a:extLst>
                  </p:cNvPr>
                  <p:cNvSpPr/>
                  <p:nvPr/>
                </p:nvSpPr>
                <p:spPr>
                  <a:xfrm rot="21233681">
                    <a:off x="4292991" y="353275"/>
                    <a:ext cx="914400" cy="1009650"/>
                  </a:xfrm>
                  <a:prstGeom prst="ellipse">
                    <a:avLst/>
                  </a:prstGeom>
                  <a:solidFill>
                    <a:srgbClr val="50464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Freeform: Shape 186">
                    <a:extLst>
                      <a:ext uri="{FF2B5EF4-FFF2-40B4-BE49-F238E27FC236}">
                        <a16:creationId xmlns:a16="http://schemas.microsoft.com/office/drawing/2014/main" id="{CB066328-00A8-4CD0-97C2-C45F05CE8C50}"/>
                      </a:ext>
                    </a:extLst>
                  </p:cNvPr>
                  <p:cNvSpPr/>
                  <p:nvPr/>
                </p:nvSpPr>
                <p:spPr>
                  <a:xfrm rot="21298023">
                    <a:off x="4729037" y="333886"/>
                    <a:ext cx="481250" cy="830010"/>
                  </a:xfrm>
                  <a:custGeom>
                    <a:avLst/>
                    <a:gdLst>
                      <a:gd name="connsiteX0" fmla="*/ 130197 w 298281"/>
                      <a:gd name="connsiteY0" fmla="*/ 0 h 740092"/>
                      <a:gd name="connsiteX1" fmla="*/ 164371 w 298281"/>
                      <a:gd name="connsiteY1" fmla="*/ 31133 h 740092"/>
                      <a:gd name="connsiteX2" fmla="*/ 298281 w 298281"/>
                      <a:gd name="connsiteY2" fmla="*/ 388098 h 740092"/>
                      <a:gd name="connsiteX3" fmla="*/ 220199 w 298281"/>
                      <a:gd name="connsiteY3" fmla="*/ 670350 h 740092"/>
                      <a:gd name="connsiteX4" fmla="*/ 168084 w 298281"/>
                      <a:gd name="connsiteY4" fmla="*/ 740092 h 740092"/>
                      <a:gd name="connsiteX5" fmla="*/ 133911 w 298281"/>
                      <a:gd name="connsiteY5" fmla="*/ 708959 h 740092"/>
                      <a:gd name="connsiteX6" fmla="*/ 0 w 298281"/>
                      <a:gd name="connsiteY6" fmla="*/ 351994 h 740092"/>
                      <a:gd name="connsiteX7" fmla="*/ 78082 w 298281"/>
                      <a:gd name="connsiteY7" fmla="*/ 69741 h 740092"/>
                      <a:gd name="connsiteX8" fmla="*/ 130197 w 298281"/>
                      <a:gd name="connsiteY8" fmla="*/ 0 h 740092"/>
                      <a:gd name="connsiteX0" fmla="*/ 0 w 471391"/>
                      <a:gd name="connsiteY0" fmla="*/ 0 h 830010"/>
                      <a:gd name="connsiteX1" fmla="*/ 337481 w 471391"/>
                      <a:gd name="connsiteY1" fmla="*/ 121051 h 830010"/>
                      <a:gd name="connsiteX2" fmla="*/ 471391 w 471391"/>
                      <a:gd name="connsiteY2" fmla="*/ 478016 h 830010"/>
                      <a:gd name="connsiteX3" fmla="*/ 393309 w 471391"/>
                      <a:gd name="connsiteY3" fmla="*/ 760268 h 830010"/>
                      <a:gd name="connsiteX4" fmla="*/ 341194 w 471391"/>
                      <a:gd name="connsiteY4" fmla="*/ 830010 h 830010"/>
                      <a:gd name="connsiteX5" fmla="*/ 307021 w 471391"/>
                      <a:gd name="connsiteY5" fmla="*/ 798877 h 830010"/>
                      <a:gd name="connsiteX6" fmla="*/ 173110 w 471391"/>
                      <a:gd name="connsiteY6" fmla="*/ 441912 h 830010"/>
                      <a:gd name="connsiteX7" fmla="*/ 251192 w 471391"/>
                      <a:gd name="connsiteY7" fmla="*/ 159659 h 830010"/>
                      <a:gd name="connsiteX8" fmla="*/ 0 w 471391"/>
                      <a:gd name="connsiteY8" fmla="*/ 0 h 830010"/>
                      <a:gd name="connsiteX0" fmla="*/ 3326 w 474717"/>
                      <a:gd name="connsiteY0" fmla="*/ 0 h 830010"/>
                      <a:gd name="connsiteX1" fmla="*/ 340807 w 474717"/>
                      <a:gd name="connsiteY1" fmla="*/ 121051 h 830010"/>
                      <a:gd name="connsiteX2" fmla="*/ 474717 w 474717"/>
                      <a:gd name="connsiteY2" fmla="*/ 478016 h 830010"/>
                      <a:gd name="connsiteX3" fmla="*/ 396635 w 474717"/>
                      <a:gd name="connsiteY3" fmla="*/ 760268 h 830010"/>
                      <a:gd name="connsiteX4" fmla="*/ 344520 w 474717"/>
                      <a:gd name="connsiteY4" fmla="*/ 830010 h 830010"/>
                      <a:gd name="connsiteX5" fmla="*/ 310347 w 474717"/>
                      <a:gd name="connsiteY5" fmla="*/ 798877 h 830010"/>
                      <a:gd name="connsiteX6" fmla="*/ 176436 w 474717"/>
                      <a:gd name="connsiteY6" fmla="*/ 441912 h 830010"/>
                      <a:gd name="connsiteX7" fmla="*/ 3326 w 474717"/>
                      <a:gd name="connsiteY7" fmla="*/ 0 h 830010"/>
                      <a:gd name="connsiteX0" fmla="*/ 75 w 471466"/>
                      <a:gd name="connsiteY0" fmla="*/ 0 h 830010"/>
                      <a:gd name="connsiteX1" fmla="*/ 337556 w 471466"/>
                      <a:gd name="connsiteY1" fmla="*/ 121051 h 830010"/>
                      <a:gd name="connsiteX2" fmla="*/ 471466 w 471466"/>
                      <a:gd name="connsiteY2" fmla="*/ 478016 h 830010"/>
                      <a:gd name="connsiteX3" fmla="*/ 393384 w 471466"/>
                      <a:gd name="connsiteY3" fmla="*/ 760268 h 830010"/>
                      <a:gd name="connsiteX4" fmla="*/ 341269 w 471466"/>
                      <a:gd name="connsiteY4" fmla="*/ 830010 h 830010"/>
                      <a:gd name="connsiteX5" fmla="*/ 307096 w 471466"/>
                      <a:gd name="connsiteY5" fmla="*/ 798877 h 830010"/>
                      <a:gd name="connsiteX6" fmla="*/ 75 w 471466"/>
                      <a:gd name="connsiteY6" fmla="*/ 0 h 830010"/>
                      <a:gd name="connsiteX0" fmla="*/ 68 w 471459"/>
                      <a:gd name="connsiteY0" fmla="*/ 0 h 830010"/>
                      <a:gd name="connsiteX1" fmla="*/ 337549 w 471459"/>
                      <a:gd name="connsiteY1" fmla="*/ 121051 h 830010"/>
                      <a:gd name="connsiteX2" fmla="*/ 471459 w 471459"/>
                      <a:gd name="connsiteY2" fmla="*/ 478016 h 830010"/>
                      <a:gd name="connsiteX3" fmla="*/ 393377 w 471459"/>
                      <a:gd name="connsiteY3" fmla="*/ 760268 h 830010"/>
                      <a:gd name="connsiteX4" fmla="*/ 341262 w 471459"/>
                      <a:gd name="connsiteY4" fmla="*/ 830010 h 830010"/>
                      <a:gd name="connsiteX5" fmla="*/ 307089 w 471459"/>
                      <a:gd name="connsiteY5" fmla="*/ 798877 h 830010"/>
                      <a:gd name="connsiteX6" fmla="*/ 68 w 471459"/>
                      <a:gd name="connsiteY6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10511 w 474881"/>
                      <a:gd name="connsiteY5" fmla="*/ 798877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70 w 474861"/>
                      <a:gd name="connsiteY0" fmla="*/ 0 h 830010"/>
                      <a:gd name="connsiteX1" fmla="*/ 340951 w 474861"/>
                      <a:gd name="connsiteY1" fmla="*/ 121051 h 830010"/>
                      <a:gd name="connsiteX2" fmla="*/ 474861 w 474861"/>
                      <a:gd name="connsiteY2" fmla="*/ 478016 h 830010"/>
                      <a:gd name="connsiteX3" fmla="*/ 396779 w 474861"/>
                      <a:gd name="connsiteY3" fmla="*/ 760268 h 830010"/>
                      <a:gd name="connsiteX4" fmla="*/ 344664 w 474861"/>
                      <a:gd name="connsiteY4" fmla="*/ 830010 h 830010"/>
                      <a:gd name="connsiteX5" fmla="*/ 340914 w 474861"/>
                      <a:gd name="connsiteY5" fmla="*/ 693565 h 830010"/>
                      <a:gd name="connsiteX6" fmla="*/ 215415 w 474861"/>
                      <a:gd name="connsiteY6" fmla="*/ 211956 h 830010"/>
                      <a:gd name="connsiteX7" fmla="*/ 3470 w 474861"/>
                      <a:gd name="connsiteY7" fmla="*/ 0 h 830010"/>
                      <a:gd name="connsiteX0" fmla="*/ 3470 w 482343"/>
                      <a:gd name="connsiteY0" fmla="*/ 0 h 830010"/>
                      <a:gd name="connsiteX1" fmla="*/ 227739 w 482343"/>
                      <a:gd name="connsiteY1" fmla="*/ 45080 h 830010"/>
                      <a:gd name="connsiteX2" fmla="*/ 474861 w 482343"/>
                      <a:gd name="connsiteY2" fmla="*/ 478016 h 830010"/>
                      <a:gd name="connsiteX3" fmla="*/ 396779 w 482343"/>
                      <a:gd name="connsiteY3" fmla="*/ 760268 h 830010"/>
                      <a:gd name="connsiteX4" fmla="*/ 344664 w 482343"/>
                      <a:gd name="connsiteY4" fmla="*/ 830010 h 830010"/>
                      <a:gd name="connsiteX5" fmla="*/ 340914 w 482343"/>
                      <a:gd name="connsiteY5" fmla="*/ 693565 h 830010"/>
                      <a:gd name="connsiteX6" fmla="*/ 215415 w 482343"/>
                      <a:gd name="connsiteY6" fmla="*/ 211956 h 830010"/>
                      <a:gd name="connsiteX7" fmla="*/ 3470 w 482343"/>
                      <a:gd name="connsiteY7" fmla="*/ 0 h 830010"/>
                      <a:gd name="connsiteX0" fmla="*/ 3470 w 475070"/>
                      <a:gd name="connsiteY0" fmla="*/ 0 h 830010"/>
                      <a:gd name="connsiteX1" fmla="*/ 227739 w 475070"/>
                      <a:gd name="connsiteY1" fmla="*/ 45080 h 830010"/>
                      <a:gd name="connsiteX2" fmla="*/ 474861 w 475070"/>
                      <a:gd name="connsiteY2" fmla="*/ 478016 h 830010"/>
                      <a:gd name="connsiteX3" fmla="*/ 396779 w 475070"/>
                      <a:gd name="connsiteY3" fmla="*/ 760268 h 830010"/>
                      <a:gd name="connsiteX4" fmla="*/ 344664 w 475070"/>
                      <a:gd name="connsiteY4" fmla="*/ 830010 h 830010"/>
                      <a:gd name="connsiteX5" fmla="*/ 340914 w 475070"/>
                      <a:gd name="connsiteY5" fmla="*/ 693565 h 830010"/>
                      <a:gd name="connsiteX6" fmla="*/ 215415 w 475070"/>
                      <a:gd name="connsiteY6" fmla="*/ 211956 h 830010"/>
                      <a:gd name="connsiteX7" fmla="*/ 3470 w 475070"/>
                      <a:gd name="connsiteY7" fmla="*/ 0 h 830010"/>
                      <a:gd name="connsiteX0" fmla="*/ 3470 w 497264"/>
                      <a:gd name="connsiteY0" fmla="*/ 0 h 830010"/>
                      <a:gd name="connsiteX1" fmla="*/ 474861 w 497264"/>
                      <a:gd name="connsiteY1" fmla="*/ 478016 h 830010"/>
                      <a:gd name="connsiteX2" fmla="*/ 396779 w 497264"/>
                      <a:gd name="connsiteY2" fmla="*/ 760268 h 830010"/>
                      <a:gd name="connsiteX3" fmla="*/ 344664 w 497264"/>
                      <a:gd name="connsiteY3" fmla="*/ 830010 h 830010"/>
                      <a:gd name="connsiteX4" fmla="*/ 340914 w 497264"/>
                      <a:gd name="connsiteY4" fmla="*/ 693565 h 830010"/>
                      <a:gd name="connsiteX5" fmla="*/ 215415 w 497264"/>
                      <a:gd name="connsiteY5" fmla="*/ 211956 h 830010"/>
                      <a:gd name="connsiteX6" fmla="*/ 3470 w 497264"/>
                      <a:gd name="connsiteY6" fmla="*/ 0 h 830010"/>
                      <a:gd name="connsiteX0" fmla="*/ 3470 w 481250"/>
                      <a:gd name="connsiteY0" fmla="*/ 0 h 830010"/>
                      <a:gd name="connsiteX1" fmla="*/ 474861 w 481250"/>
                      <a:gd name="connsiteY1" fmla="*/ 478016 h 830010"/>
                      <a:gd name="connsiteX2" fmla="*/ 396779 w 481250"/>
                      <a:gd name="connsiteY2" fmla="*/ 760268 h 830010"/>
                      <a:gd name="connsiteX3" fmla="*/ 344664 w 481250"/>
                      <a:gd name="connsiteY3" fmla="*/ 830010 h 830010"/>
                      <a:gd name="connsiteX4" fmla="*/ 340914 w 481250"/>
                      <a:gd name="connsiteY4" fmla="*/ 693565 h 830010"/>
                      <a:gd name="connsiteX5" fmla="*/ 215415 w 481250"/>
                      <a:gd name="connsiteY5" fmla="*/ 211956 h 830010"/>
                      <a:gd name="connsiteX6" fmla="*/ 3470 w 481250"/>
                      <a:gd name="connsiteY6" fmla="*/ 0 h 830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1250" h="830010">
                        <a:moveTo>
                          <a:pt x="3470" y="0"/>
                        </a:moveTo>
                        <a:cubicBezTo>
                          <a:pt x="46711" y="44343"/>
                          <a:pt x="385341" y="-21659"/>
                          <a:pt x="474861" y="478016"/>
                        </a:cubicBezTo>
                        <a:cubicBezTo>
                          <a:pt x="500019" y="618443"/>
                          <a:pt x="446076" y="679698"/>
                          <a:pt x="396779" y="760268"/>
                        </a:cubicBezTo>
                        <a:lnTo>
                          <a:pt x="344664" y="830010"/>
                        </a:lnTo>
                        <a:lnTo>
                          <a:pt x="340914" y="693565"/>
                        </a:lnTo>
                        <a:cubicBezTo>
                          <a:pt x="219592" y="597978"/>
                          <a:pt x="266585" y="345102"/>
                          <a:pt x="215415" y="211956"/>
                        </a:cubicBezTo>
                        <a:cubicBezTo>
                          <a:pt x="165596" y="66182"/>
                          <a:pt x="-28162" y="25713"/>
                          <a:pt x="3470" y="0"/>
                        </a:cubicBezTo>
                        <a:close/>
                      </a:path>
                    </a:pathLst>
                  </a:custGeom>
                  <a:solidFill>
                    <a:srgbClr val="B7844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0D7F704F-3B10-462A-B280-91EF894E9817}"/>
                    </a:ext>
                  </a:extLst>
                </p:cNvPr>
                <p:cNvSpPr/>
                <p:nvPr/>
              </p:nvSpPr>
              <p:spPr>
                <a:xfrm>
                  <a:off x="5003883" y="2203312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27">
                  <a:extLst>
                    <a:ext uri="{FF2B5EF4-FFF2-40B4-BE49-F238E27FC236}">
                      <a16:creationId xmlns:a16="http://schemas.microsoft.com/office/drawing/2014/main" id="{E32DEF57-1E07-4D4C-9269-5869D33B50BA}"/>
                    </a:ext>
                  </a:extLst>
                </p:cNvPr>
                <p:cNvSpPr/>
                <p:nvPr/>
              </p:nvSpPr>
              <p:spPr>
                <a:xfrm rot="20331511">
                  <a:off x="4875785" y="3934738"/>
                  <a:ext cx="351681" cy="485775"/>
                </a:xfrm>
                <a:custGeom>
                  <a:avLst/>
                  <a:gdLst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79009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62340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96848"/>
                    <a:gd name="connsiteY0" fmla="*/ 0 h 305807"/>
                    <a:gd name="connsiteX1" fmla="*/ 279009 w 296848"/>
                    <a:gd name="connsiteY1" fmla="*/ 0 h 305807"/>
                    <a:gd name="connsiteX2" fmla="*/ 262340 w 296848"/>
                    <a:gd name="connsiteY2" fmla="*/ 294644 h 305807"/>
                    <a:gd name="connsiteX3" fmla="*/ 0 w 296848"/>
                    <a:gd name="connsiteY3" fmla="*/ 294644 h 305807"/>
                    <a:gd name="connsiteX4" fmla="*/ 0 w 296848"/>
                    <a:gd name="connsiteY4" fmla="*/ 0 h 305807"/>
                    <a:gd name="connsiteX0" fmla="*/ 0 w 286555"/>
                    <a:gd name="connsiteY0" fmla="*/ 0 h 363583"/>
                    <a:gd name="connsiteX1" fmla="*/ 279009 w 286555"/>
                    <a:gd name="connsiteY1" fmla="*/ 0 h 363583"/>
                    <a:gd name="connsiteX2" fmla="*/ 245671 w 286555"/>
                    <a:gd name="connsiteY2" fmla="*/ 354175 h 363583"/>
                    <a:gd name="connsiteX3" fmla="*/ 0 w 286555"/>
                    <a:gd name="connsiteY3" fmla="*/ 294644 h 363583"/>
                    <a:gd name="connsiteX4" fmla="*/ 0 w 286555"/>
                    <a:gd name="connsiteY4" fmla="*/ 0 h 363583"/>
                    <a:gd name="connsiteX0" fmla="*/ 0 w 305527"/>
                    <a:gd name="connsiteY0" fmla="*/ 0 h 359099"/>
                    <a:gd name="connsiteX1" fmla="*/ 279009 w 305527"/>
                    <a:gd name="connsiteY1" fmla="*/ 0 h 359099"/>
                    <a:gd name="connsiteX2" fmla="*/ 245671 w 305527"/>
                    <a:gd name="connsiteY2" fmla="*/ 354175 h 359099"/>
                    <a:gd name="connsiteX3" fmla="*/ 0 w 305527"/>
                    <a:gd name="connsiteY3" fmla="*/ 294644 h 359099"/>
                    <a:gd name="connsiteX4" fmla="*/ 0 w 305527"/>
                    <a:gd name="connsiteY4" fmla="*/ 0 h 359099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0 w 305527"/>
                    <a:gd name="connsiteY4" fmla="*/ 294644 h 466725"/>
                    <a:gd name="connsiteX5" fmla="*/ 0 w 305527"/>
                    <a:gd name="connsiteY5" fmla="*/ 0 h 466725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40884 w 305527"/>
                    <a:gd name="connsiteY4" fmla="*/ 354806 h 466725"/>
                    <a:gd name="connsiteX5" fmla="*/ 0 w 305527"/>
                    <a:gd name="connsiteY5" fmla="*/ 294644 h 466725"/>
                    <a:gd name="connsiteX6" fmla="*/ 0 w 305527"/>
                    <a:gd name="connsiteY6" fmla="*/ 0 h 466725"/>
                    <a:gd name="connsiteX0" fmla="*/ 2381 w 307908"/>
                    <a:gd name="connsiteY0" fmla="*/ 0 h 466725"/>
                    <a:gd name="connsiteX1" fmla="*/ 281390 w 307908"/>
                    <a:gd name="connsiteY1" fmla="*/ 0 h 466725"/>
                    <a:gd name="connsiteX2" fmla="*/ 248052 w 307908"/>
                    <a:gd name="connsiteY2" fmla="*/ 354175 h 466725"/>
                    <a:gd name="connsiteX3" fmla="*/ 119465 w 307908"/>
                    <a:gd name="connsiteY3" fmla="*/ 466725 h 466725"/>
                    <a:gd name="connsiteX4" fmla="*/ 43265 w 307908"/>
                    <a:gd name="connsiteY4" fmla="*/ 354806 h 466725"/>
                    <a:gd name="connsiteX5" fmla="*/ 0 w 307908"/>
                    <a:gd name="connsiteY5" fmla="*/ 297025 h 466725"/>
                    <a:gd name="connsiteX6" fmla="*/ 2381 w 307908"/>
                    <a:gd name="connsiteY6" fmla="*/ 0 h 466725"/>
                    <a:gd name="connsiteX0" fmla="*/ 13135 w 318662"/>
                    <a:gd name="connsiteY0" fmla="*/ 0 h 466725"/>
                    <a:gd name="connsiteX1" fmla="*/ 292144 w 318662"/>
                    <a:gd name="connsiteY1" fmla="*/ 0 h 466725"/>
                    <a:gd name="connsiteX2" fmla="*/ 258806 w 318662"/>
                    <a:gd name="connsiteY2" fmla="*/ 354175 h 466725"/>
                    <a:gd name="connsiteX3" fmla="*/ 130219 w 318662"/>
                    <a:gd name="connsiteY3" fmla="*/ 466725 h 466725"/>
                    <a:gd name="connsiteX4" fmla="*/ 54019 w 318662"/>
                    <a:gd name="connsiteY4" fmla="*/ 354806 h 466725"/>
                    <a:gd name="connsiteX5" fmla="*/ 13135 w 318662"/>
                    <a:gd name="connsiteY5" fmla="*/ 0 h 466725"/>
                    <a:gd name="connsiteX0" fmla="*/ 45628 w 351155"/>
                    <a:gd name="connsiteY0" fmla="*/ 0 h 466725"/>
                    <a:gd name="connsiteX1" fmla="*/ 324637 w 351155"/>
                    <a:gd name="connsiteY1" fmla="*/ 0 h 466725"/>
                    <a:gd name="connsiteX2" fmla="*/ 291299 w 351155"/>
                    <a:gd name="connsiteY2" fmla="*/ 354175 h 466725"/>
                    <a:gd name="connsiteX3" fmla="*/ 162712 w 351155"/>
                    <a:gd name="connsiteY3" fmla="*/ 466725 h 466725"/>
                    <a:gd name="connsiteX4" fmla="*/ 86512 w 351155"/>
                    <a:gd name="connsiteY4" fmla="*/ 354806 h 466725"/>
                    <a:gd name="connsiteX5" fmla="*/ 45628 w 351155"/>
                    <a:gd name="connsiteY5" fmla="*/ 0 h 466725"/>
                    <a:gd name="connsiteX0" fmla="*/ 40625 w 346152"/>
                    <a:gd name="connsiteY0" fmla="*/ 0 h 466725"/>
                    <a:gd name="connsiteX1" fmla="*/ 319634 w 346152"/>
                    <a:gd name="connsiteY1" fmla="*/ 0 h 466725"/>
                    <a:gd name="connsiteX2" fmla="*/ 286296 w 346152"/>
                    <a:gd name="connsiteY2" fmla="*/ 354175 h 466725"/>
                    <a:gd name="connsiteX3" fmla="*/ 157709 w 346152"/>
                    <a:gd name="connsiteY3" fmla="*/ 466725 h 466725"/>
                    <a:gd name="connsiteX4" fmla="*/ 81509 w 346152"/>
                    <a:gd name="connsiteY4" fmla="*/ 354806 h 466725"/>
                    <a:gd name="connsiteX5" fmla="*/ 40625 w 346152"/>
                    <a:gd name="connsiteY5" fmla="*/ 0 h 466725"/>
                    <a:gd name="connsiteX0" fmla="*/ 25333 w 361816"/>
                    <a:gd name="connsiteY0" fmla="*/ 0 h 473869"/>
                    <a:gd name="connsiteX1" fmla="*/ 335298 w 361816"/>
                    <a:gd name="connsiteY1" fmla="*/ 7144 h 473869"/>
                    <a:gd name="connsiteX2" fmla="*/ 301960 w 361816"/>
                    <a:gd name="connsiteY2" fmla="*/ 361319 h 473869"/>
                    <a:gd name="connsiteX3" fmla="*/ 173373 w 361816"/>
                    <a:gd name="connsiteY3" fmla="*/ 473869 h 473869"/>
                    <a:gd name="connsiteX4" fmla="*/ 97173 w 361816"/>
                    <a:gd name="connsiteY4" fmla="*/ 361950 h 473869"/>
                    <a:gd name="connsiteX5" fmla="*/ 25333 w 361816"/>
                    <a:gd name="connsiteY5" fmla="*/ 0 h 473869"/>
                    <a:gd name="connsiteX0" fmla="*/ 6988 w 343471"/>
                    <a:gd name="connsiteY0" fmla="*/ 0 h 473869"/>
                    <a:gd name="connsiteX1" fmla="*/ 316953 w 343471"/>
                    <a:gd name="connsiteY1" fmla="*/ 7144 h 473869"/>
                    <a:gd name="connsiteX2" fmla="*/ 283615 w 343471"/>
                    <a:gd name="connsiteY2" fmla="*/ 361319 h 473869"/>
                    <a:gd name="connsiteX3" fmla="*/ 155028 w 343471"/>
                    <a:gd name="connsiteY3" fmla="*/ 473869 h 473869"/>
                    <a:gd name="connsiteX4" fmla="*/ 78828 w 343471"/>
                    <a:gd name="connsiteY4" fmla="*/ 361950 h 473869"/>
                    <a:gd name="connsiteX5" fmla="*/ 6988 w 343471"/>
                    <a:gd name="connsiteY5" fmla="*/ 0 h 473869"/>
                    <a:gd name="connsiteX0" fmla="*/ 23612 w 360095"/>
                    <a:gd name="connsiteY0" fmla="*/ 0 h 473869"/>
                    <a:gd name="connsiteX1" fmla="*/ 333577 w 360095"/>
                    <a:gd name="connsiteY1" fmla="*/ 7144 h 473869"/>
                    <a:gd name="connsiteX2" fmla="*/ 300239 w 360095"/>
                    <a:gd name="connsiteY2" fmla="*/ 361319 h 473869"/>
                    <a:gd name="connsiteX3" fmla="*/ 171652 w 360095"/>
                    <a:gd name="connsiteY3" fmla="*/ 473869 h 473869"/>
                    <a:gd name="connsiteX4" fmla="*/ 95452 w 360095"/>
                    <a:gd name="connsiteY4" fmla="*/ 361950 h 473869"/>
                    <a:gd name="connsiteX5" fmla="*/ 23612 w 360095"/>
                    <a:gd name="connsiteY5" fmla="*/ 0 h 473869"/>
                    <a:gd name="connsiteX0" fmla="*/ 15198 w 351681"/>
                    <a:gd name="connsiteY0" fmla="*/ 0 h 473869"/>
                    <a:gd name="connsiteX1" fmla="*/ 325163 w 351681"/>
                    <a:gd name="connsiteY1" fmla="*/ 7144 h 473869"/>
                    <a:gd name="connsiteX2" fmla="*/ 291825 w 351681"/>
                    <a:gd name="connsiteY2" fmla="*/ 361319 h 473869"/>
                    <a:gd name="connsiteX3" fmla="*/ 163238 w 351681"/>
                    <a:gd name="connsiteY3" fmla="*/ 473869 h 473869"/>
                    <a:gd name="connsiteX4" fmla="*/ 87038 w 351681"/>
                    <a:gd name="connsiteY4" fmla="*/ 361950 h 473869"/>
                    <a:gd name="connsiteX5" fmla="*/ 15198 w 351681"/>
                    <a:gd name="connsiteY5" fmla="*/ 0 h 473869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1681" h="485775">
                      <a:moveTo>
                        <a:pt x="15198" y="11906"/>
                      </a:moveTo>
                      <a:lnTo>
                        <a:pt x="325163" y="0"/>
                      </a:lnTo>
                      <a:cubicBezTo>
                        <a:pt x="319607" y="98215"/>
                        <a:pt x="406919" y="420266"/>
                        <a:pt x="291825" y="373225"/>
                      </a:cubicBezTo>
                      <a:cubicBezTo>
                        <a:pt x="256106" y="362323"/>
                        <a:pt x="320401" y="449052"/>
                        <a:pt x="163238" y="485775"/>
                      </a:cubicBezTo>
                      <a:cubicBezTo>
                        <a:pt x="52113" y="474371"/>
                        <a:pt x="106552" y="402536"/>
                        <a:pt x="87038" y="373856"/>
                      </a:cubicBezTo>
                      <a:cubicBezTo>
                        <a:pt x="-89639" y="438944"/>
                        <a:pt x="65998" y="199627"/>
                        <a:pt x="15198" y="1190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9">
                  <a:extLst>
                    <a:ext uri="{FF2B5EF4-FFF2-40B4-BE49-F238E27FC236}">
                      <a16:creationId xmlns:a16="http://schemas.microsoft.com/office/drawing/2014/main" id="{007C0760-CF2A-42E0-9630-92BCD9C1C670}"/>
                    </a:ext>
                  </a:extLst>
                </p:cNvPr>
                <p:cNvSpPr/>
                <p:nvPr/>
              </p:nvSpPr>
              <p:spPr>
                <a:xfrm>
                  <a:off x="4444050" y="2407074"/>
                  <a:ext cx="2294694" cy="560023"/>
                </a:xfrm>
                <a:custGeom>
                  <a:avLst/>
                  <a:gdLst>
                    <a:gd name="connsiteX0" fmla="*/ 0 w 397681"/>
                    <a:gd name="connsiteY0" fmla="*/ 92278 h 184556"/>
                    <a:gd name="connsiteX1" fmla="*/ 198841 w 397681"/>
                    <a:gd name="connsiteY1" fmla="*/ 0 h 184556"/>
                    <a:gd name="connsiteX2" fmla="*/ 397682 w 397681"/>
                    <a:gd name="connsiteY2" fmla="*/ 92278 h 184556"/>
                    <a:gd name="connsiteX3" fmla="*/ 198841 w 397681"/>
                    <a:gd name="connsiteY3" fmla="*/ 184556 h 184556"/>
                    <a:gd name="connsiteX4" fmla="*/ 0 w 397681"/>
                    <a:gd name="connsiteY4" fmla="*/ 92278 h 184556"/>
                    <a:gd name="connsiteX0" fmla="*/ 0 w 403209"/>
                    <a:gd name="connsiteY0" fmla="*/ 11535 h 103813"/>
                    <a:gd name="connsiteX1" fmla="*/ 397682 w 403209"/>
                    <a:gd name="connsiteY1" fmla="*/ 11535 h 103813"/>
                    <a:gd name="connsiteX2" fmla="*/ 198841 w 403209"/>
                    <a:gd name="connsiteY2" fmla="*/ 103813 h 103813"/>
                    <a:gd name="connsiteX3" fmla="*/ 0 w 403209"/>
                    <a:gd name="connsiteY3" fmla="*/ 11535 h 103813"/>
                    <a:gd name="connsiteX0" fmla="*/ 235285 w 2898871"/>
                    <a:gd name="connsiteY0" fmla="*/ 64548 h 157767"/>
                    <a:gd name="connsiteX1" fmla="*/ 2898474 w 2898871"/>
                    <a:gd name="connsiteY1" fmla="*/ 2816 h 157767"/>
                    <a:gd name="connsiteX2" fmla="*/ 434126 w 2898871"/>
                    <a:gd name="connsiteY2" fmla="*/ 156826 h 157767"/>
                    <a:gd name="connsiteX3" fmla="*/ 235285 w 2898871"/>
                    <a:gd name="connsiteY3" fmla="*/ 64548 h 157767"/>
                    <a:gd name="connsiteX0" fmla="*/ 235286 w 2903137"/>
                    <a:gd name="connsiteY0" fmla="*/ 64548 h 157767"/>
                    <a:gd name="connsiteX1" fmla="*/ 2898475 w 2903137"/>
                    <a:gd name="connsiteY1" fmla="*/ 2816 h 157767"/>
                    <a:gd name="connsiteX2" fmla="*/ 434127 w 2903137"/>
                    <a:gd name="connsiteY2" fmla="*/ 156826 h 157767"/>
                    <a:gd name="connsiteX3" fmla="*/ 235286 w 2903137"/>
                    <a:gd name="connsiteY3" fmla="*/ 64548 h 157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3137" h="157767">
                      <a:moveTo>
                        <a:pt x="235286" y="64548"/>
                      </a:moveTo>
                      <a:cubicBezTo>
                        <a:pt x="646011" y="38880"/>
                        <a:pt x="2865335" y="-12564"/>
                        <a:pt x="2898475" y="2816"/>
                      </a:cubicBezTo>
                      <a:cubicBezTo>
                        <a:pt x="3015969" y="159817"/>
                        <a:pt x="877992" y="146537"/>
                        <a:pt x="434127" y="156826"/>
                      </a:cubicBezTo>
                      <a:cubicBezTo>
                        <a:pt x="-9738" y="167115"/>
                        <a:pt x="-175439" y="90216"/>
                        <a:pt x="235286" y="64548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3">
                  <a:extLst>
                    <a:ext uri="{FF2B5EF4-FFF2-40B4-BE49-F238E27FC236}">
                      <a16:creationId xmlns:a16="http://schemas.microsoft.com/office/drawing/2014/main" id="{485E0AD7-92D6-4C2E-8723-4915B5E79E84}"/>
                    </a:ext>
                  </a:extLst>
                </p:cNvPr>
                <p:cNvSpPr/>
                <p:nvPr/>
              </p:nvSpPr>
              <p:spPr>
                <a:xfrm>
                  <a:off x="4093305" y="801675"/>
                  <a:ext cx="2587761" cy="1992123"/>
                </a:xfrm>
                <a:custGeom>
                  <a:avLst/>
                  <a:gdLst>
                    <a:gd name="connsiteX0" fmla="*/ 0 w 1054100"/>
                    <a:gd name="connsiteY0" fmla="*/ 0 h 1250116"/>
                    <a:gd name="connsiteX1" fmla="*/ 1054100 w 1054100"/>
                    <a:gd name="connsiteY1" fmla="*/ 0 h 1250116"/>
                    <a:gd name="connsiteX2" fmla="*/ 1054100 w 1054100"/>
                    <a:gd name="connsiteY2" fmla="*/ 1250116 h 1250116"/>
                    <a:gd name="connsiteX3" fmla="*/ 0 w 1054100"/>
                    <a:gd name="connsiteY3" fmla="*/ 1250116 h 1250116"/>
                    <a:gd name="connsiteX4" fmla="*/ 0 w 1054100"/>
                    <a:gd name="connsiteY4" fmla="*/ 0 h 1250116"/>
                    <a:gd name="connsiteX0" fmla="*/ 0 w 1485900"/>
                    <a:gd name="connsiteY0" fmla="*/ 0 h 1389816"/>
                    <a:gd name="connsiteX1" fmla="*/ 1485900 w 1485900"/>
                    <a:gd name="connsiteY1" fmla="*/ 139700 h 1389816"/>
                    <a:gd name="connsiteX2" fmla="*/ 1485900 w 1485900"/>
                    <a:gd name="connsiteY2" fmla="*/ 1389816 h 1389816"/>
                    <a:gd name="connsiteX3" fmla="*/ 431800 w 1485900"/>
                    <a:gd name="connsiteY3" fmla="*/ 1389816 h 1389816"/>
                    <a:gd name="connsiteX4" fmla="*/ 0 w 1485900"/>
                    <a:gd name="connsiteY4" fmla="*/ 0 h 1389816"/>
                    <a:gd name="connsiteX0" fmla="*/ 0 w 1581150"/>
                    <a:gd name="connsiteY0" fmla="*/ 6350 h 1396166"/>
                    <a:gd name="connsiteX1" fmla="*/ 1581150 w 1581150"/>
                    <a:gd name="connsiteY1" fmla="*/ 0 h 1396166"/>
                    <a:gd name="connsiteX2" fmla="*/ 1485900 w 1581150"/>
                    <a:gd name="connsiteY2" fmla="*/ 1396166 h 1396166"/>
                    <a:gd name="connsiteX3" fmla="*/ 431800 w 1581150"/>
                    <a:gd name="connsiteY3" fmla="*/ 1396166 h 1396166"/>
                    <a:gd name="connsiteX4" fmla="*/ 0 w 1581150"/>
                    <a:gd name="connsiteY4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485900 w 2070159"/>
                    <a:gd name="connsiteY3" fmla="*/ 1396166 h 1396166"/>
                    <a:gd name="connsiteX4" fmla="*/ 431800 w 2070159"/>
                    <a:gd name="connsiteY4" fmla="*/ 1396166 h 1396166"/>
                    <a:gd name="connsiteX5" fmla="*/ 0 w 2070159"/>
                    <a:gd name="connsiteY5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485900 w 2070159"/>
                    <a:gd name="connsiteY4" fmla="*/ 1396166 h 1396166"/>
                    <a:gd name="connsiteX5" fmla="*/ 431800 w 2070159"/>
                    <a:gd name="connsiteY5" fmla="*/ 1396166 h 1396166"/>
                    <a:gd name="connsiteX6" fmla="*/ 0 w 2070159"/>
                    <a:gd name="connsiteY6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962150 w 2070159"/>
                    <a:gd name="connsiteY4" fmla="*/ 1276350 h 1396166"/>
                    <a:gd name="connsiteX5" fmla="*/ 1485900 w 2070159"/>
                    <a:gd name="connsiteY5" fmla="*/ 1396166 h 1396166"/>
                    <a:gd name="connsiteX6" fmla="*/ 431800 w 2070159"/>
                    <a:gd name="connsiteY6" fmla="*/ 1396166 h 1396166"/>
                    <a:gd name="connsiteX7" fmla="*/ 0 w 2070159"/>
                    <a:gd name="connsiteY7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962150 w 2070159"/>
                    <a:gd name="connsiteY4" fmla="*/ 1276350 h 1396166"/>
                    <a:gd name="connsiteX5" fmla="*/ 1847850 w 2070159"/>
                    <a:gd name="connsiteY5" fmla="*/ 1263650 h 1396166"/>
                    <a:gd name="connsiteX6" fmla="*/ 1485900 w 2070159"/>
                    <a:gd name="connsiteY6" fmla="*/ 1396166 h 1396166"/>
                    <a:gd name="connsiteX7" fmla="*/ 431800 w 2070159"/>
                    <a:gd name="connsiteY7" fmla="*/ 1396166 h 1396166"/>
                    <a:gd name="connsiteX8" fmla="*/ 0 w 2070159"/>
                    <a:gd name="connsiteY8" fmla="*/ 6350 h 1396166"/>
                    <a:gd name="connsiteX0" fmla="*/ 0 w 2070159"/>
                    <a:gd name="connsiteY0" fmla="*/ 6350 h 1510466"/>
                    <a:gd name="connsiteX1" fmla="*/ 1581150 w 2070159"/>
                    <a:gd name="connsiteY1" fmla="*/ 0 h 1510466"/>
                    <a:gd name="connsiteX2" fmla="*/ 2070100 w 2070159"/>
                    <a:gd name="connsiteY2" fmla="*/ 889000 h 1510466"/>
                    <a:gd name="connsiteX3" fmla="*/ 1974850 w 2070159"/>
                    <a:gd name="connsiteY3" fmla="*/ 889000 h 1510466"/>
                    <a:gd name="connsiteX4" fmla="*/ 1962150 w 2070159"/>
                    <a:gd name="connsiteY4" fmla="*/ 1276350 h 1510466"/>
                    <a:gd name="connsiteX5" fmla="*/ 1847850 w 2070159"/>
                    <a:gd name="connsiteY5" fmla="*/ 1263650 h 1510466"/>
                    <a:gd name="connsiteX6" fmla="*/ 1276350 w 2070159"/>
                    <a:gd name="connsiteY6" fmla="*/ 1510466 h 1510466"/>
                    <a:gd name="connsiteX7" fmla="*/ 431800 w 2070159"/>
                    <a:gd name="connsiteY7" fmla="*/ 1396166 h 1510466"/>
                    <a:gd name="connsiteX8" fmla="*/ 0 w 2070159"/>
                    <a:gd name="connsiteY8" fmla="*/ 6350 h 1510466"/>
                    <a:gd name="connsiteX0" fmla="*/ 0 w 2070159"/>
                    <a:gd name="connsiteY0" fmla="*/ 6350 h 1520161"/>
                    <a:gd name="connsiteX1" fmla="*/ 1581150 w 2070159"/>
                    <a:gd name="connsiteY1" fmla="*/ 0 h 1520161"/>
                    <a:gd name="connsiteX2" fmla="*/ 2070100 w 2070159"/>
                    <a:gd name="connsiteY2" fmla="*/ 889000 h 1520161"/>
                    <a:gd name="connsiteX3" fmla="*/ 1974850 w 2070159"/>
                    <a:gd name="connsiteY3" fmla="*/ 889000 h 1520161"/>
                    <a:gd name="connsiteX4" fmla="*/ 1962150 w 2070159"/>
                    <a:gd name="connsiteY4" fmla="*/ 1276350 h 1520161"/>
                    <a:gd name="connsiteX5" fmla="*/ 1847850 w 2070159"/>
                    <a:gd name="connsiteY5" fmla="*/ 1263650 h 1520161"/>
                    <a:gd name="connsiteX6" fmla="*/ 1276350 w 2070159"/>
                    <a:gd name="connsiteY6" fmla="*/ 1510466 h 1520161"/>
                    <a:gd name="connsiteX7" fmla="*/ 431800 w 2070159"/>
                    <a:gd name="connsiteY7" fmla="*/ 1396166 h 1520161"/>
                    <a:gd name="connsiteX8" fmla="*/ 0 w 2070159"/>
                    <a:gd name="connsiteY8" fmla="*/ 6350 h 1520161"/>
                    <a:gd name="connsiteX0" fmla="*/ 0 w 2070159"/>
                    <a:gd name="connsiteY0" fmla="*/ 6350 h 1550341"/>
                    <a:gd name="connsiteX1" fmla="*/ 1581150 w 2070159"/>
                    <a:gd name="connsiteY1" fmla="*/ 0 h 1550341"/>
                    <a:gd name="connsiteX2" fmla="*/ 2070100 w 2070159"/>
                    <a:gd name="connsiteY2" fmla="*/ 889000 h 1550341"/>
                    <a:gd name="connsiteX3" fmla="*/ 1974850 w 2070159"/>
                    <a:gd name="connsiteY3" fmla="*/ 889000 h 1550341"/>
                    <a:gd name="connsiteX4" fmla="*/ 1962150 w 2070159"/>
                    <a:gd name="connsiteY4" fmla="*/ 1276350 h 1550341"/>
                    <a:gd name="connsiteX5" fmla="*/ 1847850 w 2070159"/>
                    <a:gd name="connsiteY5" fmla="*/ 1263650 h 1550341"/>
                    <a:gd name="connsiteX6" fmla="*/ 1276350 w 2070159"/>
                    <a:gd name="connsiteY6" fmla="*/ 1510466 h 1550341"/>
                    <a:gd name="connsiteX7" fmla="*/ 793750 w 2070159"/>
                    <a:gd name="connsiteY7" fmla="*/ 1536700 h 1550341"/>
                    <a:gd name="connsiteX8" fmla="*/ 431800 w 2070159"/>
                    <a:gd name="connsiteY8" fmla="*/ 1396166 h 1550341"/>
                    <a:gd name="connsiteX9" fmla="*/ 0 w 2070159"/>
                    <a:gd name="connsiteY9" fmla="*/ 6350 h 1550341"/>
                    <a:gd name="connsiteX0" fmla="*/ 0 w 2070159"/>
                    <a:gd name="connsiteY0" fmla="*/ 6350 h 1545670"/>
                    <a:gd name="connsiteX1" fmla="*/ 1581150 w 2070159"/>
                    <a:gd name="connsiteY1" fmla="*/ 0 h 1545670"/>
                    <a:gd name="connsiteX2" fmla="*/ 2070100 w 2070159"/>
                    <a:gd name="connsiteY2" fmla="*/ 889000 h 1545670"/>
                    <a:gd name="connsiteX3" fmla="*/ 1974850 w 2070159"/>
                    <a:gd name="connsiteY3" fmla="*/ 889000 h 1545670"/>
                    <a:gd name="connsiteX4" fmla="*/ 1962150 w 2070159"/>
                    <a:gd name="connsiteY4" fmla="*/ 1276350 h 1545670"/>
                    <a:gd name="connsiteX5" fmla="*/ 1847850 w 2070159"/>
                    <a:gd name="connsiteY5" fmla="*/ 1263650 h 1545670"/>
                    <a:gd name="connsiteX6" fmla="*/ 1276350 w 2070159"/>
                    <a:gd name="connsiteY6" fmla="*/ 1510466 h 1545670"/>
                    <a:gd name="connsiteX7" fmla="*/ 793750 w 2070159"/>
                    <a:gd name="connsiteY7" fmla="*/ 1536700 h 1545670"/>
                    <a:gd name="connsiteX8" fmla="*/ 565150 w 2070159"/>
                    <a:gd name="connsiteY8" fmla="*/ 1498600 h 1545670"/>
                    <a:gd name="connsiteX9" fmla="*/ 431800 w 2070159"/>
                    <a:gd name="connsiteY9" fmla="*/ 1396166 h 1545670"/>
                    <a:gd name="connsiteX10" fmla="*/ 0 w 2070159"/>
                    <a:gd name="connsiteY10" fmla="*/ 6350 h 1545670"/>
                    <a:gd name="connsiteX0" fmla="*/ 0 w 2070159"/>
                    <a:gd name="connsiteY0" fmla="*/ 6350 h 1605827"/>
                    <a:gd name="connsiteX1" fmla="*/ 1581150 w 2070159"/>
                    <a:gd name="connsiteY1" fmla="*/ 0 h 1605827"/>
                    <a:gd name="connsiteX2" fmla="*/ 2070100 w 2070159"/>
                    <a:gd name="connsiteY2" fmla="*/ 889000 h 1605827"/>
                    <a:gd name="connsiteX3" fmla="*/ 1974850 w 2070159"/>
                    <a:gd name="connsiteY3" fmla="*/ 889000 h 1605827"/>
                    <a:gd name="connsiteX4" fmla="*/ 1962150 w 2070159"/>
                    <a:gd name="connsiteY4" fmla="*/ 1276350 h 1605827"/>
                    <a:gd name="connsiteX5" fmla="*/ 1847850 w 2070159"/>
                    <a:gd name="connsiteY5" fmla="*/ 1263650 h 1605827"/>
                    <a:gd name="connsiteX6" fmla="*/ 1276350 w 2070159"/>
                    <a:gd name="connsiteY6" fmla="*/ 1510466 h 1605827"/>
                    <a:gd name="connsiteX7" fmla="*/ 793750 w 2070159"/>
                    <a:gd name="connsiteY7" fmla="*/ 1536700 h 1605827"/>
                    <a:gd name="connsiteX8" fmla="*/ 565150 w 2070159"/>
                    <a:gd name="connsiteY8" fmla="*/ 1498600 h 1605827"/>
                    <a:gd name="connsiteX9" fmla="*/ 317500 w 2070159"/>
                    <a:gd name="connsiteY9" fmla="*/ 1497766 h 1605827"/>
                    <a:gd name="connsiteX10" fmla="*/ 0 w 2070159"/>
                    <a:gd name="connsiteY10" fmla="*/ 6350 h 1605827"/>
                    <a:gd name="connsiteX0" fmla="*/ 285750 w 2355909"/>
                    <a:gd name="connsiteY0" fmla="*/ 6350 h 1545670"/>
                    <a:gd name="connsiteX1" fmla="*/ 1866900 w 2355909"/>
                    <a:gd name="connsiteY1" fmla="*/ 0 h 1545670"/>
                    <a:gd name="connsiteX2" fmla="*/ 2355850 w 2355909"/>
                    <a:gd name="connsiteY2" fmla="*/ 889000 h 1545670"/>
                    <a:gd name="connsiteX3" fmla="*/ 2260600 w 2355909"/>
                    <a:gd name="connsiteY3" fmla="*/ 889000 h 1545670"/>
                    <a:gd name="connsiteX4" fmla="*/ 2247900 w 2355909"/>
                    <a:gd name="connsiteY4" fmla="*/ 1276350 h 1545670"/>
                    <a:gd name="connsiteX5" fmla="*/ 2133600 w 2355909"/>
                    <a:gd name="connsiteY5" fmla="*/ 1263650 h 1545670"/>
                    <a:gd name="connsiteX6" fmla="*/ 1562100 w 2355909"/>
                    <a:gd name="connsiteY6" fmla="*/ 1510466 h 1545670"/>
                    <a:gd name="connsiteX7" fmla="*/ 1079500 w 2355909"/>
                    <a:gd name="connsiteY7" fmla="*/ 1536700 h 1545670"/>
                    <a:gd name="connsiteX8" fmla="*/ 850900 w 2355909"/>
                    <a:gd name="connsiteY8" fmla="*/ 1498600 h 1545670"/>
                    <a:gd name="connsiteX9" fmla="*/ 603250 w 2355909"/>
                    <a:gd name="connsiteY9" fmla="*/ 1497766 h 1545670"/>
                    <a:gd name="connsiteX10" fmla="*/ 0 w 2355909"/>
                    <a:gd name="connsiteY10" fmla="*/ 1250950 h 1545670"/>
                    <a:gd name="connsiteX11" fmla="*/ 285750 w 2355909"/>
                    <a:gd name="connsiteY11" fmla="*/ 6350 h 1545670"/>
                    <a:gd name="connsiteX0" fmla="*/ 415956 w 2486115"/>
                    <a:gd name="connsiteY0" fmla="*/ 6350 h 1545670"/>
                    <a:gd name="connsiteX1" fmla="*/ 1997106 w 2486115"/>
                    <a:gd name="connsiteY1" fmla="*/ 0 h 1545670"/>
                    <a:gd name="connsiteX2" fmla="*/ 2486056 w 2486115"/>
                    <a:gd name="connsiteY2" fmla="*/ 889000 h 1545670"/>
                    <a:gd name="connsiteX3" fmla="*/ 2390806 w 2486115"/>
                    <a:gd name="connsiteY3" fmla="*/ 889000 h 1545670"/>
                    <a:gd name="connsiteX4" fmla="*/ 2378106 w 2486115"/>
                    <a:gd name="connsiteY4" fmla="*/ 1276350 h 1545670"/>
                    <a:gd name="connsiteX5" fmla="*/ 2263806 w 2486115"/>
                    <a:gd name="connsiteY5" fmla="*/ 1263650 h 1545670"/>
                    <a:gd name="connsiteX6" fmla="*/ 1692306 w 2486115"/>
                    <a:gd name="connsiteY6" fmla="*/ 1510466 h 1545670"/>
                    <a:gd name="connsiteX7" fmla="*/ 1209706 w 2486115"/>
                    <a:gd name="connsiteY7" fmla="*/ 1536700 h 1545670"/>
                    <a:gd name="connsiteX8" fmla="*/ 981106 w 2486115"/>
                    <a:gd name="connsiteY8" fmla="*/ 1498600 h 1545670"/>
                    <a:gd name="connsiteX9" fmla="*/ 733456 w 2486115"/>
                    <a:gd name="connsiteY9" fmla="*/ 1497766 h 1545670"/>
                    <a:gd name="connsiteX10" fmla="*/ 130206 w 2486115"/>
                    <a:gd name="connsiteY10" fmla="*/ 1250950 h 1545670"/>
                    <a:gd name="connsiteX11" fmla="*/ 3206 w 2486115"/>
                    <a:gd name="connsiteY11" fmla="*/ 889000 h 1545670"/>
                    <a:gd name="connsiteX12" fmla="*/ 415956 w 2486115"/>
                    <a:gd name="connsiteY12" fmla="*/ 6350 h 1545670"/>
                    <a:gd name="connsiteX0" fmla="*/ 415956 w 2486115"/>
                    <a:gd name="connsiteY0" fmla="*/ 6350 h 1545670"/>
                    <a:gd name="connsiteX1" fmla="*/ 1997106 w 2486115"/>
                    <a:gd name="connsiteY1" fmla="*/ 0 h 1545670"/>
                    <a:gd name="connsiteX2" fmla="*/ 2486056 w 2486115"/>
                    <a:gd name="connsiteY2" fmla="*/ 889000 h 1545670"/>
                    <a:gd name="connsiteX3" fmla="*/ 2390806 w 2486115"/>
                    <a:gd name="connsiteY3" fmla="*/ 889000 h 1545670"/>
                    <a:gd name="connsiteX4" fmla="*/ 2378106 w 2486115"/>
                    <a:gd name="connsiteY4" fmla="*/ 1276350 h 1545670"/>
                    <a:gd name="connsiteX5" fmla="*/ 2263806 w 2486115"/>
                    <a:gd name="connsiteY5" fmla="*/ 1263650 h 1545670"/>
                    <a:gd name="connsiteX6" fmla="*/ 1692306 w 2486115"/>
                    <a:gd name="connsiteY6" fmla="*/ 1510466 h 1545670"/>
                    <a:gd name="connsiteX7" fmla="*/ 1209706 w 2486115"/>
                    <a:gd name="connsiteY7" fmla="*/ 1536700 h 1545670"/>
                    <a:gd name="connsiteX8" fmla="*/ 981106 w 2486115"/>
                    <a:gd name="connsiteY8" fmla="*/ 1498600 h 1545670"/>
                    <a:gd name="connsiteX9" fmla="*/ 733456 w 2486115"/>
                    <a:gd name="connsiteY9" fmla="*/ 1497766 h 1545670"/>
                    <a:gd name="connsiteX10" fmla="*/ 130206 w 2486115"/>
                    <a:gd name="connsiteY10" fmla="*/ 1250950 h 1545670"/>
                    <a:gd name="connsiteX11" fmla="*/ 3206 w 2486115"/>
                    <a:gd name="connsiteY11" fmla="*/ 889000 h 1545670"/>
                    <a:gd name="connsiteX12" fmla="*/ 454056 w 2486115"/>
                    <a:gd name="connsiteY12" fmla="*/ 63500 h 1545670"/>
                    <a:gd name="connsiteX13" fmla="*/ 415956 w 2486115"/>
                    <a:gd name="connsiteY13" fmla="*/ 6350 h 1545670"/>
                    <a:gd name="connsiteX0" fmla="*/ 415956 w 2486056"/>
                    <a:gd name="connsiteY0" fmla="*/ 26123 h 1565443"/>
                    <a:gd name="connsiteX1" fmla="*/ 1997106 w 2486056"/>
                    <a:gd name="connsiteY1" fmla="*/ 19773 h 1565443"/>
                    <a:gd name="connsiteX2" fmla="*/ 1939956 w 2486056"/>
                    <a:gd name="connsiteY2" fmla="*/ 83273 h 1565443"/>
                    <a:gd name="connsiteX3" fmla="*/ 2486056 w 2486056"/>
                    <a:gd name="connsiteY3" fmla="*/ 908773 h 1565443"/>
                    <a:gd name="connsiteX4" fmla="*/ 2390806 w 2486056"/>
                    <a:gd name="connsiteY4" fmla="*/ 908773 h 1565443"/>
                    <a:gd name="connsiteX5" fmla="*/ 2378106 w 2486056"/>
                    <a:gd name="connsiteY5" fmla="*/ 1296123 h 1565443"/>
                    <a:gd name="connsiteX6" fmla="*/ 2263806 w 2486056"/>
                    <a:gd name="connsiteY6" fmla="*/ 1283423 h 1565443"/>
                    <a:gd name="connsiteX7" fmla="*/ 1692306 w 2486056"/>
                    <a:gd name="connsiteY7" fmla="*/ 1530239 h 1565443"/>
                    <a:gd name="connsiteX8" fmla="*/ 1209706 w 2486056"/>
                    <a:gd name="connsiteY8" fmla="*/ 1556473 h 1565443"/>
                    <a:gd name="connsiteX9" fmla="*/ 981106 w 2486056"/>
                    <a:gd name="connsiteY9" fmla="*/ 1518373 h 1565443"/>
                    <a:gd name="connsiteX10" fmla="*/ 733456 w 2486056"/>
                    <a:gd name="connsiteY10" fmla="*/ 1517539 h 1565443"/>
                    <a:gd name="connsiteX11" fmla="*/ 130206 w 2486056"/>
                    <a:gd name="connsiteY11" fmla="*/ 1270723 h 1565443"/>
                    <a:gd name="connsiteX12" fmla="*/ 3206 w 2486056"/>
                    <a:gd name="connsiteY12" fmla="*/ 908773 h 1565443"/>
                    <a:gd name="connsiteX13" fmla="*/ 454056 w 2486056"/>
                    <a:gd name="connsiteY13" fmla="*/ 83273 h 1565443"/>
                    <a:gd name="connsiteX14" fmla="*/ 415956 w 2486056"/>
                    <a:gd name="connsiteY14" fmla="*/ 26123 h 1565443"/>
                    <a:gd name="connsiteX0" fmla="*/ 415956 w 2486934"/>
                    <a:gd name="connsiteY0" fmla="*/ 26123 h 1565443"/>
                    <a:gd name="connsiteX1" fmla="*/ 1997106 w 2486934"/>
                    <a:gd name="connsiteY1" fmla="*/ 19773 h 1565443"/>
                    <a:gd name="connsiteX2" fmla="*/ 1939956 w 2486934"/>
                    <a:gd name="connsiteY2" fmla="*/ 83273 h 1565443"/>
                    <a:gd name="connsiteX3" fmla="*/ 2486056 w 2486934"/>
                    <a:gd name="connsiteY3" fmla="*/ 908773 h 1565443"/>
                    <a:gd name="connsiteX4" fmla="*/ 2390806 w 2486934"/>
                    <a:gd name="connsiteY4" fmla="*/ 908773 h 1565443"/>
                    <a:gd name="connsiteX5" fmla="*/ 2378106 w 2486934"/>
                    <a:gd name="connsiteY5" fmla="*/ 1296123 h 1565443"/>
                    <a:gd name="connsiteX6" fmla="*/ 2263806 w 2486934"/>
                    <a:gd name="connsiteY6" fmla="*/ 1283423 h 1565443"/>
                    <a:gd name="connsiteX7" fmla="*/ 1692306 w 2486934"/>
                    <a:gd name="connsiteY7" fmla="*/ 1530239 h 1565443"/>
                    <a:gd name="connsiteX8" fmla="*/ 1209706 w 2486934"/>
                    <a:gd name="connsiteY8" fmla="*/ 1556473 h 1565443"/>
                    <a:gd name="connsiteX9" fmla="*/ 981106 w 2486934"/>
                    <a:gd name="connsiteY9" fmla="*/ 1518373 h 1565443"/>
                    <a:gd name="connsiteX10" fmla="*/ 733456 w 2486934"/>
                    <a:gd name="connsiteY10" fmla="*/ 1517539 h 1565443"/>
                    <a:gd name="connsiteX11" fmla="*/ 130206 w 2486934"/>
                    <a:gd name="connsiteY11" fmla="*/ 1270723 h 1565443"/>
                    <a:gd name="connsiteX12" fmla="*/ 3206 w 2486934"/>
                    <a:gd name="connsiteY12" fmla="*/ 908773 h 1565443"/>
                    <a:gd name="connsiteX13" fmla="*/ 454056 w 2486934"/>
                    <a:gd name="connsiteY13" fmla="*/ 83273 h 1565443"/>
                    <a:gd name="connsiteX14" fmla="*/ 415956 w 2486934"/>
                    <a:gd name="connsiteY14" fmla="*/ 26123 h 1565443"/>
                    <a:gd name="connsiteX0" fmla="*/ 415956 w 2486923"/>
                    <a:gd name="connsiteY0" fmla="*/ 26123 h 1565443"/>
                    <a:gd name="connsiteX1" fmla="*/ 1997106 w 2486923"/>
                    <a:gd name="connsiteY1" fmla="*/ 19773 h 1565443"/>
                    <a:gd name="connsiteX2" fmla="*/ 1939956 w 2486923"/>
                    <a:gd name="connsiteY2" fmla="*/ 83273 h 1565443"/>
                    <a:gd name="connsiteX3" fmla="*/ 2486056 w 2486923"/>
                    <a:gd name="connsiteY3" fmla="*/ 908773 h 1565443"/>
                    <a:gd name="connsiteX4" fmla="*/ 2390806 w 2486923"/>
                    <a:gd name="connsiteY4" fmla="*/ 908773 h 1565443"/>
                    <a:gd name="connsiteX5" fmla="*/ 2378106 w 2486923"/>
                    <a:gd name="connsiteY5" fmla="*/ 1296123 h 1565443"/>
                    <a:gd name="connsiteX6" fmla="*/ 2263806 w 2486923"/>
                    <a:gd name="connsiteY6" fmla="*/ 1283423 h 1565443"/>
                    <a:gd name="connsiteX7" fmla="*/ 1692306 w 2486923"/>
                    <a:gd name="connsiteY7" fmla="*/ 1530239 h 1565443"/>
                    <a:gd name="connsiteX8" fmla="*/ 1209706 w 2486923"/>
                    <a:gd name="connsiteY8" fmla="*/ 1556473 h 1565443"/>
                    <a:gd name="connsiteX9" fmla="*/ 981106 w 2486923"/>
                    <a:gd name="connsiteY9" fmla="*/ 1518373 h 1565443"/>
                    <a:gd name="connsiteX10" fmla="*/ 733456 w 2486923"/>
                    <a:gd name="connsiteY10" fmla="*/ 1517539 h 1565443"/>
                    <a:gd name="connsiteX11" fmla="*/ 130206 w 2486923"/>
                    <a:gd name="connsiteY11" fmla="*/ 1270723 h 1565443"/>
                    <a:gd name="connsiteX12" fmla="*/ 3206 w 2486923"/>
                    <a:gd name="connsiteY12" fmla="*/ 908773 h 1565443"/>
                    <a:gd name="connsiteX13" fmla="*/ 454056 w 2486923"/>
                    <a:gd name="connsiteY13" fmla="*/ 83273 h 1565443"/>
                    <a:gd name="connsiteX14" fmla="*/ 415956 w 2486923"/>
                    <a:gd name="connsiteY14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92396"/>
                    <a:gd name="connsiteX1" fmla="*/ 2097944 w 2587761"/>
                    <a:gd name="connsiteY1" fmla="*/ 19773 h 1592396"/>
                    <a:gd name="connsiteX2" fmla="*/ 2040794 w 2587761"/>
                    <a:gd name="connsiteY2" fmla="*/ 83273 h 1592396"/>
                    <a:gd name="connsiteX3" fmla="*/ 2586894 w 2587761"/>
                    <a:gd name="connsiteY3" fmla="*/ 908773 h 1592396"/>
                    <a:gd name="connsiteX4" fmla="*/ 2491644 w 2587761"/>
                    <a:gd name="connsiteY4" fmla="*/ 908773 h 1592396"/>
                    <a:gd name="connsiteX5" fmla="*/ 2478944 w 2587761"/>
                    <a:gd name="connsiteY5" fmla="*/ 1296123 h 1592396"/>
                    <a:gd name="connsiteX6" fmla="*/ 2364644 w 2587761"/>
                    <a:gd name="connsiteY6" fmla="*/ 1283423 h 1592396"/>
                    <a:gd name="connsiteX7" fmla="*/ 1793144 w 2587761"/>
                    <a:gd name="connsiteY7" fmla="*/ 1530239 h 1592396"/>
                    <a:gd name="connsiteX8" fmla="*/ 1310544 w 2587761"/>
                    <a:gd name="connsiteY8" fmla="*/ 1556473 h 1592396"/>
                    <a:gd name="connsiteX9" fmla="*/ 1081944 w 2587761"/>
                    <a:gd name="connsiteY9" fmla="*/ 1518373 h 1592396"/>
                    <a:gd name="connsiteX10" fmla="*/ 834294 w 2587761"/>
                    <a:gd name="connsiteY10" fmla="*/ 1517539 h 1592396"/>
                    <a:gd name="connsiteX11" fmla="*/ 231044 w 2587761"/>
                    <a:gd name="connsiteY11" fmla="*/ 1270723 h 1592396"/>
                    <a:gd name="connsiteX12" fmla="*/ 104044 w 2587761"/>
                    <a:gd name="connsiteY12" fmla="*/ 908773 h 1592396"/>
                    <a:gd name="connsiteX13" fmla="*/ 21495 w 2587761"/>
                    <a:gd name="connsiteY13" fmla="*/ 908774 h 1592396"/>
                    <a:gd name="connsiteX14" fmla="*/ 554894 w 2587761"/>
                    <a:gd name="connsiteY14" fmla="*/ 83273 h 1592396"/>
                    <a:gd name="connsiteX15" fmla="*/ 516794 w 2587761"/>
                    <a:gd name="connsiteY15" fmla="*/ 26123 h 1592396"/>
                    <a:gd name="connsiteX0" fmla="*/ 516794 w 2587761"/>
                    <a:gd name="connsiteY0" fmla="*/ 26123 h 1596205"/>
                    <a:gd name="connsiteX1" fmla="*/ 2097944 w 2587761"/>
                    <a:gd name="connsiteY1" fmla="*/ 19773 h 1596205"/>
                    <a:gd name="connsiteX2" fmla="*/ 2040794 w 2587761"/>
                    <a:gd name="connsiteY2" fmla="*/ 83273 h 1596205"/>
                    <a:gd name="connsiteX3" fmla="*/ 2586894 w 2587761"/>
                    <a:gd name="connsiteY3" fmla="*/ 908773 h 1596205"/>
                    <a:gd name="connsiteX4" fmla="*/ 2491644 w 2587761"/>
                    <a:gd name="connsiteY4" fmla="*/ 908773 h 1596205"/>
                    <a:gd name="connsiteX5" fmla="*/ 2478944 w 2587761"/>
                    <a:gd name="connsiteY5" fmla="*/ 1296123 h 1596205"/>
                    <a:gd name="connsiteX6" fmla="*/ 2364644 w 2587761"/>
                    <a:gd name="connsiteY6" fmla="*/ 1283423 h 1596205"/>
                    <a:gd name="connsiteX7" fmla="*/ 1793144 w 2587761"/>
                    <a:gd name="connsiteY7" fmla="*/ 1530239 h 1596205"/>
                    <a:gd name="connsiteX8" fmla="*/ 1310544 w 2587761"/>
                    <a:gd name="connsiteY8" fmla="*/ 1556473 h 1596205"/>
                    <a:gd name="connsiteX9" fmla="*/ 1081944 w 2587761"/>
                    <a:gd name="connsiteY9" fmla="*/ 1518373 h 1596205"/>
                    <a:gd name="connsiteX10" fmla="*/ 834294 w 2587761"/>
                    <a:gd name="connsiteY10" fmla="*/ 1517539 h 1596205"/>
                    <a:gd name="connsiteX11" fmla="*/ 231044 w 2587761"/>
                    <a:gd name="connsiteY11" fmla="*/ 1270723 h 1596205"/>
                    <a:gd name="connsiteX12" fmla="*/ 104044 w 2587761"/>
                    <a:gd name="connsiteY12" fmla="*/ 908773 h 1596205"/>
                    <a:gd name="connsiteX13" fmla="*/ 21495 w 2587761"/>
                    <a:gd name="connsiteY13" fmla="*/ 908774 h 1596205"/>
                    <a:gd name="connsiteX14" fmla="*/ 554894 w 2587761"/>
                    <a:gd name="connsiteY14" fmla="*/ 83273 h 1596205"/>
                    <a:gd name="connsiteX15" fmla="*/ 516794 w 2587761"/>
                    <a:gd name="connsiteY15" fmla="*/ 26123 h 1596205"/>
                    <a:gd name="connsiteX0" fmla="*/ 516794 w 2587761"/>
                    <a:gd name="connsiteY0" fmla="*/ 26123 h 1596205"/>
                    <a:gd name="connsiteX1" fmla="*/ 2097944 w 2587761"/>
                    <a:gd name="connsiteY1" fmla="*/ 19773 h 1596205"/>
                    <a:gd name="connsiteX2" fmla="*/ 2040794 w 2587761"/>
                    <a:gd name="connsiteY2" fmla="*/ 83273 h 1596205"/>
                    <a:gd name="connsiteX3" fmla="*/ 2586894 w 2587761"/>
                    <a:gd name="connsiteY3" fmla="*/ 908773 h 1596205"/>
                    <a:gd name="connsiteX4" fmla="*/ 2491644 w 2587761"/>
                    <a:gd name="connsiteY4" fmla="*/ 908773 h 1596205"/>
                    <a:gd name="connsiteX5" fmla="*/ 2478944 w 2587761"/>
                    <a:gd name="connsiteY5" fmla="*/ 1296123 h 1596205"/>
                    <a:gd name="connsiteX6" fmla="*/ 2364644 w 2587761"/>
                    <a:gd name="connsiteY6" fmla="*/ 1283423 h 1596205"/>
                    <a:gd name="connsiteX7" fmla="*/ 1793144 w 2587761"/>
                    <a:gd name="connsiteY7" fmla="*/ 1530239 h 1596205"/>
                    <a:gd name="connsiteX8" fmla="*/ 1310544 w 2587761"/>
                    <a:gd name="connsiteY8" fmla="*/ 1556473 h 1596205"/>
                    <a:gd name="connsiteX9" fmla="*/ 1081944 w 2587761"/>
                    <a:gd name="connsiteY9" fmla="*/ 1518373 h 1596205"/>
                    <a:gd name="connsiteX10" fmla="*/ 834294 w 2587761"/>
                    <a:gd name="connsiteY10" fmla="*/ 1517539 h 1596205"/>
                    <a:gd name="connsiteX11" fmla="*/ 231044 w 2587761"/>
                    <a:gd name="connsiteY11" fmla="*/ 1270723 h 1596205"/>
                    <a:gd name="connsiteX12" fmla="*/ 104044 w 2587761"/>
                    <a:gd name="connsiteY12" fmla="*/ 908773 h 1596205"/>
                    <a:gd name="connsiteX13" fmla="*/ 21495 w 2587761"/>
                    <a:gd name="connsiteY13" fmla="*/ 908774 h 1596205"/>
                    <a:gd name="connsiteX14" fmla="*/ 554894 w 2587761"/>
                    <a:gd name="connsiteY14" fmla="*/ 83273 h 1596205"/>
                    <a:gd name="connsiteX15" fmla="*/ 516794 w 2587761"/>
                    <a:gd name="connsiteY15" fmla="*/ 26123 h 1596205"/>
                    <a:gd name="connsiteX0" fmla="*/ 516794 w 2587761"/>
                    <a:gd name="connsiteY0" fmla="*/ 26123 h 1597888"/>
                    <a:gd name="connsiteX1" fmla="*/ 2097944 w 2587761"/>
                    <a:gd name="connsiteY1" fmla="*/ 19773 h 1597888"/>
                    <a:gd name="connsiteX2" fmla="*/ 2040794 w 2587761"/>
                    <a:gd name="connsiteY2" fmla="*/ 83273 h 1597888"/>
                    <a:gd name="connsiteX3" fmla="*/ 2586894 w 2587761"/>
                    <a:gd name="connsiteY3" fmla="*/ 908773 h 1597888"/>
                    <a:gd name="connsiteX4" fmla="*/ 2491644 w 2587761"/>
                    <a:gd name="connsiteY4" fmla="*/ 908773 h 1597888"/>
                    <a:gd name="connsiteX5" fmla="*/ 2478944 w 2587761"/>
                    <a:gd name="connsiteY5" fmla="*/ 1296123 h 1597888"/>
                    <a:gd name="connsiteX6" fmla="*/ 2364644 w 2587761"/>
                    <a:gd name="connsiteY6" fmla="*/ 1283423 h 1597888"/>
                    <a:gd name="connsiteX7" fmla="*/ 1793144 w 2587761"/>
                    <a:gd name="connsiteY7" fmla="*/ 1530239 h 1597888"/>
                    <a:gd name="connsiteX8" fmla="*/ 1310544 w 2587761"/>
                    <a:gd name="connsiteY8" fmla="*/ 1556473 h 1597888"/>
                    <a:gd name="connsiteX9" fmla="*/ 1081944 w 2587761"/>
                    <a:gd name="connsiteY9" fmla="*/ 1518373 h 1597888"/>
                    <a:gd name="connsiteX10" fmla="*/ 834294 w 2587761"/>
                    <a:gd name="connsiteY10" fmla="*/ 1517539 h 1597888"/>
                    <a:gd name="connsiteX11" fmla="*/ 231044 w 2587761"/>
                    <a:gd name="connsiteY11" fmla="*/ 1270723 h 1597888"/>
                    <a:gd name="connsiteX12" fmla="*/ 104044 w 2587761"/>
                    <a:gd name="connsiteY12" fmla="*/ 908773 h 1597888"/>
                    <a:gd name="connsiteX13" fmla="*/ 21495 w 2587761"/>
                    <a:gd name="connsiteY13" fmla="*/ 908774 h 1597888"/>
                    <a:gd name="connsiteX14" fmla="*/ 554894 w 2587761"/>
                    <a:gd name="connsiteY14" fmla="*/ 83273 h 1597888"/>
                    <a:gd name="connsiteX15" fmla="*/ 516794 w 2587761"/>
                    <a:gd name="connsiteY15" fmla="*/ 26123 h 1597888"/>
                    <a:gd name="connsiteX0" fmla="*/ 516794 w 2587761"/>
                    <a:gd name="connsiteY0" fmla="*/ 26123 h 1597888"/>
                    <a:gd name="connsiteX1" fmla="*/ 2097944 w 2587761"/>
                    <a:gd name="connsiteY1" fmla="*/ 19773 h 1597888"/>
                    <a:gd name="connsiteX2" fmla="*/ 2040794 w 2587761"/>
                    <a:gd name="connsiteY2" fmla="*/ 83273 h 1597888"/>
                    <a:gd name="connsiteX3" fmla="*/ 2586894 w 2587761"/>
                    <a:gd name="connsiteY3" fmla="*/ 908773 h 1597888"/>
                    <a:gd name="connsiteX4" fmla="*/ 2491644 w 2587761"/>
                    <a:gd name="connsiteY4" fmla="*/ 908773 h 1597888"/>
                    <a:gd name="connsiteX5" fmla="*/ 2478944 w 2587761"/>
                    <a:gd name="connsiteY5" fmla="*/ 1296123 h 1597888"/>
                    <a:gd name="connsiteX6" fmla="*/ 2364644 w 2587761"/>
                    <a:gd name="connsiteY6" fmla="*/ 1283423 h 1597888"/>
                    <a:gd name="connsiteX7" fmla="*/ 1793144 w 2587761"/>
                    <a:gd name="connsiteY7" fmla="*/ 1530239 h 1597888"/>
                    <a:gd name="connsiteX8" fmla="*/ 1526445 w 2587761"/>
                    <a:gd name="connsiteY8" fmla="*/ 1550122 h 1597888"/>
                    <a:gd name="connsiteX9" fmla="*/ 1310544 w 2587761"/>
                    <a:gd name="connsiteY9" fmla="*/ 1556473 h 1597888"/>
                    <a:gd name="connsiteX10" fmla="*/ 1081944 w 2587761"/>
                    <a:gd name="connsiteY10" fmla="*/ 1518373 h 1597888"/>
                    <a:gd name="connsiteX11" fmla="*/ 834294 w 2587761"/>
                    <a:gd name="connsiteY11" fmla="*/ 1517539 h 1597888"/>
                    <a:gd name="connsiteX12" fmla="*/ 231044 w 2587761"/>
                    <a:gd name="connsiteY12" fmla="*/ 1270723 h 1597888"/>
                    <a:gd name="connsiteX13" fmla="*/ 104044 w 2587761"/>
                    <a:gd name="connsiteY13" fmla="*/ 908773 h 1597888"/>
                    <a:gd name="connsiteX14" fmla="*/ 21495 w 2587761"/>
                    <a:gd name="connsiteY14" fmla="*/ 908774 h 1597888"/>
                    <a:gd name="connsiteX15" fmla="*/ 554894 w 2587761"/>
                    <a:gd name="connsiteY15" fmla="*/ 83273 h 1597888"/>
                    <a:gd name="connsiteX16" fmla="*/ 516794 w 2587761"/>
                    <a:gd name="connsiteY16" fmla="*/ 26123 h 1597888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354193 h 1928790"/>
                    <a:gd name="connsiteX1" fmla="*/ 2097944 w 2587761"/>
                    <a:gd name="connsiteY1" fmla="*/ 347843 h 1928790"/>
                    <a:gd name="connsiteX2" fmla="*/ 2040794 w 2587761"/>
                    <a:gd name="connsiteY2" fmla="*/ 411343 h 1928790"/>
                    <a:gd name="connsiteX3" fmla="*/ 2586894 w 2587761"/>
                    <a:gd name="connsiteY3" fmla="*/ 1236843 h 1928790"/>
                    <a:gd name="connsiteX4" fmla="*/ 2491644 w 2587761"/>
                    <a:gd name="connsiteY4" fmla="*/ 1236843 h 1928790"/>
                    <a:gd name="connsiteX5" fmla="*/ 2478944 w 2587761"/>
                    <a:gd name="connsiteY5" fmla="*/ 1624193 h 1928790"/>
                    <a:gd name="connsiteX6" fmla="*/ 2364644 w 2587761"/>
                    <a:gd name="connsiteY6" fmla="*/ 1611493 h 1928790"/>
                    <a:gd name="connsiteX7" fmla="*/ 1793144 w 2587761"/>
                    <a:gd name="connsiteY7" fmla="*/ 1858309 h 1928790"/>
                    <a:gd name="connsiteX8" fmla="*/ 1526445 w 2587761"/>
                    <a:gd name="connsiteY8" fmla="*/ 1878192 h 1928790"/>
                    <a:gd name="connsiteX9" fmla="*/ 1310544 w 2587761"/>
                    <a:gd name="connsiteY9" fmla="*/ 1884543 h 1928790"/>
                    <a:gd name="connsiteX10" fmla="*/ 1081944 w 2587761"/>
                    <a:gd name="connsiteY10" fmla="*/ 1846443 h 1928790"/>
                    <a:gd name="connsiteX11" fmla="*/ 834294 w 2587761"/>
                    <a:gd name="connsiteY11" fmla="*/ 1845609 h 1928790"/>
                    <a:gd name="connsiteX12" fmla="*/ 231044 w 2587761"/>
                    <a:gd name="connsiteY12" fmla="*/ 1598793 h 1928790"/>
                    <a:gd name="connsiteX13" fmla="*/ 104044 w 2587761"/>
                    <a:gd name="connsiteY13" fmla="*/ 1236843 h 1928790"/>
                    <a:gd name="connsiteX14" fmla="*/ 21495 w 2587761"/>
                    <a:gd name="connsiteY14" fmla="*/ 1236844 h 1928790"/>
                    <a:gd name="connsiteX15" fmla="*/ 554894 w 2587761"/>
                    <a:gd name="connsiteY15" fmla="*/ 411343 h 1928790"/>
                    <a:gd name="connsiteX16" fmla="*/ 516794 w 2587761"/>
                    <a:gd name="connsiteY16" fmla="*/ 354193 h 1928790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98607 h 2073204"/>
                    <a:gd name="connsiteX1" fmla="*/ 2097944 w 2587761"/>
                    <a:gd name="connsiteY1" fmla="*/ 492257 h 2073204"/>
                    <a:gd name="connsiteX2" fmla="*/ 2040794 w 2587761"/>
                    <a:gd name="connsiteY2" fmla="*/ 555757 h 2073204"/>
                    <a:gd name="connsiteX3" fmla="*/ 2586894 w 2587761"/>
                    <a:gd name="connsiteY3" fmla="*/ 1381257 h 2073204"/>
                    <a:gd name="connsiteX4" fmla="*/ 2491644 w 2587761"/>
                    <a:gd name="connsiteY4" fmla="*/ 1381257 h 2073204"/>
                    <a:gd name="connsiteX5" fmla="*/ 2478944 w 2587761"/>
                    <a:gd name="connsiteY5" fmla="*/ 1768607 h 2073204"/>
                    <a:gd name="connsiteX6" fmla="*/ 2364644 w 2587761"/>
                    <a:gd name="connsiteY6" fmla="*/ 1755907 h 2073204"/>
                    <a:gd name="connsiteX7" fmla="*/ 1793144 w 2587761"/>
                    <a:gd name="connsiteY7" fmla="*/ 2002723 h 2073204"/>
                    <a:gd name="connsiteX8" fmla="*/ 1526445 w 2587761"/>
                    <a:gd name="connsiteY8" fmla="*/ 2022606 h 2073204"/>
                    <a:gd name="connsiteX9" fmla="*/ 1310544 w 2587761"/>
                    <a:gd name="connsiteY9" fmla="*/ 2028957 h 2073204"/>
                    <a:gd name="connsiteX10" fmla="*/ 1081944 w 2587761"/>
                    <a:gd name="connsiteY10" fmla="*/ 1990857 h 2073204"/>
                    <a:gd name="connsiteX11" fmla="*/ 834294 w 2587761"/>
                    <a:gd name="connsiteY11" fmla="*/ 1990023 h 2073204"/>
                    <a:gd name="connsiteX12" fmla="*/ 231044 w 2587761"/>
                    <a:gd name="connsiteY12" fmla="*/ 1743207 h 2073204"/>
                    <a:gd name="connsiteX13" fmla="*/ 104044 w 2587761"/>
                    <a:gd name="connsiteY13" fmla="*/ 1381257 h 2073204"/>
                    <a:gd name="connsiteX14" fmla="*/ 21495 w 2587761"/>
                    <a:gd name="connsiteY14" fmla="*/ 1381258 h 2073204"/>
                    <a:gd name="connsiteX15" fmla="*/ 554894 w 2587761"/>
                    <a:gd name="connsiteY15" fmla="*/ 555757 h 2073204"/>
                    <a:gd name="connsiteX16" fmla="*/ 516794 w 2587761"/>
                    <a:gd name="connsiteY16" fmla="*/ 498607 h 2073204"/>
                    <a:gd name="connsiteX0" fmla="*/ 516794 w 2587761"/>
                    <a:gd name="connsiteY0" fmla="*/ 417526 h 1992123"/>
                    <a:gd name="connsiteX1" fmla="*/ 2097944 w 2587761"/>
                    <a:gd name="connsiteY1" fmla="*/ 411176 h 1992123"/>
                    <a:gd name="connsiteX2" fmla="*/ 2040794 w 2587761"/>
                    <a:gd name="connsiteY2" fmla="*/ 474676 h 1992123"/>
                    <a:gd name="connsiteX3" fmla="*/ 2586894 w 2587761"/>
                    <a:gd name="connsiteY3" fmla="*/ 1300176 h 1992123"/>
                    <a:gd name="connsiteX4" fmla="*/ 2491644 w 2587761"/>
                    <a:gd name="connsiteY4" fmla="*/ 1300176 h 1992123"/>
                    <a:gd name="connsiteX5" fmla="*/ 2478944 w 2587761"/>
                    <a:gd name="connsiteY5" fmla="*/ 1687526 h 1992123"/>
                    <a:gd name="connsiteX6" fmla="*/ 2364644 w 2587761"/>
                    <a:gd name="connsiteY6" fmla="*/ 1674826 h 1992123"/>
                    <a:gd name="connsiteX7" fmla="*/ 1793144 w 2587761"/>
                    <a:gd name="connsiteY7" fmla="*/ 1921642 h 1992123"/>
                    <a:gd name="connsiteX8" fmla="*/ 1526445 w 2587761"/>
                    <a:gd name="connsiteY8" fmla="*/ 1941525 h 1992123"/>
                    <a:gd name="connsiteX9" fmla="*/ 1310544 w 2587761"/>
                    <a:gd name="connsiteY9" fmla="*/ 1947876 h 1992123"/>
                    <a:gd name="connsiteX10" fmla="*/ 1081944 w 2587761"/>
                    <a:gd name="connsiteY10" fmla="*/ 1909776 h 1992123"/>
                    <a:gd name="connsiteX11" fmla="*/ 834294 w 2587761"/>
                    <a:gd name="connsiteY11" fmla="*/ 1908942 h 1992123"/>
                    <a:gd name="connsiteX12" fmla="*/ 231044 w 2587761"/>
                    <a:gd name="connsiteY12" fmla="*/ 1662126 h 1992123"/>
                    <a:gd name="connsiteX13" fmla="*/ 104044 w 2587761"/>
                    <a:gd name="connsiteY13" fmla="*/ 1300176 h 1992123"/>
                    <a:gd name="connsiteX14" fmla="*/ 21495 w 2587761"/>
                    <a:gd name="connsiteY14" fmla="*/ 1300177 h 1992123"/>
                    <a:gd name="connsiteX15" fmla="*/ 554894 w 2587761"/>
                    <a:gd name="connsiteY15" fmla="*/ 474676 h 1992123"/>
                    <a:gd name="connsiteX16" fmla="*/ 516794 w 2587761"/>
                    <a:gd name="connsiteY16" fmla="*/ 417526 h 1992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87761" h="1992123">
                      <a:moveTo>
                        <a:pt x="516794" y="417526"/>
                      </a:moveTo>
                      <a:cubicBezTo>
                        <a:pt x="783494" y="212209"/>
                        <a:pt x="1221644" y="-405857"/>
                        <a:pt x="2097944" y="411176"/>
                      </a:cubicBezTo>
                      <a:cubicBezTo>
                        <a:pt x="2114877" y="430226"/>
                        <a:pt x="1997402" y="421759"/>
                        <a:pt x="2040794" y="474676"/>
                      </a:cubicBezTo>
                      <a:cubicBezTo>
                        <a:pt x="2115936" y="699043"/>
                        <a:pt x="2611236" y="1153068"/>
                        <a:pt x="2586894" y="1300176"/>
                      </a:cubicBezTo>
                      <a:cubicBezTo>
                        <a:pt x="2561494" y="1323459"/>
                        <a:pt x="2517044" y="1276893"/>
                        <a:pt x="2491644" y="1300176"/>
                      </a:cubicBezTo>
                      <a:cubicBezTo>
                        <a:pt x="2563611" y="1365793"/>
                        <a:pt x="2502227" y="1660009"/>
                        <a:pt x="2478944" y="1687526"/>
                      </a:cubicBezTo>
                      <a:cubicBezTo>
                        <a:pt x="2402744" y="1704459"/>
                        <a:pt x="2440844" y="1657893"/>
                        <a:pt x="2364644" y="1674826"/>
                      </a:cubicBezTo>
                      <a:cubicBezTo>
                        <a:pt x="2307494" y="1757098"/>
                        <a:pt x="2123344" y="1896520"/>
                        <a:pt x="1793144" y="1921642"/>
                      </a:cubicBezTo>
                      <a:cubicBezTo>
                        <a:pt x="1861936" y="2038058"/>
                        <a:pt x="1606878" y="1937153"/>
                        <a:pt x="1526445" y="1941525"/>
                      </a:cubicBezTo>
                      <a:cubicBezTo>
                        <a:pt x="1509512" y="2047497"/>
                        <a:pt x="1389919" y="1955284"/>
                        <a:pt x="1310544" y="1947876"/>
                      </a:cubicBezTo>
                      <a:cubicBezTo>
                        <a:pt x="1124277" y="2021040"/>
                        <a:pt x="1027969" y="1990348"/>
                        <a:pt x="1081944" y="1909776"/>
                      </a:cubicBezTo>
                      <a:cubicBezTo>
                        <a:pt x="862869" y="2045104"/>
                        <a:pt x="733752" y="1976675"/>
                        <a:pt x="834294" y="1908942"/>
                      </a:cubicBezTo>
                      <a:cubicBezTo>
                        <a:pt x="641677" y="1951553"/>
                        <a:pt x="252211" y="1771915"/>
                        <a:pt x="231044" y="1662126"/>
                      </a:cubicBezTo>
                      <a:cubicBezTo>
                        <a:pt x="32077" y="1820876"/>
                        <a:pt x="74411" y="1414476"/>
                        <a:pt x="104044" y="1300176"/>
                      </a:cubicBezTo>
                      <a:cubicBezTo>
                        <a:pt x="91344" y="1225035"/>
                        <a:pt x="-53647" y="1437760"/>
                        <a:pt x="21495" y="1300177"/>
                      </a:cubicBezTo>
                      <a:cubicBezTo>
                        <a:pt x="-11313" y="1118144"/>
                        <a:pt x="507269" y="708568"/>
                        <a:pt x="554894" y="474676"/>
                      </a:cubicBezTo>
                      <a:lnTo>
                        <a:pt x="516794" y="417526"/>
                      </a:ln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BD8A2BED-C8B8-4FFB-BF40-7B59B94BDB69}"/>
                    </a:ext>
                  </a:extLst>
                </p:cNvPr>
                <p:cNvSpPr/>
                <p:nvPr/>
              </p:nvSpPr>
              <p:spPr>
                <a:xfrm>
                  <a:off x="4788291" y="1588233"/>
                  <a:ext cx="298059" cy="3146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81E8AA88-1641-42E2-B85C-1F92FDE2DA32}"/>
                    </a:ext>
                  </a:extLst>
                </p:cNvPr>
                <p:cNvSpPr/>
                <p:nvPr/>
              </p:nvSpPr>
              <p:spPr>
                <a:xfrm>
                  <a:off x="4869995" y="1619923"/>
                  <a:ext cx="134649" cy="1029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6">
                  <a:extLst>
                    <a:ext uri="{FF2B5EF4-FFF2-40B4-BE49-F238E27FC236}">
                      <a16:creationId xmlns:a16="http://schemas.microsoft.com/office/drawing/2014/main" id="{ECF9CB1D-C896-42C0-95AF-2E3D23AFA880}"/>
                    </a:ext>
                  </a:extLst>
                </p:cNvPr>
                <p:cNvSpPr/>
                <p:nvPr/>
              </p:nvSpPr>
              <p:spPr>
                <a:xfrm>
                  <a:off x="5095541" y="1834014"/>
                  <a:ext cx="613108" cy="552283"/>
                </a:xfrm>
                <a:custGeom>
                  <a:avLst/>
                  <a:gdLst>
                    <a:gd name="connsiteX0" fmla="*/ 0 w 622300"/>
                    <a:gd name="connsiteY0" fmla="*/ 289494 h 578987"/>
                    <a:gd name="connsiteX1" fmla="*/ 311150 w 622300"/>
                    <a:gd name="connsiteY1" fmla="*/ 0 h 578987"/>
                    <a:gd name="connsiteX2" fmla="*/ 622300 w 622300"/>
                    <a:gd name="connsiteY2" fmla="*/ 289494 h 578987"/>
                    <a:gd name="connsiteX3" fmla="*/ 311150 w 622300"/>
                    <a:gd name="connsiteY3" fmla="*/ 578988 h 578987"/>
                    <a:gd name="connsiteX4" fmla="*/ 0 w 622300"/>
                    <a:gd name="connsiteY4" fmla="*/ 289494 h 578987"/>
                    <a:gd name="connsiteX0" fmla="*/ 0 w 622300"/>
                    <a:gd name="connsiteY0" fmla="*/ 289494 h 325680"/>
                    <a:gd name="connsiteX1" fmla="*/ 311150 w 622300"/>
                    <a:gd name="connsiteY1" fmla="*/ 0 h 325680"/>
                    <a:gd name="connsiteX2" fmla="*/ 622300 w 622300"/>
                    <a:gd name="connsiteY2" fmla="*/ 289494 h 325680"/>
                    <a:gd name="connsiteX3" fmla="*/ 0 w 622300"/>
                    <a:gd name="connsiteY3" fmla="*/ 289494 h 325680"/>
                    <a:gd name="connsiteX0" fmla="*/ 6781 w 629081"/>
                    <a:gd name="connsiteY0" fmla="*/ 290804 h 429999"/>
                    <a:gd name="connsiteX1" fmla="*/ 317931 w 629081"/>
                    <a:gd name="connsiteY1" fmla="*/ 1310 h 429999"/>
                    <a:gd name="connsiteX2" fmla="*/ 629081 w 629081"/>
                    <a:gd name="connsiteY2" fmla="*/ 417804 h 429999"/>
                    <a:gd name="connsiteX3" fmla="*/ 6781 w 629081"/>
                    <a:gd name="connsiteY3" fmla="*/ 290804 h 429999"/>
                    <a:gd name="connsiteX0" fmla="*/ 7161 w 610411"/>
                    <a:gd name="connsiteY0" fmla="*/ 416494 h 460969"/>
                    <a:gd name="connsiteX1" fmla="*/ 299261 w 610411"/>
                    <a:gd name="connsiteY1" fmla="*/ 0 h 460969"/>
                    <a:gd name="connsiteX2" fmla="*/ 610411 w 610411"/>
                    <a:gd name="connsiteY2" fmla="*/ 416494 h 460969"/>
                    <a:gd name="connsiteX3" fmla="*/ 7161 w 610411"/>
                    <a:gd name="connsiteY3" fmla="*/ 416494 h 460969"/>
                    <a:gd name="connsiteX0" fmla="*/ 9858 w 613108"/>
                    <a:gd name="connsiteY0" fmla="*/ 416494 h 460969"/>
                    <a:gd name="connsiteX1" fmla="*/ 301958 w 613108"/>
                    <a:gd name="connsiteY1" fmla="*/ 0 h 460969"/>
                    <a:gd name="connsiteX2" fmla="*/ 613108 w 613108"/>
                    <a:gd name="connsiteY2" fmla="*/ 416494 h 460969"/>
                    <a:gd name="connsiteX3" fmla="*/ 9858 w 613108"/>
                    <a:gd name="connsiteY3" fmla="*/ 416494 h 460969"/>
                    <a:gd name="connsiteX0" fmla="*/ 9858 w 613108"/>
                    <a:gd name="connsiteY0" fmla="*/ 416494 h 528698"/>
                    <a:gd name="connsiteX1" fmla="*/ 301958 w 613108"/>
                    <a:gd name="connsiteY1" fmla="*/ 0 h 528698"/>
                    <a:gd name="connsiteX2" fmla="*/ 613108 w 613108"/>
                    <a:gd name="connsiteY2" fmla="*/ 416494 h 528698"/>
                    <a:gd name="connsiteX3" fmla="*/ 9858 w 613108"/>
                    <a:gd name="connsiteY3" fmla="*/ 416494 h 528698"/>
                    <a:gd name="connsiteX0" fmla="*/ 9858 w 613108"/>
                    <a:gd name="connsiteY0" fmla="*/ 416494 h 552283"/>
                    <a:gd name="connsiteX1" fmla="*/ 301958 w 613108"/>
                    <a:gd name="connsiteY1" fmla="*/ 0 h 552283"/>
                    <a:gd name="connsiteX2" fmla="*/ 613108 w 613108"/>
                    <a:gd name="connsiteY2" fmla="*/ 416494 h 552283"/>
                    <a:gd name="connsiteX3" fmla="*/ 9858 w 613108"/>
                    <a:gd name="connsiteY3" fmla="*/ 416494 h 552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108" h="552283">
                      <a:moveTo>
                        <a:pt x="9858" y="416494"/>
                      </a:moveTo>
                      <a:cubicBezTo>
                        <a:pt x="-42000" y="270878"/>
                        <a:pt x="118866" y="0"/>
                        <a:pt x="301958" y="0"/>
                      </a:cubicBezTo>
                      <a:cubicBezTo>
                        <a:pt x="485050" y="0"/>
                        <a:pt x="613108" y="256611"/>
                        <a:pt x="613108" y="416494"/>
                      </a:cubicBezTo>
                      <a:cubicBezTo>
                        <a:pt x="434250" y="629843"/>
                        <a:pt x="61716" y="562110"/>
                        <a:pt x="9858" y="416494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B23197D0-12BC-4050-9512-1DAC98A85A39}"/>
                    </a:ext>
                  </a:extLst>
                </p:cNvPr>
                <p:cNvSpPr/>
                <p:nvPr/>
              </p:nvSpPr>
              <p:spPr>
                <a:xfrm rot="2633546">
                  <a:off x="5191165" y="2157466"/>
                  <a:ext cx="136485" cy="1043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5058E523-5F6F-4726-8ECF-92B2057AC043}"/>
                    </a:ext>
                  </a:extLst>
                </p:cNvPr>
                <p:cNvSpPr/>
                <p:nvPr/>
              </p:nvSpPr>
              <p:spPr>
                <a:xfrm rot="18860028">
                  <a:off x="5460854" y="2142651"/>
                  <a:ext cx="136485" cy="1043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BC5B6061-2006-485A-AB40-64D6813D2D05}"/>
                    </a:ext>
                  </a:extLst>
                </p:cNvPr>
                <p:cNvSpPr/>
                <p:nvPr/>
              </p:nvSpPr>
              <p:spPr>
                <a:xfrm>
                  <a:off x="5635487" y="1550734"/>
                  <a:ext cx="298059" cy="3146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58671E9-C1A4-4656-BC79-7A2E97E98456}"/>
                    </a:ext>
                  </a:extLst>
                </p:cNvPr>
                <p:cNvSpPr/>
                <p:nvPr/>
              </p:nvSpPr>
              <p:spPr>
                <a:xfrm>
                  <a:off x="5717191" y="1582424"/>
                  <a:ext cx="134649" cy="1029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C1D363B7-D263-4298-8E9D-E934A1824CDF}"/>
                    </a:ext>
                  </a:extLst>
                </p:cNvPr>
                <p:cNvSpPr/>
                <p:nvPr/>
              </p:nvSpPr>
              <p:spPr>
                <a:xfrm flipH="1">
                  <a:off x="5470953" y="2188563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26">
                  <a:extLst>
                    <a:ext uri="{FF2B5EF4-FFF2-40B4-BE49-F238E27FC236}">
                      <a16:creationId xmlns:a16="http://schemas.microsoft.com/office/drawing/2014/main" id="{EBC2DF4E-8103-4834-9798-88218773D209}"/>
                    </a:ext>
                  </a:extLst>
                </p:cNvPr>
                <p:cNvSpPr/>
                <p:nvPr/>
              </p:nvSpPr>
              <p:spPr>
                <a:xfrm>
                  <a:off x="6534254" y="3614292"/>
                  <a:ext cx="971643" cy="1453008"/>
                </a:xfrm>
                <a:custGeom>
                  <a:avLst/>
                  <a:gdLst>
                    <a:gd name="connsiteX0" fmla="*/ 0 w 171727"/>
                    <a:gd name="connsiteY0" fmla="*/ 0 h 346602"/>
                    <a:gd name="connsiteX1" fmla="*/ 171727 w 171727"/>
                    <a:gd name="connsiteY1" fmla="*/ 0 h 346602"/>
                    <a:gd name="connsiteX2" fmla="*/ 171727 w 171727"/>
                    <a:gd name="connsiteY2" fmla="*/ 346602 h 346602"/>
                    <a:gd name="connsiteX3" fmla="*/ 0 w 171727"/>
                    <a:gd name="connsiteY3" fmla="*/ 346602 h 346602"/>
                    <a:gd name="connsiteX4" fmla="*/ 0 w 171727"/>
                    <a:gd name="connsiteY4" fmla="*/ 0 h 346602"/>
                    <a:gd name="connsiteX0" fmla="*/ 0 w 305077"/>
                    <a:gd name="connsiteY0" fmla="*/ 107950 h 454552"/>
                    <a:gd name="connsiteX1" fmla="*/ 305077 w 305077"/>
                    <a:gd name="connsiteY1" fmla="*/ 0 h 454552"/>
                    <a:gd name="connsiteX2" fmla="*/ 171727 w 305077"/>
                    <a:gd name="connsiteY2" fmla="*/ 454552 h 454552"/>
                    <a:gd name="connsiteX3" fmla="*/ 0 w 305077"/>
                    <a:gd name="connsiteY3" fmla="*/ 454552 h 454552"/>
                    <a:gd name="connsiteX4" fmla="*/ 0 w 305077"/>
                    <a:gd name="connsiteY4" fmla="*/ 107950 h 454552"/>
                    <a:gd name="connsiteX0" fmla="*/ 0 w 305077"/>
                    <a:gd name="connsiteY0" fmla="*/ 107950 h 511702"/>
                    <a:gd name="connsiteX1" fmla="*/ 305077 w 305077"/>
                    <a:gd name="connsiteY1" fmla="*/ 0 h 511702"/>
                    <a:gd name="connsiteX2" fmla="*/ 273327 w 305077"/>
                    <a:gd name="connsiteY2" fmla="*/ 511702 h 511702"/>
                    <a:gd name="connsiteX3" fmla="*/ 0 w 305077"/>
                    <a:gd name="connsiteY3" fmla="*/ 454552 h 511702"/>
                    <a:gd name="connsiteX4" fmla="*/ 0 w 305077"/>
                    <a:gd name="connsiteY4" fmla="*/ 107950 h 511702"/>
                    <a:gd name="connsiteX0" fmla="*/ 0 w 305077"/>
                    <a:gd name="connsiteY0" fmla="*/ 107950 h 541519"/>
                    <a:gd name="connsiteX1" fmla="*/ 305077 w 305077"/>
                    <a:gd name="connsiteY1" fmla="*/ 0 h 541519"/>
                    <a:gd name="connsiteX2" fmla="*/ 273327 w 305077"/>
                    <a:gd name="connsiteY2" fmla="*/ 511702 h 541519"/>
                    <a:gd name="connsiteX3" fmla="*/ 135554 w 305077"/>
                    <a:gd name="connsiteY3" fmla="*/ 539750 h 541519"/>
                    <a:gd name="connsiteX4" fmla="*/ 0 w 305077"/>
                    <a:gd name="connsiteY4" fmla="*/ 454552 h 541519"/>
                    <a:gd name="connsiteX5" fmla="*/ 0 w 305077"/>
                    <a:gd name="connsiteY5" fmla="*/ 107950 h 541519"/>
                    <a:gd name="connsiteX0" fmla="*/ 19050 w 324127"/>
                    <a:gd name="connsiteY0" fmla="*/ 107950 h 541519"/>
                    <a:gd name="connsiteX1" fmla="*/ 324127 w 324127"/>
                    <a:gd name="connsiteY1" fmla="*/ 0 h 541519"/>
                    <a:gd name="connsiteX2" fmla="*/ 292377 w 324127"/>
                    <a:gd name="connsiteY2" fmla="*/ 511702 h 541519"/>
                    <a:gd name="connsiteX3" fmla="*/ 154604 w 324127"/>
                    <a:gd name="connsiteY3" fmla="*/ 539750 h 541519"/>
                    <a:gd name="connsiteX4" fmla="*/ 0 w 324127"/>
                    <a:gd name="connsiteY4" fmla="*/ 492652 h 541519"/>
                    <a:gd name="connsiteX5" fmla="*/ 19050 w 324127"/>
                    <a:gd name="connsiteY5" fmla="*/ 107950 h 541519"/>
                    <a:gd name="connsiteX0" fmla="*/ 38100 w 324127"/>
                    <a:gd name="connsiteY0" fmla="*/ 0 h 573269"/>
                    <a:gd name="connsiteX1" fmla="*/ 324127 w 324127"/>
                    <a:gd name="connsiteY1" fmla="*/ 31750 h 573269"/>
                    <a:gd name="connsiteX2" fmla="*/ 292377 w 324127"/>
                    <a:gd name="connsiteY2" fmla="*/ 543452 h 573269"/>
                    <a:gd name="connsiteX3" fmla="*/ 154604 w 324127"/>
                    <a:gd name="connsiteY3" fmla="*/ 571500 h 573269"/>
                    <a:gd name="connsiteX4" fmla="*/ 0 w 324127"/>
                    <a:gd name="connsiteY4" fmla="*/ 524402 h 573269"/>
                    <a:gd name="connsiteX5" fmla="*/ 38100 w 324127"/>
                    <a:gd name="connsiteY5" fmla="*/ 0 h 573269"/>
                    <a:gd name="connsiteX0" fmla="*/ 84051 w 370078"/>
                    <a:gd name="connsiteY0" fmla="*/ 0 h 573269"/>
                    <a:gd name="connsiteX1" fmla="*/ 370078 w 370078"/>
                    <a:gd name="connsiteY1" fmla="*/ 31750 h 573269"/>
                    <a:gd name="connsiteX2" fmla="*/ 338328 w 370078"/>
                    <a:gd name="connsiteY2" fmla="*/ 543452 h 573269"/>
                    <a:gd name="connsiteX3" fmla="*/ 200555 w 370078"/>
                    <a:gd name="connsiteY3" fmla="*/ 571500 h 573269"/>
                    <a:gd name="connsiteX4" fmla="*/ 45951 w 370078"/>
                    <a:gd name="connsiteY4" fmla="*/ 524402 h 573269"/>
                    <a:gd name="connsiteX5" fmla="*/ 84051 w 370078"/>
                    <a:gd name="connsiteY5" fmla="*/ 0 h 573269"/>
                    <a:gd name="connsiteX0" fmla="*/ 96972 w 382999"/>
                    <a:gd name="connsiteY0" fmla="*/ 0 h 573269"/>
                    <a:gd name="connsiteX1" fmla="*/ 382999 w 382999"/>
                    <a:gd name="connsiteY1" fmla="*/ 31750 h 573269"/>
                    <a:gd name="connsiteX2" fmla="*/ 351249 w 382999"/>
                    <a:gd name="connsiteY2" fmla="*/ 543452 h 573269"/>
                    <a:gd name="connsiteX3" fmla="*/ 213476 w 382999"/>
                    <a:gd name="connsiteY3" fmla="*/ 571500 h 573269"/>
                    <a:gd name="connsiteX4" fmla="*/ 58872 w 382999"/>
                    <a:gd name="connsiteY4" fmla="*/ 524402 h 573269"/>
                    <a:gd name="connsiteX5" fmla="*/ 96972 w 382999"/>
                    <a:gd name="connsiteY5" fmla="*/ 0 h 573269"/>
                    <a:gd name="connsiteX0" fmla="*/ 96972 w 382999"/>
                    <a:gd name="connsiteY0" fmla="*/ 0 h 573269"/>
                    <a:gd name="connsiteX1" fmla="*/ 382999 w 382999"/>
                    <a:gd name="connsiteY1" fmla="*/ 31750 h 573269"/>
                    <a:gd name="connsiteX2" fmla="*/ 351249 w 382999"/>
                    <a:gd name="connsiteY2" fmla="*/ 543452 h 573269"/>
                    <a:gd name="connsiteX3" fmla="*/ 213476 w 382999"/>
                    <a:gd name="connsiteY3" fmla="*/ 571500 h 573269"/>
                    <a:gd name="connsiteX4" fmla="*/ 58872 w 382999"/>
                    <a:gd name="connsiteY4" fmla="*/ 524402 h 573269"/>
                    <a:gd name="connsiteX5" fmla="*/ 96972 w 382999"/>
                    <a:gd name="connsiteY5" fmla="*/ 0 h 573269"/>
                    <a:gd name="connsiteX0" fmla="*/ 96972 w 382999"/>
                    <a:gd name="connsiteY0" fmla="*/ 0 h 572797"/>
                    <a:gd name="connsiteX1" fmla="*/ 382999 w 382999"/>
                    <a:gd name="connsiteY1" fmla="*/ 31750 h 572797"/>
                    <a:gd name="connsiteX2" fmla="*/ 363155 w 382999"/>
                    <a:gd name="connsiteY2" fmla="*/ 522020 h 572797"/>
                    <a:gd name="connsiteX3" fmla="*/ 213476 w 382999"/>
                    <a:gd name="connsiteY3" fmla="*/ 571500 h 572797"/>
                    <a:gd name="connsiteX4" fmla="*/ 58872 w 382999"/>
                    <a:gd name="connsiteY4" fmla="*/ 524402 h 572797"/>
                    <a:gd name="connsiteX5" fmla="*/ 96972 w 382999"/>
                    <a:gd name="connsiteY5" fmla="*/ 0 h 572797"/>
                    <a:gd name="connsiteX0" fmla="*/ 96972 w 382999"/>
                    <a:gd name="connsiteY0" fmla="*/ 0 h 591599"/>
                    <a:gd name="connsiteX1" fmla="*/ 382999 w 382999"/>
                    <a:gd name="connsiteY1" fmla="*/ 31750 h 591599"/>
                    <a:gd name="connsiteX2" fmla="*/ 363155 w 382999"/>
                    <a:gd name="connsiteY2" fmla="*/ 522020 h 591599"/>
                    <a:gd name="connsiteX3" fmla="*/ 206332 w 382999"/>
                    <a:gd name="connsiteY3" fmla="*/ 590550 h 591599"/>
                    <a:gd name="connsiteX4" fmla="*/ 58872 w 382999"/>
                    <a:gd name="connsiteY4" fmla="*/ 524402 h 591599"/>
                    <a:gd name="connsiteX5" fmla="*/ 96972 w 382999"/>
                    <a:gd name="connsiteY5" fmla="*/ 0 h 591599"/>
                    <a:gd name="connsiteX0" fmla="*/ 95120 w 381147"/>
                    <a:gd name="connsiteY0" fmla="*/ 0 h 591599"/>
                    <a:gd name="connsiteX1" fmla="*/ 381147 w 381147"/>
                    <a:gd name="connsiteY1" fmla="*/ 31750 h 591599"/>
                    <a:gd name="connsiteX2" fmla="*/ 361303 w 381147"/>
                    <a:gd name="connsiteY2" fmla="*/ 522020 h 591599"/>
                    <a:gd name="connsiteX3" fmla="*/ 204480 w 381147"/>
                    <a:gd name="connsiteY3" fmla="*/ 590550 h 591599"/>
                    <a:gd name="connsiteX4" fmla="*/ 61783 w 381147"/>
                    <a:gd name="connsiteY4" fmla="*/ 552977 h 591599"/>
                    <a:gd name="connsiteX5" fmla="*/ 95120 w 381147"/>
                    <a:gd name="connsiteY5" fmla="*/ 0 h 591599"/>
                    <a:gd name="connsiteX0" fmla="*/ 95120 w 381147"/>
                    <a:gd name="connsiteY0" fmla="*/ 0 h 591599"/>
                    <a:gd name="connsiteX1" fmla="*/ 381147 w 381147"/>
                    <a:gd name="connsiteY1" fmla="*/ 31750 h 591599"/>
                    <a:gd name="connsiteX2" fmla="*/ 361303 w 381147"/>
                    <a:gd name="connsiteY2" fmla="*/ 522020 h 591599"/>
                    <a:gd name="connsiteX3" fmla="*/ 204480 w 381147"/>
                    <a:gd name="connsiteY3" fmla="*/ 590550 h 591599"/>
                    <a:gd name="connsiteX4" fmla="*/ 61783 w 381147"/>
                    <a:gd name="connsiteY4" fmla="*/ 552977 h 591599"/>
                    <a:gd name="connsiteX5" fmla="*/ 95120 w 381147"/>
                    <a:gd name="connsiteY5" fmla="*/ 0 h 591599"/>
                    <a:gd name="connsiteX0" fmla="*/ 95120 w 381147"/>
                    <a:gd name="connsiteY0" fmla="*/ 0 h 591916"/>
                    <a:gd name="connsiteX1" fmla="*/ 381147 w 381147"/>
                    <a:gd name="connsiteY1" fmla="*/ 31750 h 591916"/>
                    <a:gd name="connsiteX2" fmla="*/ 361303 w 381147"/>
                    <a:gd name="connsiteY2" fmla="*/ 522020 h 591916"/>
                    <a:gd name="connsiteX3" fmla="*/ 204480 w 381147"/>
                    <a:gd name="connsiteY3" fmla="*/ 590550 h 591916"/>
                    <a:gd name="connsiteX4" fmla="*/ 61783 w 381147"/>
                    <a:gd name="connsiteY4" fmla="*/ 552977 h 591916"/>
                    <a:gd name="connsiteX5" fmla="*/ 95120 w 381147"/>
                    <a:gd name="connsiteY5" fmla="*/ 0 h 591916"/>
                    <a:gd name="connsiteX0" fmla="*/ 95120 w 381147"/>
                    <a:gd name="connsiteY0" fmla="*/ 0 h 591916"/>
                    <a:gd name="connsiteX1" fmla="*/ 381147 w 381147"/>
                    <a:gd name="connsiteY1" fmla="*/ 31750 h 591916"/>
                    <a:gd name="connsiteX2" fmla="*/ 361303 w 381147"/>
                    <a:gd name="connsiteY2" fmla="*/ 522020 h 591916"/>
                    <a:gd name="connsiteX3" fmla="*/ 204480 w 381147"/>
                    <a:gd name="connsiteY3" fmla="*/ 590550 h 591916"/>
                    <a:gd name="connsiteX4" fmla="*/ 61783 w 381147"/>
                    <a:gd name="connsiteY4" fmla="*/ 552977 h 591916"/>
                    <a:gd name="connsiteX5" fmla="*/ 95120 w 381147"/>
                    <a:gd name="connsiteY5" fmla="*/ 0 h 591916"/>
                    <a:gd name="connsiteX0" fmla="*/ 95120 w 381147"/>
                    <a:gd name="connsiteY0" fmla="*/ 0 h 590683"/>
                    <a:gd name="connsiteX1" fmla="*/ 381147 w 381147"/>
                    <a:gd name="connsiteY1" fmla="*/ 31750 h 590683"/>
                    <a:gd name="connsiteX2" fmla="*/ 361303 w 381147"/>
                    <a:gd name="connsiteY2" fmla="*/ 522020 h 590683"/>
                    <a:gd name="connsiteX3" fmla="*/ 287031 w 381147"/>
                    <a:gd name="connsiteY3" fmla="*/ 546893 h 590683"/>
                    <a:gd name="connsiteX4" fmla="*/ 204480 w 381147"/>
                    <a:gd name="connsiteY4" fmla="*/ 590550 h 590683"/>
                    <a:gd name="connsiteX5" fmla="*/ 61783 w 381147"/>
                    <a:gd name="connsiteY5" fmla="*/ 552977 h 590683"/>
                    <a:gd name="connsiteX6" fmla="*/ 95120 w 381147"/>
                    <a:gd name="connsiteY6" fmla="*/ 0 h 590683"/>
                    <a:gd name="connsiteX0" fmla="*/ 95120 w 381147"/>
                    <a:gd name="connsiteY0" fmla="*/ 0 h 590683"/>
                    <a:gd name="connsiteX1" fmla="*/ 381147 w 381147"/>
                    <a:gd name="connsiteY1" fmla="*/ 31750 h 590683"/>
                    <a:gd name="connsiteX2" fmla="*/ 361303 w 381147"/>
                    <a:gd name="connsiteY2" fmla="*/ 522020 h 590683"/>
                    <a:gd name="connsiteX3" fmla="*/ 287031 w 381147"/>
                    <a:gd name="connsiteY3" fmla="*/ 546893 h 590683"/>
                    <a:gd name="connsiteX4" fmla="*/ 204480 w 381147"/>
                    <a:gd name="connsiteY4" fmla="*/ 590550 h 590683"/>
                    <a:gd name="connsiteX5" fmla="*/ 61783 w 381147"/>
                    <a:gd name="connsiteY5" fmla="*/ 552977 h 590683"/>
                    <a:gd name="connsiteX6" fmla="*/ 95120 w 381147"/>
                    <a:gd name="connsiteY6" fmla="*/ 0 h 590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1147" h="590683">
                      <a:moveTo>
                        <a:pt x="95120" y="0"/>
                      </a:moveTo>
                      <a:lnTo>
                        <a:pt x="381147" y="31750"/>
                      </a:lnTo>
                      <a:cubicBezTo>
                        <a:pt x="315796" y="266610"/>
                        <a:pt x="369505" y="499090"/>
                        <a:pt x="361303" y="522020"/>
                      </a:cubicBezTo>
                      <a:cubicBezTo>
                        <a:pt x="324582" y="559062"/>
                        <a:pt x="313168" y="535471"/>
                        <a:pt x="287031" y="546893"/>
                      </a:cubicBezTo>
                      <a:cubicBezTo>
                        <a:pt x="260894" y="558315"/>
                        <a:pt x="242418" y="593108"/>
                        <a:pt x="204480" y="590550"/>
                      </a:cubicBezTo>
                      <a:cubicBezTo>
                        <a:pt x="156914" y="578026"/>
                        <a:pt x="118874" y="551214"/>
                        <a:pt x="61783" y="552977"/>
                      </a:cubicBezTo>
                      <a:cubicBezTo>
                        <a:pt x="30033" y="492476"/>
                        <a:pt x="-76330" y="289101"/>
                        <a:pt x="95120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9B95B302-4E36-4466-A5FA-571F9D5A075A}"/>
                    </a:ext>
                  </a:extLst>
                </p:cNvPr>
                <p:cNvSpPr/>
                <p:nvPr/>
              </p:nvSpPr>
              <p:spPr>
                <a:xfrm>
                  <a:off x="4912061" y="2196322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9">
                  <a:extLst>
                    <a:ext uri="{FF2B5EF4-FFF2-40B4-BE49-F238E27FC236}">
                      <a16:creationId xmlns:a16="http://schemas.microsoft.com/office/drawing/2014/main" id="{9FF481C2-C113-4A59-B39B-A5E2B6E12945}"/>
                    </a:ext>
                  </a:extLst>
                </p:cNvPr>
                <p:cNvSpPr/>
                <p:nvPr/>
              </p:nvSpPr>
              <p:spPr>
                <a:xfrm>
                  <a:off x="5226426" y="2473363"/>
                  <a:ext cx="318704" cy="120904"/>
                </a:xfrm>
                <a:custGeom>
                  <a:avLst/>
                  <a:gdLst>
                    <a:gd name="connsiteX0" fmla="*/ 0 w 397681"/>
                    <a:gd name="connsiteY0" fmla="*/ 92278 h 184556"/>
                    <a:gd name="connsiteX1" fmla="*/ 198841 w 397681"/>
                    <a:gd name="connsiteY1" fmla="*/ 0 h 184556"/>
                    <a:gd name="connsiteX2" fmla="*/ 397682 w 397681"/>
                    <a:gd name="connsiteY2" fmla="*/ 92278 h 184556"/>
                    <a:gd name="connsiteX3" fmla="*/ 198841 w 397681"/>
                    <a:gd name="connsiteY3" fmla="*/ 184556 h 184556"/>
                    <a:gd name="connsiteX4" fmla="*/ 0 w 397681"/>
                    <a:gd name="connsiteY4" fmla="*/ 92278 h 184556"/>
                    <a:gd name="connsiteX0" fmla="*/ 0 w 403209"/>
                    <a:gd name="connsiteY0" fmla="*/ 11535 h 103813"/>
                    <a:gd name="connsiteX1" fmla="*/ 397682 w 403209"/>
                    <a:gd name="connsiteY1" fmla="*/ 11535 h 103813"/>
                    <a:gd name="connsiteX2" fmla="*/ 198841 w 403209"/>
                    <a:gd name="connsiteY2" fmla="*/ 103813 h 103813"/>
                    <a:gd name="connsiteX3" fmla="*/ 0 w 403209"/>
                    <a:gd name="connsiteY3" fmla="*/ 11535 h 103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3209" h="103813">
                      <a:moveTo>
                        <a:pt x="0" y="11535"/>
                      </a:moveTo>
                      <a:cubicBezTo>
                        <a:pt x="33140" y="-3845"/>
                        <a:pt x="364542" y="-3845"/>
                        <a:pt x="397682" y="11535"/>
                      </a:cubicBezTo>
                      <a:cubicBezTo>
                        <a:pt x="430822" y="26915"/>
                        <a:pt x="308658" y="103813"/>
                        <a:pt x="198841" y="103813"/>
                      </a:cubicBezTo>
                      <a:cubicBezTo>
                        <a:pt x="89024" y="103813"/>
                        <a:pt x="0" y="62499"/>
                        <a:pt x="0" y="11535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710111D3-F22C-438B-B20A-DABCB5DDA348}"/>
                  </a:ext>
                </a:extLst>
              </p:cNvPr>
              <p:cNvSpPr/>
              <p:nvPr/>
            </p:nvSpPr>
            <p:spPr>
              <a:xfrm rot="18929679" flipH="1">
                <a:off x="5349625" y="4064442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Arc 153">
                <a:extLst>
                  <a:ext uri="{FF2B5EF4-FFF2-40B4-BE49-F238E27FC236}">
                    <a16:creationId xmlns:a16="http://schemas.microsoft.com/office/drawing/2014/main" id="{855645BE-5543-47D4-9C54-D8F763AC7B04}"/>
                  </a:ext>
                </a:extLst>
              </p:cNvPr>
              <p:cNvSpPr/>
              <p:nvPr/>
            </p:nvSpPr>
            <p:spPr>
              <a:xfrm rot="16506514" flipH="1">
                <a:off x="5069744" y="3955807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Arc 154">
                <a:extLst>
                  <a:ext uri="{FF2B5EF4-FFF2-40B4-BE49-F238E27FC236}">
                    <a16:creationId xmlns:a16="http://schemas.microsoft.com/office/drawing/2014/main" id="{223C0EEE-4A8C-4CB7-886C-44B3778CA3B7}"/>
                  </a:ext>
                </a:extLst>
              </p:cNvPr>
              <p:cNvSpPr/>
              <p:nvPr/>
            </p:nvSpPr>
            <p:spPr>
              <a:xfrm rot="2145061">
                <a:off x="4732422" y="4098373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Arc 155">
                <a:extLst>
                  <a:ext uri="{FF2B5EF4-FFF2-40B4-BE49-F238E27FC236}">
                    <a16:creationId xmlns:a16="http://schemas.microsoft.com/office/drawing/2014/main" id="{157BC30E-ADB0-4AF1-AC22-1634428BEA04}"/>
                  </a:ext>
                </a:extLst>
              </p:cNvPr>
              <p:cNvSpPr/>
              <p:nvPr/>
            </p:nvSpPr>
            <p:spPr>
              <a:xfrm rot="15630986">
                <a:off x="4377555" y="5440493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Arc 156">
                <a:extLst>
                  <a:ext uri="{FF2B5EF4-FFF2-40B4-BE49-F238E27FC236}">
                    <a16:creationId xmlns:a16="http://schemas.microsoft.com/office/drawing/2014/main" id="{F1E80BFC-1879-4C51-AC73-92E0D4079E24}"/>
                  </a:ext>
                </a:extLst>
              </p:cNvPr>
              <p:cNvSpPr/>
              <p:nvPr/>
            </p:nvSpPr>
            <p:spPr>
              <a:xfrm rot="15630986">
                <a:off x="4519900" y="5499904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52C9CCC1-CCD1-4ED4-8E3D-916686E5DC21}"/>
                  </a:ext>
                </a:extLst>
              </p:cNvPr>
              <p:cNvSpPr/>
              <p:nvPr/>
            </p:nvSpPr>
            <p:spPr>
              <a:xfrm rot="15630986">
                <a:off x="5837903" y="5855760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Arc 158">
                <a:extLst>
                  <a:ext uri="{FF2B5EF4-FFF2-40B4-BE49-F238E27FC236}">
                    <a16:creationId xmlns:a16="http://schemas.microsoft.com/office/drawing/2014/main" id="{D21203B9-34DF-426A-AE19-9B07BC8CAAC8}"/>
                  </a:ext>
                </a:extLst>
              </p:cNvPr>
              <p:cNvSpPr/>
              <p:nvPr/>
            </p:nvSpPr>
            <p:spPr>
              <a:xfrm rot="15630986">
                <a:off x="5670143" y="5811854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A6C03D2-7E5C-4926-8BDE-967E2A612B52}"/>
              </a:ext>
            </a:extLst>
          </p:cNvPr>
          <p:cNvGrpSpPr/>
          <p:nvPr/>
        </p:nvGrpSpPr>
        <p:grpSpPr>
          <a:xfrm>
            <a:off x="640033" y="2689128"/>
            <a:ext cx="6216768" cy="1792326"/>
            <a:chOff x="5254437" y="3356677"/>
            <a:chExt cx="9330375" cy="2689996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EABB1A1-99D4-4324-B334-BA79567C4003}"/>
                </a:ext>
              </a:extLst>
            </p:cNvPr>
            <p:cNvSpPr txBox="1"/>
            <p:nvPr/>
          </p:nvSpPr>
          <p:spPr>
            <a:xfrm>
              <a:off x="7568797" y="3695111"/>
              <a:ext cx="7016015" cy="19862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F3CE0E"/>
                  </a:solidFill>
                  <a:latin typeface="Arial Black" panose="020B0A04020102020204" pitchFamily="34" charset="0"/>
                </a:rPr>
                <a:t>Q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uince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FA9FDE9-2895-4757-8B76-334754099050}"/>
                </a:ext>
              </a:extLst>
            </p:cNvPr>
            <p:cNvGrpSpPr/>
            <p:nvPr/>
          </p:nvGrpSpPr>
          <p:grpSpPr>
            <a:xfrm>
              <a:off x="5254437" y="3356677"/>
              <a:ext cx="2451248" cy="2689996"/>
              <a:chOff x="2198008" y="-740521"/>
              <a:chExt cx="5889159" cy="6462755"/>
            </a:xfrm>
          </p:grpSpPr>
          <p:sp>
            <p:nvSpPr>
              <p:cNvPr id="339" name="Rectangle 23">
                <a:extLst>
                  <a:ext uri="{FF2B5EF4-FFF2-40B4-BE49-F238E27FC236}">
                    <a16:creationId xmlns:a16="http://schemas.microsoft.com/office/drawing/2014/main" id="{81BFBAFA-FC39-4210-BECC-7ECEF098E4ED}"/>
                  </a:ext>
                </a:extLst>
              </p:cNvPr>
              <p:cNvSpPr/>
              <p:nvPr/>
            </p:nvSpPr>
            <p:spPr>
              <a:xfrm>
                <a:off x="5240600" y="-740521"/>
                <a:ext cx="2846567" cy="1354669"/>
              </a:xfrm>
              <a:custGeom>
                <a:avLst/>
                <a:gdLst>
                  <a:gd name="connsiteX0" fmla="*/ 0 w 1627366"/>
                  <a:gd name="connsiteY0" fmla="*/ 0 h 566900"/>
                  <a:gd name="connsiteX1" fmla="*/ 1627366 w 1627366"/>
                  <a:gd name="connsiteY1" fmla="*/ 0 h 566900"/>
                  <a:gd name="connsiteX2" fmla="*/ 1627366 w 1627366"/>
                  <a:gd name="connsiteY2" fmla="*/ 566900 h 566900"/>
                  <a:gd name="connsiteX3" fmla="*/ 0 w 1627366"/>
                  <a:gd name="connsiteY3" fmla="*/ 566900 h 566900"/>
                  <a:gd name="connsiteX4" fmla="*/ 0 w 1627366"/>
                  <a:gd name="connsiteY4" fmla="*/ 0 h 566900"/>
                  <a:gd name="connsiteX0" fmla="*/ 0 w 2324052"/>
                  <a:gd name="connsiteY0" fmla="*/ 29029 h 566900"/>
                  <a:gd name="connsiteX1" fmla="*/ 2324052 w 2324052"/>
                  <a:gd name="connsiteY1" fmla="*/ 0 h 566900"/>
                  <a:gd name="connsiteX2" fmla="*/ 2324052 w 2324052"/>
                  <a:gd name="connsiteY2" fmla="*/ 566900 h 566900"/>
                  <a:gd name="connsiteX3" fmla="*/ 696686 w 2324052"/>
                  <a:gd name="connsiteY3" fmla="*/ 566900 h 566900"/>
                  <a:gd name="connsiteX4" fmla="*/ 0 w 2324052"/>
                  <a:gd name="connsiteY4" fmla="*/ 29029 h 566900"/>
                  <a:gd name="connsiteX0" fmla="*/ 0 w 2846567"/>
                  <a:gd name="connsiteY0" fmla="*/ 0 h 754743"/>
                  <a:gd name="connsiteX1" fmla="*/ 2846567 w 2846567"/>
                  <a:gd name="connsiteY1" fmla="*/ 754743 h 754743"/>
                  <a:gd name="connsiteX2" fmla="*/ 2324052 w 2846567"/>
                  <a:gd name="connsiteY2" fmla="*/ 537871 h 754743"/>
                  <a:gd name="connsiteX3" fmla="*/ 696686 w 2846567"/>
                  <a:gd name="connsiteY3" fmla="*/ 537871 h 754743"/>
                  <a:gd name="connsiteX4" fmla="*/ 0 w 2846567"/>
                  <a:gd name="connsiteY4" fmla="*/ 0 h 754743"/>
                  <a:gd name="connsiteX0" fmla="*/ 0 w 2846567"/>
                  <a:gd name="connsiteY0" fmla="*/ 0 h 754743"/>
                  <a:gd name="connsiteX1" fmla="*/ 2846567 w 2846567"/>
                  <a:gd name="connsiteY1" fmla="*/ 754743 h 754743"/>
                  <a:gd name="connsiteX2" fmla="*/ 696686 w 2846567"/>
                  <a:gd name="connsiteY2" fmla="*/ 537871 h 754743"/>
                  <a:gd name="connsiteX3" fmla="*/ 0 w 2846567"/>
                  <a:gd name="connsiteY3" fmla="*/ 0 h 754743"/>
                  <a:gd name="connsiteX0" fmla="*/ 0 w 2846567"/>
                  <a:gd name="connsiteY0" fmla="*/ 0 h 754743"/>
                  <a:gd name="connsiteX1" fmla="*/ 2846567 w 2846567"/>
                  <a:gd name="connsiteY1" fmla="*/ 754743 h 754743"/>
                  <a:gd name="connsiteX2" fmla="*/ 0 w 2846567"/>
                  <a:gd name="connsiteY2" fmla="*/ 0 h 754743"/>
                  <a:gd name="connsiteX0" fmla="*/ 0 w 2846567"/>
                  <a:gd name="connsiteY0" fmla="*/ 0 h 808879"/>
                  <a:gd name="connsiteX1" fmla="*/ 2846567 w 2846567"/>
                  <a:gd name="connsiteY1" fmla="*/ 754743 h 808879"/>
                  <a:gd name="connsiteX2" fmla="*/ 0 w 2846567"/>
                  <a:gd name="connsiteY2" fmla="*/ 0 h 808879"/>
                  <a:gd name="connsiteX0" fmla="*/ 0 w 2846567"/>
                  <a:gd name="connsiteY0" fmla="*/ 548065 h 1356944"/>
                  <a:gd name="connsiteX1" fmla="*/ 2846567 w 2846567"/>
                  <a:gd name="connsiteY1" fmla="*/ 1302808 h 1356944"/>
                  <a:gd name="connsiteX2" fmla="*/ 0 w 2846567"/>
                  <a:gd name="connsiteY2" fmla="*/ 548065 h 1356944"/>
                  <a:gd name="connsiteX0" fmla="*/ 0 w 2846567"/>
                  <a:gd name="connsiteY0" fmla="*/ 545790 h 1354669"/>
                  <a:gd name="connsiteX1" fmla="*/ 2846567 w 2846567"/>
                  <a:gd name="connsiteY1" fmla="*/ 1300533 h 1354669"/>
                  <a:gd name="connsiteX2" fmla="*/ 0 w 2846567"/>
                  <a:gd name="connsiteY2" fmla="*/ 545790 h 135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6567" h="1354669">
                    <a:moveTo>
                      <a:pt x="0" y="545790"/>
                    </a:moveTo>
                    <a:cubicBezTo>
                      <a:pt x="1819713" y="-944344"/>
                      <a:pt x="2768568" y="1063466"/>
                      <a:pt x="2846567" y="1300533"/>
                    </a:cubicBezTo>
                    <a:cubicBezTo>
                      <a:pt x="1897711" y="1048952"/>
                      <a:pt x="310227" y="1944000"/>
                      <a:pt x="0" y="545790"/>
                    </a:cubicBezTo>
                    <a:close/>
                  </a:path>
                </a:pathLst>
              </a:custGeom>
              <a:solidFill>
                <a:srgbClr val="68A6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">
                <a:extLst>
                  <a:ext uri="{FF2B5EF4-FFF2-40B4-BE49-F238E27FC236}">
                    <a16:creationId xmlns:a16="http://schemas.microsoft.com/office/drawing/2014/main" id="{B5299F1D-EF05-4E69-9586-0B67F7AB38DB}"/>
                  </a:ext>
                </a:extLst>
              </p:cNvPr>
              <p:cNvSpPr/>
              <p:nvPr/>
            </p:nvSpPr>
            <p:spPr>
              <a:xfrm>
                <a:off x="2198008" y="148479"/>
                <a:ext cx="4738910" cy="5573755"/>
              </a:xfrm>
              <a:custGeom>
                <a:avLst/>
                <a:gdLst>
                  <a:gd name="connsiteX0" fmla="*/ 0 w 2307771"/>
                  <a:gd name="connsiteY0" fmla="*/ 0 h 2989943"/>
                  <a:gd name="connsiteX1" fmla="*/ 2307771 w 2307771"/>
                  <a:gd name="connsiteY1" fmla="*/ 0 h 2989943"/>
                  <a:gd name="connsiteX2" fmla="*/ 2307771 w 2307771"/>
                  <a:gd name="connsiteY2" fmla="*/ 2989943 h 2989943"/>
                  <a:gd name="connsiteX3" fmla="*/ 0 w 2307771"/>
                  <a:gd name="connsiteY3" fmla="*/ 2989943 h 2989943"/>
                  <a:gd name="connsiteX4" fmla="*/ 0 w 2307771"/>
                  <a:gd name="connsiteY4" fmla="*/ 0 h 2989943"/>
                  <a:gd name="connsiteX0" fmla="*/ 493486 w 2307771"/>
                  <a:gd name="connsiteY0" fmla="*/ 0 h 5181600"/>
                  <a:gd name="connsiteX1" fmla="*/ 2307771 w 2307771"/>
                  <a:gd name="connsiteY1" fmla="*/ 2191657 h 5181600"/>
                  <a:gd name="connsiteX2" fmla="*/ 2307771 w 2307771"/>
                  <a:gd name="connsiteY2" fmla="*/ 5181600 h 5181600"/>
                  <a:gd name="connsiteX3" fmla="*/ 0 w 2307771"/>
                  <a:gd name="connsiteY3" fmla="*/ 5181600 h 5181600"/>
                  <a:gd name="connsiteX4" fmla="*/ 493486 w 2307771"/>
                  <a:gd name="connsiteY4" fmla="*/ 0 h 5181600"/>
                  <a:gd name="connsiteX0" fmla="*/ 493486 w 2307771"/>
                  <a:gd name="connsiteY0" fmla="*/ 0 h 5181600"/>
                  <a:gd name="connsiteX1" fmla="*/ 2307771 w 2307771"/>
                  <a:gd name="connsiteY1" fmla="*/ 2191657 h 5181600"/>
                  <a:gd name="connsiteX2" fmla="*/ 2307771 w 2307771"/>
                  <a:gd name="connsiteY2" fmla="*/ 5181600 h 5181600"/>
                  <a:gd name="connsiteX3" fmla="*/ 0 w 2307771"/>
                  <a:gd name="connsiteY3" fmla="*/ 5181600 h 5181600"/>
                  <a:gd name="connsiteX4" fmla="*/ 493486 w 2307771"/>
                  <a:gd name="connsiteY4" fmla="*/ 0 h 5181600"/>
                  <a:gd name="connsiteX0" fmla="*/ 1635820 w 3450105"/>
                  <a:gd name="connsiteY0" fmla="*/ 0 h 5181600"/>
                  <a:gd name="connsiteX1" fmla="*/ 3450105 w 3450105"/>
                  <a:gd name="connsiteY1" fmla="*/ 2191657 h 5181600"/>
                  <a:gd name="connsiteX2" fmla="*/ 3450105 w 3450105"/>
                  <a:gd name="connsiteY2" fmla="*/ 5181600 h 5181600"/>
                  <a:gd name="connsiteX3" fmla="*/ 1142334 w 3450105"/>
                  <a:gd name="connsiteY3" fmla="*/ 5181600 h 5181600"/>
                  <a:gd name="connsiteX4" fmla="*/ 1635820 w 3450105"/>
                  <a:gd name="connsiteY4" fmla="*/ 0 h 5181600"/>
                  <a:gd name="connsiteX0" fmla="*/ 735174 w 2549459"/>
                  <a:gd name="connsiteY0" fmla="*/ 42119 h 5223719"/>
                  <a:gd name="connsiteX1" fmla="*/ 2549459 w 2549459"/>
                  <a:gd name="connsiteY1" fmla="*/ 2233776 h 5223719"/>
                  <a:gd name="connsiteX2" fmla="*/ 2549459 w 2549459"/>
                  <a:gd name="connsiteY2" fmla="*/ 5223719 h 5223719"/>
                  <a:gd name="connsiteX3" fmla="*/ 241688 w 2549459"/>
                  <a:gd name="connsiteY3" fmla="*/ 5223719 h 5223719"/>
                  <a:gd name="connsiteX4" fmla="*/ 140088 w 2549459"/>
                  <a:gd name="connsiteY4" fmla="*/ 1174233 h 5223719"/>
                  <a:gd name="connsiteX5" fmla="*/ 735174 w 2549459"/>
                  <a:gd name="connsiteY5" fmla="*/ 42119 h 5223719"/>
                  <a:gd name="connsiteX0" fmla="*/ 735174 w 2549459"/>
                  <a:gd name="connsiteY0" fmla="*/ 0 h 5181600"/>
                  <a:gd name="connsiteX1" fmla="*/ 2549459 w 2549459"/>
                  <a:gd name="connsiteY1" fmla="*/ 2191657 h 5181600"/>
                  <a:gd name="connsiteX2" fmla="*/ 2549459 w 2549459"/>
                  <a:gd name="connsiteY2" fmla="*/ 5181600 h 5181600"/>
                  <a:gd name="connsiteX3" fmla="*/ 241688 w 2549459"/>
                  <a:gd name="connsiteY3" fmla="*/ 5181600 h 5181600"/>
                  <a:gd name="connsiteX4" fmla="*/ 140088 w 2549459"/>
                  <a:gd name="connsiteY4" fmla="*/ 1132114 h 5181600"/>
                  <a:gd name="connsiteX5" fmla="*/ 735174 w 2549459"/>
                  <a:gd name="connsiteY5" fmla="*/ 0 h 5181600"/>
                  <a:gd name="connsiteX0" fmla="*/ 735174 w 2549459"/>
                  <a:gd name="connsiteY0" fmla="*/ 18556 h 5200156"/>
                  <a:gd name="connsiteX1" fmla="*/ 2549459 w 2549459"/>
                  <a:gd name="connsiteY1" fmla="*/ 2210213 h 5200156"/>
                  <a:gd name="connsiteX2" fmla="*/ 2549459 w 2549459"/>
                  <a:gd name="connsiteY2" fmla="*/ 5200156 h 5200156"/>
                  <a:gd name="connsiteX3" fmla="*/ 241688 w 2549459"/>
                  <a:gd name="connsiteY3" fmla="*/ 5200156 h 5200156"/>
                  <a:gd name="connsiteX4" fmla="*/ 140088 w 2549459"/>
                  <a:gd name="connsiteY4" fmla="*/ 1150670 h 5200156"/>
                  <a:gd name="connsiteX5" fmla="*/ 735174 w 2549459"/>
                  <a:gd name="connsiteY5" fmla="*/ 18556 h 5200156"/>
                  <a:gd name="connsiteX0" fmla="*/ 735174 w 2549459"/>
                  <a:gd name="connsiteY0" fmla="*/ 156128 h 5337728"/>
                  <a:gd name="connsiteX1" fmla="*/ 1272202 w 2549459"/>
                  <a:gd name="connsiteY1" fmla="*/ 257728 h 5337728"/>
                  <a:gd name="connsiteX2" fmla="*/ 2549459 w 2549459"/>
                  <a:gd name="connsiteY2" fmla="*/ 2347785 h 5337728"/>
                  <a:gd name="connsiteX3" fmla="*/ 2549459 w 2549459"/>
                  <a:gd name="connsiteY3" fmla="*/ 5337728 h 5337728"/>
                  <a:gd name="connsiteX4" fmla="*/ 241688 w 2549459"/>
                  <a:gd name="connsiteY4" fmla="*/ 5337728 h 5337728"/>
                  <a:gd name="connsiteX5" fmla="*/ 140088 w 2549459"/>
                  <a:gd name="connsiteY5" fmla="*/ 1288242 h 5337728"/>
                  <a:gd name="connsiteX6" fmla="*/ 735174 w 2549459"/>
                  <a:gd name="connsiteY6" fmla="*/ 156128 h 5337728"/>
                  <a:gd name="connsiteX0" fmla="*/ 735174 w 2549459"/>
                  <a:gd name="connsiteY0" fmla="*/ 156128 h 5337728"/>
                  <a:gd name="connsiteX1" fmla="*/ 1272202 w 2549459"/>
                  <a:gd name="connsiteY1" fmla="*/ 257728 h 5337728"/>
                  <a:gd name="connsiteX2" fmla="*/ 1852773 w 2549459"/>
                  <a:gd name="connsiteY2" fmla="*/ 286756 h 5337728"/>
                  <a:gd name="connsiteX3" fmla="*/ 2549459 w 2549459"/>
                  <a:gd name="connsiteY3" fmla="*/ 2347785 h 5337728"/>
                  <a:gd name="connsiteX4" fmla="*/ 2549459 w 2549459"/>
                  <a:gd name="connsiteY4" fmla="*/ 5337728 h 5337728"/>
                  <a:gd name="connsiteX5" fmla="*/ 241688 w 2549459"/>
                  <a:gd name="connsiteY5" fmla="*/ 5337728 h 5337728"/>
                  <a:gd name="connsiteX6" fmla="*/ 140088 w 2549459"/>
                  <a:gd name="connsiteY6" fmla="*/ 1288242 h 5337728"/>
                  <a:gd name="connsiteX7" fmla="*/ 735174 w 2549459"/>
                  <a:gd name="connsiteY7" fmla="*/ 156128 h 5337728"/>
                  <a:gd name="connsiteX0" fmla="*/ 735174 w 2549459"/>
                  <a:gd name="connsiteY0" fmla="*/ 87087 h 5268687"/>
                  <a:gd name="connsiteX1" fmla="*/ 1272202 w 2549459"/>
                  <a:gd name="connsiteY1" fmla="*/ 188687 h 5268687"/>
                  <a:gd name="connsiteX2" fmla="*/ 1852773 w 2549459"/>
                  <a:gd name="connsiteY2" fmla="*/ 217715 h 5268687"/>
                  <a:gd name="connsiteX3" fmla="*/ 2549459 w 2549459"/>
                  <a:gd name="connsiteY3" fmla="*/ 2278744 h 5268687"/>
                  <a:gd name="connsiteX4" fmla="*/ 2549459 w 2549459"/>
                  <a:gd name="connsiteY4" fmla="*/ 5268687 h 5268687"/>
                  <a:gd name="connsiteX5" fmla="*/ 241688 w 2549459"/>
                  <a:gd name="connsiteY5" fmla="*/ 5268687 h 5268687"/>
                  <a:gd name="connsiteX6" fmla="*/ 140088 w 2549459"/>
                  <a:gd name="connsiteY6" fmla="*/ 1219201 h 5268687"/>
                  <a:gd name="connsiteX7" fmla="*/ 735174 w 2549459"/>
                  <a:gd name="connsiteY7" fmla="*/ 87087 h 5268687"/>
                  <a:gd name="connsiteX0" fmla="*/ 735174 w 2549459"/>
                  <a:gd name="connsiteY0" fmla="*/ 62150 h 5243750"/>
                  <a:gd name="connsiteX1" fmla="*/ 1272202 w 2549459"/>
                  <a:gd name="connsiteY1" fmla="*/ 163750 h 5243750"/>
                  <a:gd name="connsiteX2" fmla="*/ 1852773 w 2549459"/>
                  <a:gd name="connsiteY2" fmla="*/ 192778 h 5243750"/>
                  <a:gd name="connsiteX3" fmla="*/ 2549459 w 2549459"/>
                  <a:gd name="connsiteY3" fmla="*/ 2253807 h 5243750"/>
                  <a:gd name="connsiteX4" fmla="*/ 2549459 w 2549459"/>
                  <a:gd name="connsiteY4" fmla="*/ 5243750 h 5243750"/>
                  <a:gd name="connsiteX5" fmla="*/ 241688 w 2549459"/>
                  <a:gd name="connsiteY5" fmla="*/ 5243750 h 5243750"/>
                  <a:gd name="connsiteX6" fmla="*/ 140088 w 2549459"/>
                  <a:gd name="connsiteY6" fmla="*/ 1194264 h 5243750"/>
                  <a:gd name="connsiteX7" fmla="*/ 735174 w 2549459"/>
                  <a:gd name="connsiteY7" fmla="*/ 62150 h 5243750"/>
                  <a:gd name="connsiteX0" fmla="*/ 735174 w 2549459"/>
                  <a:gd name="connsiteY0" fmla="*/ 62150 h 5243750"/>
                  <a:gd name="connsiteX1" fmla="*/ 1272202 w 2549459"/>
                  <a:gd name="connsiteY1" fmla="*/ 163750 h 5243750"/>
                  <a:gd name="connsiteX2" fmla="*/ 1852773 w 2549459"/>
                  <a:gd name="connsiteY2" fmla="*/ 192778 h 5243750"/>
                  <a:gd name="connsiteX3" fmla="*/ 2476887 w 2549459"/>
                  <a:gd name="connsiteY3" fmla="*/ 1266836 h 5243750"/>
                  <a:gd name="connsiteX4" fmla="*/ 2549459 w 2549459"/>
                  <a:gd name="connsiteY4" fmla="*/ 5243750 h 5243750"/>
                  <a:gd name="connsiteX5" fmla="*/ 241688 w 2549459"/>
                  <a:gd name="connsiteY5" fmla="*/ 5243750 h 5243750"/>
                  <a:gd name="connsiteX6" fmla="*/ 140088 w 2549459"/>
                  <a:gd name="connsiteY6" fmla="*/ 1194264 h 5243750"/>
                  <a:gd name="connsiteX7" fmla="*/ 735174 w 2549459"/>
                  <a:gd name="connsiteY7" fmla="*/ 62150 h 5243750"/>
                  <a:gd name="connsiteX0" fmla="*/ 735174 w 3688189"/>
                  <a:gd name="connsiteY0" fmla="*/ 62150 h 5243750"/>
                  <a:gd name="connsiteX1" fmla="*/ 1272202 w 3688189"/>
                  <a:gd name="connsiteY1" fmla="*/ 163750 h 5243750"/>
                  <a:gd name="connsiteX2" fmla="*/ 1852773 w 3688189"/>
                  <a:gd name="connsiteY2" fmla="*/ 192778 h 5243750"/>
                  <a:gd name="connsiteX3" fmla="*/ 2476887 w 3688189"/>
                  <a:gd name="connsiteY3" fmla="*/ 1266836 h 5243750"/>
                  <a:gd name="connsiteX4" fmla="*/ 2549459 w 3688189"/>
                  <a:gd name="connsiteY4" fmla="*/ 5243750 h 5243750"/>
                  <a:gd name="connsiteX5" fmla="*/ 241688 w 3688189"/>
                  <a:gd name="connsiteY5" fmla="*/ 5243750 h 5243750"/>
                  <a:gd name="connsiteX6" fmla="*/ 140088 w 3688189"/>
                  <a:gd name="connsiteY6" fmla="*/ 1194264 h 5243750"/>
                  <a:gd name="connsiteX7" fmla="*/ 735174 w 3688189"/>
                  <a:gd name="connsiteY7" fmla="*/ 62150 h 5243750"/>
                  <a:gd name="connsiteX0" fmla="*/ 735174 w 3796776"/>
                  <a:gd name="connsiteY0" fmla="*/ 62150 h 5298086"/>
                  <a:gd name="connsiteX1" fmla="*/ 1272202 w 3796776"/>
                  <a:gd name="connsiteY1" fmla="*/ 163750 h 5298086"/>
                  <a:gd name="connsiteX2" fmla="*/ 1852773 w 3796776"/>
                  <a:gd name="connsiteY2" fmla="*/ 192778 h 5298086"/>
                  <a:gd name="connsiteX3" fmla="*/ 2476887 w 3796776"/>
                  <a:gd name="connsiteY3" fmla="*/ 1266836 h 5298086"/>
                  <a:gd name="connsiteX4" fmla="*/ 2549459 w 3796776"/>
                  <a:gd name="connsiteY4" fmla="*/ 5243750 h 5298086"/>
                  <a:gd name="connsiteX5" fmla="*/ 241688 w 3796776"/>
                  <a:gd name="connsiteY5" fmla="*/ 5243750 h 5298086"/>
                  <a:gd name="connsiteX6" fmla="*/ 140088 w 3796776"/>
                  <a:gd name="connsiteY6" fmla="*/ 1194264 h 5298086"/>
                  <a:gd name="connsiteX7" fmla="*/ 735174 w 3796776"/>
                  <a:gd name="connsiteY7" fmla="*/ 62150 h 5298086"/>
                  <a:gd name="connsiteX0" fmla="*/ 735174 w 3796776"/>
                  <a:gd name="connsiteY0" fmla="*/ 62150 h 5321159"/>
                  <a:gd name="connsiteX1" fmla="*/ 1272202 w 3796776"/>
                  <a:gd name="connsiteY1" fmla="*/ 163750 h 5321159"/>
                  <a:gd name="connsiteX2" fmla="*/ 1852773 w 3796776"/>
                  <a:gd name="connsiteY2" fmla="*/ 192778 h 5321159"/>
                  <a:gd name="connsiteX3" fmla="*/ 2476887 w 3796776"/>
                  <a:gd name="connsiteY3" fmla="*/ 1266836 h 5321159"/>
                  <a:gd name="connsiteX4" fmla="*/ 2549459 w 3796776"/>
                  <a:gd name="connsiteY4" fmla="*/ 5243750 h 5321159"/>
                  <a:gd name="connsiteX5" fmla="*/ 241688 w 3796776"/>
                  <a:gd name="connsiteY5" fmla="*/ 5243750 h 5321159"/>
                  <a:gd name="connsiteX6" fmla="*/ 140088 w 3796776"/>
                  <a:gd name="connsiteY6" fmla="*/ 1194264 h 5321159"/>
                  <a:gd name="connsiteX7" fmla="*/ 735174 w 3796776"/>
                  <a:gd name="connsiteY7" fmla="*/ 62150 h 5321159"/>
                  <a:gd name="connsiteX0" fmla="*/ 638401 w 3700003"/>
                  <a:gd name="connsiteY0" fmla="*/ 62150 h 5329474"/>
                  <a:gd name="connsiteX1" fmla="*/ 1175429 w 3700003"/>
                  <a:gd name="connsiteY1" fmla="*/ 163750 h 5329474"/>
                  <a:gd name="connsiteX2" fmla="*/ 1756000 w 3700003"/>
                  <a:gd name="connsiteY2" fmla="*/ 192778 h 5329474"/>
                  <a:gd name="connsiteX3" fmla="*/ 2380114 w 3700003"/>
                  <a:gd name="connsiteY3" fmla="*/ 1266836 h 5329474"/>
                  <a:gd name="connsiteX4" fmla="*/ 2452686 w 3700003"/>
                  <a:gd name="connsiteY4" fmla="*/ 5243750 h 5329474"/>
                  <a:gd name="connsiteX5" fmla="*/ 377144 w 3700003"/>
                  <a:gd name="connsiteY5" fmla="*/ 5272779 h 5329474"/>
                  <a:gd name="connsiteX6" fmla="*/ 43315 w 3700003"/>
                  <a:gd name="connsiteY6" fmla="*/ 1194264 h 5329474"/>
                  <a:gd name="connsiteX7" fmla="*/ 638401 w 3700003"/>
                  <a:gd name="connsiteY7" fmla="*/ 62150 h 5329474"/>
                  <a:gd name="connsiteX0" fmla="*/ 1369803 w 4431405"/>
                  <a:gd name="connsiteY0" fmla="*/ 62150 h 5329474"/>
                  <a:gd name="connsiteX1" fmla="*/ 1906831 w 4431405"/>
                  <a:gd name="connsiteY1" fmla="*/ 163750 h 5329474"/>
                  <a:gd name="connsiteX2" fmla="*/ 2487402 w 4431405"/>
                  <a:gd name="connsiteY2" fmla="*/ 192778 h 5329474"/>
                  <a:gd name="connsiteX3" fmla="*/ 3111516 w 4431405"/>
                  <a:gd name="connsiteY3" fmla="*/ 1266836 h 5329474"/>
                  <a:gd name="connsiteX4" fmla="*/ 3184088 w 4431405"/>
                  <a:gd name="connsiteY4" fmla="*/ 5243750 h 5329474"/>
                  <a:gd name="connsiteX5" fmla="*/ 1108546 w 4431405"/>
                  <a:gd name="connsiteY5" fmla="*/ 5272779 h 5329474"/>
                  <a:gd name="connsiteX6" fmla="*/ 774717 w 4431405"/>
                  <a:gd name="connsiteY6" fmla="*/ 1194264 h 5329474"/>
                  <a:gd name="connsiteX7" fmla="*/ 1369803 w 4431405"/>
                  <a:gd name="connsiteY7" fmla="*/ 62150 h 5329474"/>
                  <a:gd name="connsiteX0" fmla="*/ 1765832 w 4827434"/>
                  <a:gd name="connsiteY0" fmla="*/ 62150 h 5329474"/>
                  <a:gd name="connsiteX1" fmla="*/ 2302860 w 4827434"/>
                  <a:gd name="connsiteY1" fmla="*/ 163750 h 5329474"/>
                  <a:gd name="connsiteX2" fmla="*/ 2883431 w 4827434"/>
                  <a:gd name="connsiteY2" fmla="*/ 192778 h 5329474"/>
                  <a:gd name="connsiteX3" fmla="*/ 3507545 w 4827434"/>
                  <a:gd name="connsiteY3" fmla="*/ 1266836 h 5329474"/>
                  <a:gd name="connsiteX4" fmla="*/ 3580117 w 4827434"/>
                  <a:gd name="connsiteY4" fmla="*/ 5243750 h 5329474"/>
                  <a:gd name="connsiteX5" fmla="*/ 1504575 w 4827434"/>
                  <a:gd name="connsiteY5" fmla="*/ 5272779 h 5329474"/>
                  <a:gd name="connsiteX6" fmla="*/ 1170746 w 4827434"/>
                  <a:gd name="connsiteY6" fmla="*/ 1194264 h 5329474"/>
                  <a:gd name="connsiteX7" fmla="*/ 1765832 w 4827434"/>
                  <a:gd name="connsiteY7" fmla="*/ 62150 h 5329474"/>
                  <a:gd name="connsiteX0" fmla="*/ 1677308 w 4738910"/>
                  <a:gd name="connsiteY0" fmla="*/ 62150 h 5329474"/>
                  <a:gd name="connsiteX1" fmla="*/ 2214336 w 4738910"/>
                  <a:gd name="connsiteY1" fmla="*/ 163750 h 5329474"/>
                  <a:gd name="connsiteX2" fmla="*/ 2794907 w 4738910"/>
                  <a:gd name="connsiteY2" fmla="*/ 192778 h 5329474"/>
                  <a:gd name="connsiteX3" fmla="*/ 3419021 w 4738910"/>
                  <a:gd name="connsiteY3" fmla="*/ 1266836 h 5329474"/>
                  <a:gd name="connsiteX4" fmla="*/ 3491593 w 4738910"/>
                  <a:gd name="connsiteY4" fmla="*/ 5243750 h 5329474"/>
                  <a:gd name="connsiteX5" fmla="*/ 1416051 w 4738910"/>
                  <a:gd name="connsiteY5" fmla="*/ 5272779 h 5329474"/>
                  <a:gd name="connsiteX6" fmla="*/ 1082222 w 4738910"/>
                  <a:gd name="connsiteY6" fmla="*/ 1194264 h 5329474"/>
                  <a:gd name="connsiteX7" fmla="*/ 1677308 w 4738910"/>
                  <a:gd name="connsiteY7" fmla="*/ 62150 h 5329474"/>
                  <a:gd name="connsiteX0" fmla="*/ 1677308 w 4738910"/>
                  <a:gd name="connsiteY0" fmla="*/ 62150 h 5603678"/>
                  <a:gd name="connsiteX1" fmla="*/ 2214336 w 4738910"/>
                  <a:gd name="connsiteY1" fmla="*/ 163750 h 5603678"/>
                  <a:gd name="connsiteX2" fmla="*/ 2794907 w 4738910"/>
                  <a:gd name="connsiteY2" fmla="*/ 192778 h 5603678"/>
                  <a:gd name="connsiteX3" fmla="*/ 3419021 w 4738910"/>
                  <a:gd name="connsiteY3" fmla="*/ 1266836 h 5603678"/>
                  <a:gd name="connsiteX4" fmla="*/ 3491593 w 4738910"/>
                  <a:gd name="connsiteY4" fmla="*/ 5243750 h 5603678"/>
                  <a:gd name="connsiteX5" fmla="*/ 2736849 w 4738910"/>
                  <a:gd name="connsiteY5" fmla="*/ 5359862 h 5603678"/>
                  <a:gd name="connsiteX6" fmla="*/ 1416051 w 4738910"/>
                  <a:gd name="connsiteY6" fmla="*/ 5272779 h 5603678"/>
                  <a:gd name="connsiteX7" fmla="*/ 1082222 w 4738910"/>
                  <a:gd name="connsiteY7" fmla="*/ 1194264 h 5603678"/>
                  <a:gd name="connsiteX8" fmla="*/ 1677308 w 4738910"/>
                  <a:gd name="connsiteY8" fmla="*/ 62150 h 5603678"/>
                  <a:gd name="connsiteX0" fmla="*/ 1677308 w 4738910"/>
                  <a:gd name="connsiteY0" fmla="*/ 62150 h 5575806"/>
                  <a:gd name="connsiteX1" fmla="*/ 2214336 w 4738910"/>
                  <a:gd name="connsiteY1" fmla="*/ 163750 h 5575806"/>
                  <a:gd name="connsiteX2" fmla="*/ 2794907 w 4738910"/>
                  <a:gd name="connsiteY2" fmla="*/ 192778 h 5575806"/>
                  <a:gd name="connsiteX3" fmla="*/ 3419021 w 4738910"/>
                  <a:gd name="connsiteY3" fmla="*/ 1266836 h 5575806"/>
                  <a:gd name="connsiteX4" fmla="*/ 3491593 w 4738910"/>
                  <a:gd name="connsiteY4" fmla="*/ 5243750 h 5575806"/>
                  <a:gd name="connsiteX5" fmla="*/ 2736849 w 4738910"/>
                  <a:gd name="connsiteY5" fmla="*/ 5359862 h 5575806"/>
                  <a:gd name="connsiteX6" fmla="*/ 1416051 w 4738910"/>
                  <a:gd name="connsiteY6" fmla="*/ 5272779 h 5575806"/>
                  <a:gd name="connsiteX7" fmla="*/ 1082222 w 4738910"/>
                  <a:gd name="connsiteY7" fmla="*/ 1194264 h 5575806"/>
                  <a:gd name="connsiteX8" fmla="*/ 1677308 w 4738910"/>
                  <a:gd name="connsiteY8" fmla="*/ 62150 h 557580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7 w 4738910"/>
                  <a:gd name="connsiteY2" fmla="*/ 192778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7 w 4738910"/>
                  <a:gd name="connsiteY2" fmla="*/ 192778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7 w 4738910"/>
                  <a:gd name="connsiteY2" fmla="*/ 192778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7 w 4738910"/>
                  <a:gd name="connsiteY2" fmla="*/ 192778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7 w 4738910"/>
                  <a:gd name="connsiteY2" fmla="*/ 192778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3419021 w 4738910"/>
                  <a:gd name="connsiteY2" fmla="*/ 1266836 h 5595696"/>
                  <a:gd name="connsiteX3" fmla="*/ 3491593 w 4738910"/>
                  <a:gd name="connsiteY3" fmla="*/ 5243750 h 5595696"/>
                  <a:gd name="connsiteX4" fmla="*/ 2736849 w 4738910"/>
                  <a:gd name="connsiteY4" fmla="*/ 5359862 h 5595696"/>
                  <a:gd name="connsiteX5" fmla="*/ 1416051 w 4738910"/>
                  <a:gd name="connsiteY5" fmla="*/ 5272779 h 5595696"/>
                  <a:gd name="connsiteX6" fmla="*/ 1082222 w 4738910"/>
                  <a:gd name="connsiteY6" fmla="*/ 1194264 h 5595696"/>
                  <a:gd name="connsiteX7" fmla="*/ 1677308 w 4738910"/>
                  <a:gd name="connsiteY7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6 w 4738910"/>
                  <a:gd name="connsiteY2" fmla="*/ 149233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6 w 4738910"/>
                  <a:gd name="connsiteY2" fmla="*/ 149233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6 w 4738910"/>
                  <a:gd name="connsiteY2" fmla="*/ 149233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082222 w 4738910"/>
                  <a:gd name="connsiteY0" fmla="*/ 1172422 h 5573854"/>
                  <a:gd name="connsiteX1" fmla="*/ 2214336 w 4738910"/>
                  <a:gd name="connsiteY1" fmla="*/ 141908 h 5573854"/>
                  <a:gd name="connsiteX2" fmla="*/ 2794906 w 4738910"/>
                  <a:gd name="connsiteY2" fmla="*/ 127391 h 5573854"/>
                  <a:gd name="connsiteX3" fmla="*/ 3419021 w 4738910"/>
                  <a:gd name="connsiteY3" fmla="*/ 1244994 h 5573854"/>
                  <a:gd name="connsiteX4" fmla="*/ 3491593 w 4738910"/>
                  <a:gd name="connsiteY4" fmla="*/ 5221908 h 5573854"/>
                  <a:gd name="connsiteX5" fmla="*/ 2736849 w 4738910"/>
                  <a:gd name="connsiteY5" fmla="*/ 5338020 h 5573854"/>
                  <a:gd name="connsiteX6" fmla="*/ 1416051 w 4738910"/>
                  <a:gd name="connsiteY6" fmla="*/ 5250937 h 5573854"/>
                  <a:gd name="connsiteX7" fmla="*/ 1082222 w 4738910"/>
                  <a:gd name="connsiteY7" fmla="*/ 1172422 h 5573854"/>
                  <a:gd name="connsiteX0" fmla="*/ 1082222 w 4738910"/>
                  <a:gd name="connsiteY0" fmla="*/ 1172323 h 5573755"/>
                  <a:gd name="connsiteX1" fmla="*/ 1677306 w 4738910"/>
                  <a:gd name="connsiteY1" fmla="*/ 54721 h 5573755"/>
                  <a:gd name="connsiteX2" fmla="*/ 2214336 w 4738910"/>
                  <a:gd name="connsiteY2" fmla="*/ 141809 h 5573755"/>
                  <a:gd name="connsiteX3" fmla="*/ 2794906 w 4738910"/>
                  <a:gd name="connsiteY3" fmla="*/ 127292 h 5573755"/>
                  <a:gd name="connsiteX4" fmla="*/ 3419021 w 4738910"/>
                  <a:gd name="connsiteY4" fmla="*/ 1244895 h 5573755"/>
                  <a:gd name="connsiteX5" fmla="*/ 3491593 w 4738910"/>
                  <a:gd name="connsiteY5" fmla="*/ 5221809 h 5573755"/>
                  <a:gd name="connsiteX6" fmla="*/ 2736849 w 4738910"/>
                  <a:gd name="connsiteY6" fmla="*/ 5337921 h 5573755"/>
                  <a:gd name="connsiteX7" fmla="*/ 1416051 w 4738910"/>
                  <a:gd name="connsiteY7" fmla="*/ 5250838 h 5573755"/>
                  <a:gd name="connsiteX8" fmla="*/ 1082222 w 4738910"/>
                  <a:gd name="connsiteY8" fmla="*/ 1172323 h 5573755"/>
                  <a:gd name="connsiteX0" fmla="*/ 1082222 w 4738910"/>
                  <a:gd name="connsiteY0" fmla="*/ 1172323 h 5573755"/>
                  <a:gd name="connsiteX1" fmla="*/ 1677306 w 4738910"/>
                  <a:gd name="connsiteY1" fmla="*/ 54721 h 5573755"/>
                  <a:gd name="connsiteX2" fmla="*/ 2214336 w 4738910"/>
                  <a:gd name="connsiteY2" fmla="*/ 141809 h 5573755"/>
                  <a:gd name="connsiteX3" fmla="*/ 2794906 w 4738910"/>
                  <a:gd name="connsiteY3" fmla="*/ 127292 h 5573755"/>
                  <a:gd name="connsiteX4" fmla="*/ 3419021 w 4738910"/>
                  <a:gd name="connsiteY4" fmla="*/ 1244895 h 5573755"/>
                  <a:gd name="connsiteX5" fmla="*/ 3491593 w 4738910"/>
                  <a:gd name="connsiteY5" fmla="*/ 5221809 h 5573755"/>
                  <a:gd name="connsiteX6" fmla="*/ 2736849 w 4738910"/>
                  <a:gd name="connsiteY6" fmla="*/ 5337921 h 5573755"/>
                  <a:gd name="connsiteX7" fmla="*/ 1416051 w 4738910"/>
                  <a:gd name="connsiteY7" fmla="*/ 5250838 h 5573755"/>
                  <a:gd name="connsiteX8" fmla="*/ 1082222 w 4738910"/>
                  <a:gd name="connsiteY8" fmla="*/ 1172323 h 557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38910" h="5573755">
                    <a:moveTo>
                      <a:pt x="1082222" y="1172323"/>
                    </a:moveTo>
                    <a:cubicBezTo>
                      <a:pt x="1333803" y="712703"/>
                      <a:pt x="1488620" y="226473"/>
                      <a:pt x="1677306" y="54721"/>
                    </a:cubicBezTo>
                    <a:cubicBezTo>
                      <a:pt x="1865992" y="-117031"/>
                      <a:pt x="2032908" y="173257"/>
                      <a:pt x="2214336" y="141809"/>
                    </a:cubicBezTo>
                    <a:cubicBezTo>
                      <a:pt x="2395765" y="110361"/>
                      <a:pt x="2594125" y="-56556"/>
                      <a:pt x="2794906" y="127292"/>
                    </a:cubicBezTo>
                    <a:cubicBezTo>
                      <a:pt x="2995687" y="311140"/>
                      <a:pt x="3031974" y="719961"/>
                      <a:pt x="3419021" y="1244895"/>
                    </a:cubicBezTo>
                    <a:cubicBezTo>
                      <a:pt x="6113841" y="3891333"/>
                      <a:pt x="3917345" y="5608856"/>
                      <a:pt x="3491593" y="5221809"/>
                    </a:cubicBezTo>
                    <a:cubicBezTo>
                      <a:pt x="3102127" y="5620951"/>
                      <a:pt x="2981173" y="5391140"/>
                      <a:pt x="2736849" y="5337921"/>
                    </a:cubicBezTo>
                    <a:cubicBezTo>
                      <a:pt x="2623154" y="5473387"/>
                      <a:pt x="2069193" y="5836247"/>
                      <a:pt x="1416051" y="5250838"/>
                    </a:cubicBezTo>
                    <a:cubicBezTo>
                      <a:pt x="-584501" y="5289543"/>
                      <a:pt x="-248254" y="2514895"/>
                      <a:pt x="1082222" y="117232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23000">
                    <a:srgbClr val="F3CE0E"/>
                  </a:gs>
                </a:gsLst>
                <a:lin ang="102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914FA9D-2D5A-4B8D-8B67-7D9114066290}"/>
                  </a:ext>
                </a:extLst>
              </p:cNvPr>
              <p:cNvSpPr/>
              <p:nvPr/>
            </p:nvSpPr>
            <p:spPr>
              <a:xfrm>
                <a:off x="4499429" y="-242667"/>
                <a:ext cx="2569028" cy="315238"/>
              </a:xfrm>
              <a:custGeom>
                <a:avLst/>
                <a:gdLst>
                  <a:gd name="connsiteX0" fmla="*/ 0 w 2569028"/>
                  <a:gd name="connsiteY0" fmla="*/ 315238 h 315238"/>
                  <a:gd name="connsiteX1" fmla="*/ 508000 w 2569028"/>
                  <a:gd name="connsiteY1" fmla="*/ 126553 h 315238"/>
                  <a:gd name="connsiteX2" fmla="*/ 943428 w 2569028"/>
                  <a:gd name="connsiteY2" fmla="*/ 39467 h 315238"/>
                  <a:gd name="connsiteX3" fmla="*/ 1959428 w 2569028"/>
                  <a:gd name="connsiteY3" fmla="*/ 10438 h 315238"/>
                  <a:gd name="connsiteX4" fmla="*/ 2569028 w 2569028"/>
                  <a:gd name="connsiteY4" fmla="*/ 213638 h 315238"/>
                  <a:gd name="connsiteX5" fmla="*/ 2569028 w 2569028"/>
                  <a:gd name="connsiteY5" fmla="*/ 213638 h 315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9028" h="315238">
                    <a:moveTo>
                      <a:pt x="0" y="315238"/>
                    </a:moveTo>
                    <a:cubicBezTo>
                      <a:pt x="175381" y="243876"/>
                      <a:pt x="350762" y="172515"/>
                      <a:pt x="508000" y="126553"/>
                    </a:cubicBezTo>
                    <a:cubicBezTo>
                      <a:pt x="665238" y="80591"/>
                      <a:pt x="701523" y="58820"/>
                      <a:pt x="943428" y="39467"/>
                    </a:cubicBezTo>
                    <a:cubicBezTo>
                      <a:pt x="1185333" y="20114"/>
                      <a:pt x="1688495" y="-18591"/>
                      <a:pt x="1959428" y="10438"/>
                    </a:cubicBezTo>
                    <a:cubicBezTo>
                      <a:pt x="2230361" y="39466"/>
                      <a:pt x="2569028" y="213638"/>
                      <a:pt x="2569028" y="213638"/>
                    </a:cubicBezTo>
                    <a:lnTo>
                      <a:pt x="2569028" y="21363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Arc 341">
                <a:extLst>
                  <a:ext uri="{FF2B5EF4-FFF2-40B4-BE49-F238E27FC236}">
                    <a16:creationId xmlns:a16="http://schemas.microsoft.com/office/drawing/2014/main" id="{A33EA519-6776-45A0-AE2F-B1EEA28BE322}"/>
                  </a:ext>
                </a:extLst>
              </p:cNvPr>
              <p:cNvSpPr/>
              <p:nvPr/>
            </p:nvSpPr>
            <p:spPr>
              <a:xfrm rot="8526370">
                <a:off x="3988914" y="-207341"/>
                <a:ext cx="914400" cy="914400"/>
              </a:xfrm>
              <a:prstGeom prst="arc">
                <a:avLst/>
              </a:prstGeom>
              <a:solidFill>
                <a:srgbClr val="F3CE0E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4">
                <a:extLst>
                  <a:ext uri="{FF2B5EF4-FFF2-40B4-BE49-F238E27FC236}">
                    <a16:creationId xmlns:a16="http://schemas.microsoft.com/office/drawing/2014/main" id="{9886AB1D-DFCC-4A14-BFE1-1E46FD5155C4}"/>
                  </a:ext>
                </a:extLst>
              </p:cNvPr>
              <p:cNvSpPr/>
              <p:nvPr/>
            </p:nvSpPr>
            <p:spPr>
              <a:xfrm>
                <a:off x="4277508" y="-550274"/>
                <a:ext cx="443146" cy="1261474"/>
              </a:xfrm>
              <a:custGeom>
                <a:avLst/>
                <a:gdLst>
                  <a:gd name="connsiteX0" fmla="*/ 0 w 159657"/>
                  <a:gd name="connsiteY0" fmla="*/ 0 h 711200"/>
                  <a:gd name="connsiteX1" fmla="*/ 159657 w 159657"/>
                  <a:gd name="connsiteY1" fmla="*/ 0 h 711200"/>
                  <a:gd name="connsiteX2" fmla="*/ 159657 w 159657"/>
                  <a:gd name="connsiteY2" fmla="*/ 711200 h 711200"/>
                  <a:gd name="connsiteX3" fmla="*/ 0 w 159657"/>
                  <a:gd name="connsiteY3" fmla="*/ 711200 h 711200"/>
                  <a:gd name="connsiteX4" fmla="*/ 0 w 159657"/>
                  <a:gd name="connsiteY4" fmla="*/ 0 h 711200"/>
                  <a:gd name="connsiteX0" fmla="*/ 0 w 420914"/>
                  <a:gd name="connsiteY0" fmla="*/ 406400 h 1117600"/>
                  <a:gd name="connsiteX1" fmla="*/ 420914 w 420914"/>
                  <a:gd name="connsiteY1" fmla="*/ 0 h 1117600"/>
                  <a:gd name="connsiteX2" fmla="*/ 159657 w 420914"/>
                  <a:gd name="connsiteY2" fmla="*/ 1117600 h 1117600"/>
                  <a:gd name="connsiteX3" fmla="*/ 0 w 420914"/>
                  <a:gd name="connsiteY3" fmla="*/ 1117600 h 1117600"/>
                  <a:gd name="connsiteX4" fmla="*/ 0 w 420914"/>
                  <a:gd name="connsiteY4" fmla="*/ 406400 h 1117600"/>
                  <a:gd name="connsiteX0" fmla="*/ 0 w 420914"/>
                  <a:gd name="connsiteY0" fmla="*/ 1117600 h 1117600"/>
                  <a:gd name="connsiteX1" fmla="*/ 420914 w 420914"/>
                  <a:gd name="connsiteY1" fmla="*/ 0 h 1117600"/>
                  <a:gd name="connsiteX2" fmla="*/ 159657 w 420914"/>
                  <a:gd name="connsiteY2" fmla="*/ 1117600 h 1117600"/>
                  <a:gd name="connsiteX3" fmla="*/ 0 w 420914"/>
                  <a:gd name="connsiteY3" fmla="*/ 1117600 h 1117600"/>
                  <a:gd name="connsiteX0" fmla="*/ 22406 w 443320"/>
                  <a:gd name="connsiteY0" fmla="*/ 1117600 h 1117600"/>
                  <a:gd name="connsiteX1" fmla="*/ 443320 w 443320"/>
                  <a:gd name="connsiteY1" fmla="*/ 0 h 1117600"/>
                  <a:gd name="connsiteX2" fmla="*/ 182063 w 443320"/>
                  <a:gd name="connsiteY2" fmla="*/ 1117600 h 1117600"/>
                  <a:gd name="connsiteX3" fmla="*/ 22406 w 443320"/>
                  <a:gd name="connsiteY3" fmla="*/ 1117600 h 1117600"/>
                  <a:gd name="connsiteX0" fmla="*/ 18723 w 439637"/>
                  <a:gd name="connsiteY0" fmla="*/ 1261474 h 1261474"/>
                  <a:gd name="connsiteX1" fmla="*/ 439637 w 439637"/>
                  <a:gd name="connsiteY1" fmla="*/ 143874 h 1261474"/>
                  <a:gd name="connsiteX2" fmla="*/ 178380 w 439637"/>
                  <a:gd name="connsiteY2" fmla="*/ 1261474 h 1261474"/>
                  <a:gd name="connsiteX3" fmla="*/ 18723 w 439637"/>
                  <a:gd name="connsiteY3" fmla="*/ 1261474 h 1261474"/>
                  <a:gd name="connsiteX0" fmla="*/ 18723 w 445330"/>
                  <a:gd name="connsiteY0" fmla="*/ 1261474 h 1261474"/>
                  <a:gd name="connsiteX1" fmla="*/ 439637 w 445330"/>
                  <a:gd name="connsiteY1" fmla="*/ 143874 h 1261474"/>
                  <a:gd name="connsiteX2" fmla="*/ 178380 w 445330"/>
                  <a:gd name="connsiteY2" fmla="*/ 1261474 h 1261474"/>
                  <a:gd name="connsiteX3" fmla="*/ 18723 w 445330"/>
                  <a:gd name="connsiteY3" fmla="*/ 1261474 h 1261474"/>
                  <a:gd name="connsiteX0" fmla="*/ 18723 w 443146"/>
                  <a:gd name="connsiteY0" fmla="*/ 1261474 h 1261474"/>
                  <a:gd name="connsiteX1" fmla="*/ 439637 w 443146"/>
                  <a:gd name="connsiteY1" fmla="*/ 143874 h 1261474"/>
                  <a:gd name="connsiteX2" fmla="*/ 178380 w 443146"/>
                  <a:gd name="connsiteY2" fmla="*/ 1261474 h 1261474"/>
                  <a:gd name="connsiteX3" fmla="*/ 18723 w 443146"/>
                  <a:gd name="connsiteY3" fmla="*/ 1261474 h 1261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3146" h="1261474">
                    <a:moveTo>
                      <a:pt x="18723" y="1261474"/>
                    </a:moveTo>
                    <a:cubicBezTo>
                      <a:pt x="-102229" y="380941"/>
                      <a:pt x="400932" y="-310907"/>
                      <a:pt x="439637" y="143874"/>
                    </a:cubicBezTo>
                    <a:cubicBezTo>
                      <a:pt x="483179" y="313207"/>
                      <a:pt x="105809" y="743798"/>
                      <a:pt x="178380" y="1261474"/>
                    </a:cubicBezTo>
                    <a:lnTo>
                      <a:pt x="18723" y="1261474"/>
                    </a:lnTo>
                    <a:close/>
                  </a:path>
                </a:pathLst>
              </a:custGeom>
              <a:solidFill>
                <a:srgbClr val="8D604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D8191836-8548-42E6-B804-B154C1036920}"/>
                  </a:ext>
                </a:extLst>
              </p:cNvPr>
              <p:cNvSpPr/>
              <p:nvPr/>
            </p:nvSpPr>
            <p:spPr>
              <a:xfrm rot="4273569">
                <a:off x="4529693" y="-525601"/>
                <a:ext cx="261620" cy="194449"/>
              </a:xfrm>
              <a:prstGeom prst="ellipse">
                <a:avLst/>
              </a:prstGeom>
              <a:solidFill>
                <a:srgbClr val="8D604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Arc 344">
                <a:extLst>
                  <a:ext uri="{FF2B5EF4-FFF2-40B4-BE49-F238E27FC236}">
                    <a16:creationId xmlns:a16="http://schemas.microsoft.com/office/drawing/2014/main" id="{4096CF12-3C8A-4085-BF1B-A6C9A25A8716}"/>
                  </a:ext>
                </a:extLst>
              </p:cNvPr>
              <p:cNvSpPr/>
              <p:nvPr/>
            </p:nvSpPr>
            <p:spPr>
              <a:xfrm rot="19184977">
                <a:off x="3936951" y="707058"/>
                <a:ext cx="914400" cy="914400"/>
              </a:xfrm>
              <a:prstGeom prst="arc">
                <a:avLst/>
              </a:prstGeom>
              <a:solidFill>
                <a:srgbClr val="F3CE0E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7DC97086-13A4-46F1-A54C-AF836664D7CF}"/>
              </a:ext>
            </a:extLst>
          </p:cNvPr>
          <p:cNvGrpSpPr/>
          <p:nvPr/>
        </p:nvGrpSpPr>
        <p:grpSpPr>
          <a:xfrm>
            <a:off x="695513" y="4631278"/>
            <a:ext cx="5051550" cy="2045727"/>
            <a:chOff x="9585088" y="1238458"/>
            <a:chExt cx="9008639" cy="3648231"/>
          </a:xfrm>
        </p:grpSpPr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87E6A9C0-CABD-4187-9082-B1C04C1B1F93}"/>
                </a:ext>
              </a:extLst>
            </p:cNvPr>
            <p:cNvSpPr txBox="1"/>
            <p:nvPr/>
          </p:nvSpPr>
          <p:spPr>
            <a:xfrm>
              <a:off x="12398793" y="2119864"/>
              <a:ext cx="6194934" cy="2360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70AD47">
                      <a:lumMod val="75000"/>
                    </a:srgbClr>
                  </a:solidFill>
                  <a:latin typeface="Arial Black" panose="020B0A04020102020204" pitchFamily="34" charset="0"/>
                </a:rPr>
                <a:t>Q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uill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E1B69580-7783-4710-B173-02755046ECF7}"/>
                </a:ext>
              </a:extLst>
            </p:cNvPr>
            <p:cNvGrpSpPr/>
            <p:nvPr/>
          </p:nvGrpSpPr>
          <p:grpSpPr>
            <a:xfrm>
              <a:off x="9585088" y="1238458"/>
              <a:ext cx="1308754" cy="3648231"/>
              <a:chOff x="6916412" y="359253"/>
              <a:chExt cx="2184760" cy="6090151"/>
            </a:xfrm>
          </p:grpSpPr>
          <p:sp>
            <p:nvSpPr>
              <p:cNvPr id="349" name="Rectangle 1">
                <a:extLst>
                  <a:ext uri="{FF2B5EF4-FFF2-40B4-BE49-F238E27FC236}">
                    <a16:creationId xmlns:a16="http://schemas.microsoft.com/office/drawing/2014/main" id="{0BF4E010-3073-4F19-B496-B4BF207D661C}"/>
                  </a:ext>
                </a:extLst>
              </p:cNvPr>
              <p:cNvSpPr/>
              <p:nvPr/>
            </p:nvSpPr>
            <p:spPr>
              <a:xfrm>
                <a:off x="6916412" y="359253"/>
                <a:ext cx="2184760" cy="5411262"/>
              </a:xfrm>
              <a:custGeom>
                <a:avLst/>
                <a:gdLst>
                  <a:gd name="connsiteX0" fmla="*/ 0 w 551543"/>
                  <a:gd name="connsiteY0" fmla="*/ 0 h 1596571"/>
                  <a:gd name="connsiteX1" fmla="*/ 551543 w 551543"/>
                  <a:gd name="connsiteY1" fmla="*/ 0 h 1596571"/>
                  <a:gd name="connsiteX2" fmla="*/ 551543 w 551543"/>
                  <a:gd name="connsiteY2" fmla="*/ 1596571 h 1596571"/>
                  <a:gd name="connsiteX3" fmla="*/ 0 w 551543"/>
                  <a:gd name="connsiteY3" fmla="*/ 1596571 h 1596571"/>
                  <a:gd name="connsiteX4" fmla="*/ 0 w 551543"/>
                  <a:gd name="connsiteY4" fmla="*/ 0 h 1596571"/>
                  <a:gd name="connsiteX0" fmla="*/ 0 w 742043"/>
                  <a:gd name="connsiteY0" fmla="*/ 0 h 2229031"/>
                  <a:gd name="connsiteX1" fmla="*/ 551543 w 742043"/>
                  <a:gd name="connsiteY1" fmla="*/ 0 h 2229031"/>
                  <a:gd name="connsiteX2" fmla="*/ 742043 w 742043"/>
                  <a:gd name="connsiteY2" fmla="*/ 2229031 h 2229031"/>
                  <a:gd name="connsiteX3" fmla="*/ 0 w 742043"/>
                  <a:gd name="connsiteY3" fmla="*/ 1596571 h 2229031"/>
                  <a:gd name="connsiteX4" fmla="*/ 0 w 742043"/>
                  <a:gd name="connsiteY4" fmla="*/ 0 h 2229031"/>
                  <a:gd name="connsiteX0" fmla="*/ 0 w 1318623"/>
                  <a:gd name="connsiteY0" fmla="*/ 0 h 2229031"/>
                  <a:gd name="connsiteX1" fmla="*/ 551543 w 1318623"/>
                  <a:gd name="connsiteY1" fmla="*/ 0 h 2229031"/>
                  <a:gd name="connsiteX2" fmla="*/ 1318623 w 1318623"/>
                  <a:gd name="connsiteY2" fmla="*/ 1320074 h 2229031"/>
                  <a:gd name="connsiteX3" fmla="*/ 742043 w 1318623"/>
                  <a:gd name="connsiteY3" fmla="*/ 2229031 h 2229031"/>
                  <a:gd name="connsiteX4" fmla="*/ 0 w 1318623"/>
                  <a:gd name="connsiteY4" fmla="*/ 1596571 h 2229031"/>
                  <a:gd name="connsiteX5" fmla="*/ 0 w 1318623"/>
                  <a:gd name="connsiteY5" fmla="*/ 0 h 2229031"/>
                  <a:gd name="connsiteX0" fmla="*/ 0 w 1338550"/>
                  <a:gd name="connsiteY0" fmla="*/ 0 h 2229031"/>
                  <a:gd name="connsiteX1" fmla="*/ 551543 w 1338550"/>
                  <a:gd name="connsiteY1" fmla="*/ 0 h 2229031"/>
                  <a:gd name="connsiteX2" fmla="*/ 1051923 w 1338550"/>
                  <a:gd name="connsiteY2" fmla="*/ 1510574 h 2229031"/>
                  <a:gd name="connsiteX3" fmla="*/ 1318623 w 1338550"/>
                  <a:gd name="connsiteY3" fmla="*/ 1320074 h 2229031"/>
                  <a:gd name="connsiteX4" fmla="*/ 742043 w 1338550"/>
                  <a:gd name="connsiteY4" fmla="*/ 2229031 h 2229031"/>
                  <a:gd name="connsiteX5" fmla="*/ 0 w 1338550"/>
                  <a:gd name="connsiteY5" fmla="*/ 1596571 h 2229031"/>
                  <a:gd name="connsiteX6" fmla="*/ 0 w 1338550"/>
                  <a:gd name="connsiteY6" fmla="*/ 0 h 2229031"/>
                  <a:gd name="connsiteX0" fmla="*/ 0 w 1335304"/>
                  <a:gd name="connsiteY0" fmla="*/ 0 h 2229031"/>
                  <a:gd name="connsiteX1" fmla="*/ 551543 w 1335304"/>
                  <a:gd name="connsiteY1" fmla="*/ 0 h 2229031"/>
                  <a:gd name="connsiteX2" fmla="*/ 1189082 w 1335304"/>
                  <a:gd name="connsiteY2" fmla="*/ 603794 h 2229031"/>
                  <a:gd name="connsiteX3" fmla="*/ 1051923 w 1335304"/>
                  <a:gd name="connsiteY3" fmla="*/ 1510574 h 2229031"/>
                  <a:gd name="connsiteX4" fmla="*/ 1318623 w 1335304"/>
                  <a:gd name="connsiteY4" fmla="*/ 1320074 h 2229031"/>
                  <a:gd name="connsiteX5" fmla="*/ 742043 w 1335304"/>
                  <a:gd name="connsiteY5" fmla="*/ 2229031 h 2229031"/>
                  <a:gd name="connsiteX6" fmla="*/ 0 w 1335304"/>
                  <a:gd name="connsiteY6" fmla="*/ 1596571 h 2229031"/>
                  <a:gd name="connsiteX7" fmla="*/ 0 w 1335304"/>
                  <a:gd name="connsiteY7" fmla="*/ 0 h 2229031"/>
                  <a:gd name="connsiteX0" fmla="*/ 0 w 1335304"/>
                  <a:gd name="connsiteY0" fmla="*/ 0 h 2229031"/>
                  <a:gd name="connsiteX1" fmla="*/ 551543 w 1335304"/>
                  <a:gd name="connsiteY1" fmla="*/ 0 h 2229031"/>
                  <a:gd name="connsiteX2" fmla="*/ 899522 w 1335304"/>
                  <a:gd name="connsiteY2" fmla="*/ 954314 h 2229031"/>
                  <a:gd name="connsiteX3" fmla="*/ 1189082 w 1335304"/>
                  <a:gd name="connsiteY3" fmla="*/ 603794 h 2229031"/>
                  <a:gd name="connsiteX4" fmla="*/ 1051923 w 1335304"/>
                  <a:gd name="connsiteY4" fmla="*/ 1510574 h 2229031"/>
                  <a:gd name="connsiteX5" fmla="*/ 1318623 w 1335304"/>
                  <a:gd name="connsiteY5" fmla="*/ 1320074 h 2229031"/>
                  <a:gd name="connsiteX6" fmla="*/ 742043 w 1335304"/>
                  <a:gd name="connsiteY6" fmla="*/ 2229031 h 2229031"/>
                  <a:gd name="connsiteX7" fmla="*/ 0 w 1335304"/>
                  <a:gd name="connsiteY7" fmla="*/ 1596571 h 2229031"/>
                  <a:gd name="connsiteX8" fmla="*/ 0 w 1335304"/>
                  <a:gd name="connsiteY8" fmla="*/ 0 h 2229031"/>
                  <a:gd name="connsiteX0" fmla="*/ 0 w 1335304"/>
                  <a:gd name="connsiteY0" fmla="*/ 347353 h 2576384"/>
                  <a:gd name="connsiteX1" fmla="*/ 551543 w 1335304"/>
                  <a:gd name="connsiteY1" fmla="*/ 347353 h 2576384"/>
                  <a:gd name="connsiteX2" fmla="*/ 998582 w 1335304"/>
                  <a:gd name="connsiteY2" fmla="*/ 29127 h 2576384"/>
                  <a:gd name="connsiteX3" fmla="*/ 899522 w 1335304"/>
                  <a:gd name="connsiteY3" fmla="*/ 1301667 h 2576384"/>
                  <a:gd name="connsiteX4" fmla="*/ 1189082 w 1335304"/>
                  <a:gd name="connsiteY4" fmla="*/ 951147 h 2576384"/>
                  <a:gd name="connsiteX5" fmla="*/ 1051923 w 1335304"/>
                  <a:gd name="connsiteY5" fmla="*/ 1857927 h 2576384"/>
                  <a:gd name="connsiteX6" fmla="*/ 1318623 w 1335304"/>
                  <a:gd name="connsiteY6" fmla="*/ 1667427 h 2576384"/>
                  <a:gd name="connsiteX7" fmla="*/ 742043 w 1335304"/>
                  <a:gd name="connsiteY7" fmla="*/ 2576384 h 2576384"/>
                  <a:gd name="connsiteX8" fmla="*/ 0 w 1335304"/>
                  <a:gd name="connsiteY8" fmla="*/ 1943924 h 2576384"/>
                  <a:gd name="connsiteX9" fmla="*/ 0 w 1335304"/>
                  <a:gd name="connsiteY9" fmla="*/ 347353 h 2576384"/>
                  <a:gd name="connsiteX0" fmla="*/ 0 w 1335304"/>
                  <a:gd name="connsiteY0" fmla="*/ 354122 h 2583153"/>
                  <a:gd name="connsiteX1" fmla="*/ 551543 w 1335304"/>
                  <a:gd name="connsiteY1" fmla="*/ 354122 h 2583153"/>
                  <a:gd name="connsiteX2" fmla="*/ 625202 w 1335304"/>
                  <a:gd name="connsiteY2" fmla="*/ 378796 h 2583153"/>
                  <a:gd name="connsiteX3" fmla="*/ 998582 w 1335304"/>
                  <a:gd name="connsiteY3" fmla="*/ 35896 h 2583153"/>
                  <a:gd name="connsiteX4" fmla="*/ 899522 w 1335304"/>
                  <a:gd name="connsiteY4" fmla="*/ 1308436 h 2583153"/>
                  <a:gd name="connsiteX5" fmla="*/ 1189082 w 1335304"/>
                  <a:gd name="connsiteY5" fmla="*/ 957916 h 2583153"/>
                  <a:gd name="connsiteX6" fmla="*/ 1051923 w 1335304"/>
                  <a:gd name="connsiteY6" fmla="*/ 1864696 h 2583153"/>
                  <a:gd name="connsiteX7" fmla="*/ 1318623 w 1335304"/>
                  <a:gd name="connsiteY7" fmla="*/ 1674196 h 2583153"/>
                  <a:gd name="connsiteX8" fmla="*/ 742043 w 1335304"/>
                  <a:gd name="connsiteY8" fmla="*/ 2583153 h 2583153"/>
                  <a:gd name="connsiteX9" fmla="*/ 0 w 1335304"/>
                  <a:gd name="connsiteY9" fmla="*/ 1950693 h 2583153"/>
                  <a:gd name="connsiteX10" fmla="*/ 0 w 1335304"/>
                  <a:gd name="connsiteY10" fmla="*/ 354122 h 2583153"/>
                  <a:gd name="connsiteX0" fmla="*/ 0 w 1335304"/>
                  <a:gd name="connsiteY0" fmla="*/ 1013484 h 3242515"/>
                  <a:gd name="connsiteX1" fmla="*/ 604883 w 1335304"/>
                  <a:gd name="connsiteY1" fmla="*/ 24 h 3242515"/>
                  <a:gd name="connsiteX2" fmla="*/ 625202 w 1335304"/>
                  <a:gd name="connsiteY2" fmla="*/ 1038158 h 3242515"/>
                  <a:gd name="connsiteX3" fmla="*/ 998582 w 1335304"/>
                  <a:gd name="connsiteY3" fmla="*/ 695258 h 3242515"/>
                  <a:gd name="connsiteX4" fmla="*/ 899522 w 1335304"/>
                  <a:gd name="connsiteY4" fmla="*/ 1967798 h 3242515"/>
                  <a:gd name="connsiteX5" fmla="*/ 1189082 w 1335304"/>
                  <a:gd name="connsiteY5" fmla="*/ 1617278 h 3242515"/>
                  <a:gd name="connsiteX6" fmla="*/ 1051923 w 1335304"/>
                  <a:gd name="connsiteY6" fmla="*/ 2524058 h 3242515"/>
                  <a:gd name="connsiteX7" fmla="*/ 1318623 w 1335304"/>
                  <a:gd name="connsiteY7" fmla="*/ 2333558 h 3242515"/>
                  <a:gd name="connsiteX8" fmla="*/ 742043 w 1335304"/>
                  <a:gd name="connsiteY8" fmla="*/ 3242515 h 3242515"/>
                  <a:gd name="connsiteX9" fmla="*/ 0 w 1335304"/>
                  <a:gd name="connsiteY9" fmla="*/ 2610055 h 3242515"/>
                  <a:gd name="connsiteX10" fmla="*/ 0 w 1335304"/>
                  <a:gd name="connsiteY10" fmla="*/ 1013484 h 3242515"/>
                  <a:gd name="connsiteX0" fmla="*/ 632460 w 1967764"/>
                  <a:gd name="connsiteY0" fmla="*/ 1013484 h 3242515"/>
                  <a:gd name="connsiteX1" fmla="*/ 1237343 w 1967764"/>
                  <a:gd name="connsiteY1" fmla="*/ 24 h 3242515"/>
                  <a:gd name="connsiteX2" fmla="*/ 1257662 w 1967764"/>
                  <a:gd name="connsiteY2" fmla="*/ 1038158 h 3242515"/>
                  <a:gd name="connsiteX3" fmla="*/ 1631042 w 1967764"/>
                  <a:gd name="connsiteY3" fmla="*/ 695258 h 3242515"/>
                  <a:gd name="connsiteX4" fmla="*/ 1531982 w 1967764"/>
                  <a:gd name="connsiteY4" fmla="*/ 1967798 h 3242515"/>
                  <a:gd name="connsiteX5" fmla="*/ 1821542 w 1967764"/>
                  <a:gd name="connsiteY5" fmla="*/ 1617278 h 3242515"/>
                  <a:gd name="connsiteX6" fmla="*/ 1684383 w 1967764"/>
                  <a:gd name="connsiteY6" fmla="*/ 2524058 h 3242515"/>
                  <a:gd name="connsiteX7" fmla="*/ 1951083 w 1967764"/>
                  <a:gd name="connsiteY7" fmla="*/ 2333558 h 3242515"/>
                  <a:gd name="connsiteX8" fmla="*/ 1374503 w 1967764"/>
                  <a:gd name="connsiteY8" fmla="*/ 3242515 h 3242515"/>
                  <a:gd name="connsiteX9" fmla="*/ 0 w 1967764"/>
                  <a:gd name="connsiteY9" fmla="*/ 2145235 h 3242515"/>
                  <a:gd name="connsiteX10" fmla="*/ 632460 w 1967764"/>
                  <a:gd name="connsiteY10" fmla="*/ 1013484 h 3242515"/>
                  <a:gd name="connsiteX0" fmla="*/ 632460 w 1967764"/>
                  <a:gd name="connsiteY0" fmla="*/ 1013484 h 3242515"/>
                  <a:gd name="connsiteX1" fmla="*/ 1237343 w 1967764"/>
                  <a:gd name="connsiteY1" fmla="*/ 24 h 3242515"/>
                  <a:gd name="connsiteX2" fmla="*/ 1257662 w 1967764"/>
                  <a:gd name="connsiteY2" fmla="*/ 1038158 h 3242515"/>
                  <a:gd name="connsiteX3" fmla="*/ 1631042 w 1967764"/>
                  <a:gd name="connsiteY3" fmla="*/ 695258 h 3242515"/>
                  <a:gd name="connsiteX4" fmla="*/ 1531982 w 1967764"/>
                  <a:gd name="connsiteY4" fmla="*/ 1967798 h 3242515"/>
                  <a:gd name="connsiteX5" fmla="*/ 1821542 w 1967764"/>
                  <a:gd name="connsiteY5" fmla="*/ 1617278 h 3242515"/>
                  <a:gd name="connsiteX6" fmla="*/ 1684383 w 1967764"/>
                  <a:gd name="connsiteY6" fmla="*/ 2524058 h 3242515"/>
                  <a:gd name="connsiteX7" fmla="*/ 1951083 w 1967764"/>
                  <a:gd name="connsiteY7" fmla="*/ 2333558 h 3242515"/>
                  <a:gd name="connsiteX8" fmla="*/ 1374503 w 1967764"/>
                  <a:gd name="connsiteY8" fmla="*/ 3242515 h 3242515"/>
                  <a:gd name="connsiteX9" fmla="*/ 0 w 1967764"/>
                  <a:gd name="connsiteY9" fmla="*/ 2145235 h 3242515"/>
                  <a:gd name="connsiteX10" fmla="*/ 488042 w 1967764"/>
                  <a:gd name="connsiteY10" fmla="*/ 2516439 h 3242515"/>
                  <a:gd name="connsiteX11" fmla="*/ 632460 w 1967764"/>
                  <a:gd name="connsiteY11" fmla="*/ 1013484 h 3242515"/>
                  <a:gd name="connsiteX0" fmla="*/ 860928 w 2196232"/>
                  <a:gd name="connsiteY0" fmla="*/ 1013484 h 3242515"/>
                  <a:gd name="connsiteX1" fmla="*/ 1465811 w 2196232"/>
                  <a:gd name="connsiteY1" fmla="*/ 24 h 3242515"/>
                  <a:gd name="connsiteX2" fmla="*/ 1486130 w 2196232"/>
                  <a:gd name="connsiteY2" fmla="*/ 1038158 h 3242515"/>
                  <a:gd name="connsiteX3" fmla="*/ 1859510 w 2196232"/>
                  <a:gd name="connsiteY3" fmla="*/ 695258 h 3242515"/>
                  <a:gd name="connsiteX4" fmla="*/ 1760450 w 2196232"/>
                  <a:gd name="connsiteY4" fmla="*/ 1967798 h 3242515"/>
                  <a:gd name="connsiteX5" fmla="*/ 2050010 w 2196232"/>
                  <a:gd name="connsiteY5" fmla="*/ 1617278 h 3242515"/>
                  <a:gd name="connsiteX6" fmla="*/ 1912851 w 2196232"/>
                  <a:gd name="connsiteY6" fmla="*/ 2524058 h 3242515"/>
                  <a:gd name="connsiteX7" fmla="*/ 2179551 w 2196232"/>
                  <a:gd name="connsiteY7" fmla="*/ 2333558 h 3242515"/>
                  <a:gd name="connsiteX8" fmla="*/ 1602971 w 2196232"/>
                  <a:gd name="connsiteY8" fmla="*/ 3242515 h 3242515"/>
                  <a:gd name="connsiteX9" fmla="*/ 228468 w 2196232"/>
                  <a:gd name="connsiteY9" fmla="*/ 2145235 h 3242515"/>
                  <a:gd name="connsiteX10" fmla="*/ 716510 w 2196232"/>
                  <a:gd name="connsiteY10" fmla="*/ 2516439 h 3242515"/>
                  <a:gd name="connsiteX11" fmla="*/ 230 w 2196232"/>
                  <a:gd name="connsiteY11" fmla="*/ 725739 h 3242515"/>
                  <a:gd name="connsiteX12" fmla="*/ 860928 w 2196232"/>
                  <a:gd name="connsiteY12" fmla="*/ 1013484 h 3242515"/>
                  <a:gd name="connsiteX0" fmla="*/ 860928 w 2196232"/>
                  <a:gd name="connsiteY0" fmla="*/ 1013484 h 3242515"/>
                  <a:gd name="connsiteX1" fmla="*/ 1465811 w 2196232"/>
                  <a:gd name="connsiteY1" fmla="*/ 24 h 3242515"/>
                  <a:gd name="connsiteX2" fmla="*/ 1486130 w 2196232"/>
                  <a:gd name="connsiteY2" fmla="*/ 1038158 h 3242515"/>
                  <a:gd name="connsiteX3" fmla="*/ 1859510 w 2196232"/>
                  <a:gd name="connsiteY3" fmla="*/ 695258 h 3242515"/>
                  <a:gd name="connsiteX4" fmla="*/ 1760450 w 2196232"/>
                  <a:gd name="connsiteY4" fmla="*/ 1967798 h 3242515"/>
                  <a:gd name="connsiteX5" fmla="*/ 2050010 w 2196232"/>
                  <a:gd name="connsiteY5" fmla="*/ 1617278 h 3242515"/>
                  <a:gd name="connsiteX6" fmla="*/ 1912851 w 2196232"/>
                  <a:gd name="connsiteY6" fmla="*/ 2524058 h 3242515"/>
                  <a:gd name="connsiteX7" fmla="*/ 2179551 w 2196232"/>
                  <a:gd name="connsiteY7" fmla="*/ 2333558 h 3242515"/>
                  <a:gd name="connsiteX8" fmla="*/ 1602971 w 2196232"/>
                  <a:gd name="connsiteY8" fmla="*/ 3242515 h 3242515"/>
                  <a:gd name="connsiteX9" fmla="*/ 228468 w 2196232"/>
                  <a:gd name="connsiteY9" fmla="*/ 2145235 h 3242515"/>
                  <a:gd name="connsiteX10" fmla="*/ 716510 w 2196232"/>
                  <a:gd name="connsiteY10" fmla="*/ 2516439 h 3242515"/>
                  <a:gd name="connsiteX11" fmla="*/ 230 w 2196232"/>
                  <a:gd name="connsiteY11" fmla="*/ 725739 h 3242515"/>
                  <a:gd name="connsiteX12" fmla="*/ 495530 w 2196232"/>
                  <a:gd name="connsiteY12" fmla="*/ 1053399 h 3242515"/>
                  <a:gd name="connsiteX13" fmla="*/ 860928 w 2196232"/>
                  <a:gd name="connsiteY13" fmla="*/ 1013484 h 3242515"/>
                  <a:gd name="connsiteX0" fmla="*/ 106548 w 2196232"/>
                  <a:gd name="connsiteY0" fmla="*/ 0 h 3722551"/>
                  <a:gd name="connsiteX1" fmla="*/ 1465811 w 2196232"/>
                  <a:gd name="connsiteY1" fmla="*/ 480060 h 3722551"/>
                  <a:gd name="connsiteX2" fmla="*/ 1486130 w 2196232"/>
                  <a:gd name="connsiteY2" fmla="*/ 1518194 h 3722551"/>
                  <a:gd name="connsiteX3" fmla="*/ 1859510 w 2196232"/>
                  <a:gd name="connsiteY3" fmla="*/ 1175294 h 3722551"/>
                  <a:gd name="connsiteX4" fmla="*/ 1760450 w 2196232"/>
                  <a:gd name="connsiteY4" fmla="*/ 2447834 h 3722551"/>
                  <a:gd name="connsiteX5" fmla="*/ 2050010 w 2196232"/>
                  <a:gd name="connsiteY5" fmla="*/ 2097314 h 3722551"/>
                  <a:gd name="connsiteX6" fmla="*/ 1912851 w 2196232"/>
                  <a:gd name="connsiteY6" fmla="*/ 3004094 h 3722551"/>
                  <a:gd name="connsiteX7" fmla="*/ 2179551 w 2196232"/>
                  <a:gd name="connsiteY7" fmla="*/ 2813594 h 3722551"/>
                  <a:gd name="connsiteX8" fmla="*/ 1602971 w 2196232"/>
                  <a:gd name="connsiteY8" fmla="*/ 3722551 h 3722551"/>
                  <a:gd name="connsiteX9" fmla="*/ 228468 w 2196232"/>
                  <a:gd name="connsiteY9" fmla="*/ 2625271 h 3722551"/>
                  <a:gd name="connsiteX10" fmla="*/ 716510 w 2196232"/>
                  <a:gd name="connsiteY10" fmla="*/ 2996475 h 3722551"/>
                  <a:gd name="connsiteX11" fmla="*/ 230 w 2196232"/>
                  <a:gd name="connsiteY11" fmla="*/ 1205775 h 3722551"/>
                  <a:gd name="connsiteX12" fmla="*/ 495530 w 2196232"/>
                  <a:gd name="connsiteY12" fmla="*/ 1533435 h 3722551"/>
                  <a:gd name="connsiteX13" fmla="*/ 106548 w 2196232"/>
                  <a:gd name="connsiteY13" fmla="*/ 0 h 3722551"/>
                  <a:gd name="connsiteX0" fmla="*/ 106548 w 2196232"/>
                  <a:gd name="connsiteY0" fmla="*/ 68596 h 3791147"/>
                  <a:gd name="connsiteX1" fmla="*/ 1542011 w 2196232"/>
                  <a:gd name="connsiteY1" fmla="*/ 16 h 3791147"/>
                  <a:gd name="connsiteX2" fmla="*/ 1486130 w 2196232"/>
                  <a:gd name="connsiteY2" fmla="*/ 1586790 h 3791147"/>
                  <a:gd name="connsiteX3" fmla="*/ 1859510 w 2196232"/>
                  <a:gd name="connsiteY3" fmla="*/ 1243890 h 3791147"/>
                  <a:gd name="connsiteX4" fmla="*/ 1760450 w 2196232"/>
                  <a:gd name="connsiteY4" fmla="*/ 2516430 h 3791147"/>
                  <a:gd name="connsiteX5" fmla="*/ 2050010 w 2196232"/>
                  <a:gd name="connsiteY5" fmla="*/ 2165910 h 3791147"/>
                  <a:gd name="connsiteX6" fmla="*/ 1912851 w 2196232"/>
                  <a:gd name="connsiteY6" fmla="*/ 3072690 h 3791147"/>
                  <a:gd name="connsiteX7" fmla="*/ 2179551 w 2196232"/>
                  <a:gd name="connsiteY7" fmla="*/ 2882190 h 3791147"/>
                  <a:gd name="connsiteX8" fmla="*/ 1602971 w 2196232"/>
                  <a:gd name="connsiteY8" fmla="*/ 3791147 h 3791147"/>
                  <a:gd name="connsiteX9" fmla="*/ 228468 w 2196232"/>
                  <a:gd name="connsiteY9" fmla="*/ 2693867 h 3791147"/>
                  <a:gd name="connsiteX10" fmla="*/ 716510 w 2196232"/>
                  <a:gd name="connsiteY10" fmla="*/ 3065071 h 3791147"/>
                  <a:gd name="connsiteX11" fmla="*/ 230 w 2196232"/>
                  <a:gd name="connsiteY11" fmla="*/ 1274371 h 3791147"/>
                  <a:gd name="connsiteX12" fmla="*/ 495530 w 2196232"/>
                  <a:gd name="connsiteY12" fmla="*/ 1602031 h 3791147"/>
                  <a:gd name="connsiteX13" fmla="*/ 106548 w 2196232"/>
                  <a:gd name="connsiteY13" fmla="*/ 68596 h 3791147"/>
                  <a:gd name="connsiteX0" fmla="*/ 106548 w 2196232"/>
                  <a:gd name="connsiteY0" fmla="*/ 68596 h 3791147"/>
                  <a:gd name="connsiteX1" fmla="*/ 1356590 w 2196232"/>
                  <a:gd name="connsiteY1" fmla="*/ 268531 h 3791147"/>
                  <a:gd name="connsiteX2" fmla="*/ 1542011 w 2196232"/>
                  <a:gd name="connsiteY2" fmla="*/ 16 h 3791147"/>
                  <a:gd name="connsiteX3" fmla="*/ 1486130 w 2196232"/>
                  <a:gd name="connsiteY3" fmla="*/ 1586790 h 3791147"/>
                  <a:gd name="connsiteX4" fmla="*/ 1859510 w 2196232"/>
                  <a:gd name="connsiteY4" fmla="*/ 1243890 h 3791147"/>
                  <a:gd name="connsiteX5" fmla="*/ 1760450 w 2196232"/>
                  <a:gd name="connsiteY5" fmla="*/ 2516430 h 3791147"/>
                  <a:gd name="connsiteX6" fmla="*/ 2050010 w 2196232"/>
                  <a:gd name="connsiteY6" fmla="*/ 2165910 h 3791147"/>
                  <a:gd name="connsiteX7" fmla="*/ 1912851 w 2196232"/>
                  <a:gd name="connsiteY7" fmla="*/ 3072690 h 3791147"/>
                  <a:gd name="connsiteX8" fmla="*/ 2179551 w 2196232"/>
                  <a:gd name="connsiteY8" fmla="*/ 2882190 h 3791147"/>
                  <a:gd name="connsiteX9" fmla="*/ 1602971 w 2196232"/>
                  <a:gd name="connsiteY9" fmla="*/ 3791147 h 3791147"/>
                  <a:gd name="connsiteX10" fmla="*/ 228468 w 2196232"/>
                  <a:gd name="connsiteY10" fmla="*/ 2693867 h 3791147"/>
                  <a:gd name="connsiteX11" fmla="*/ 716510 w 2196232"/>
                  <a:gd name="connsiteY11" fmla="*/ 3065071 h 3791147"/>
                  <a:gd name="connsiteX12" fmla="*/ 230 w 2196232"/>
                  <a:gd name="connsiteY12" fmla="*/ 1274371 h 3791147"/>
                  <a:gd name="connsiteX13" fmla="*/ 495530 w 2196232"/>
                  <a:gd name="connsiteY13" fmla="*/ 1602031 h 3791147"/>
                  <a:gd name="connsiteX14" fmla="*/ 106548 w 2196232"/>
                  <a:gd name="connsiteY14" fmla="*/ 68596 h 3791147"/>
                  <a:gd name="connsiteX0" fmla="*/ 106548 w 2196232"/>
                  <a:gd name="connsiteY0" fmla="*/ 68596 h 3791147"/>
                  <a:gd name="connsiteX1" fmla="*/ 533630 w 2196232"/>
                  <a:gd name="connsiteY1" fmla="*/ 702871 h 3791147"/>
                  <a:gd name="connsiteX2" fmla="*/ 1356590 w 2196232"/>
                  <a:gd name="connsiteY2" fmla="*/ 268531 h 3791147"/>
                  <a:gd name="connsiteX3" fmla="*/ 1542011 w 2196232"/>
                  <a:gd name="connsiteY3" fmla="*/ 16 h 3791147"/>
                  <a:gd name="connsiteX4" fmla="*/ 1486130 w 2196232"/>
                  <a:gd name="connsiteY4" fmla="*/ 1586790 h 3791147"/>
                  <a:gd name="connsiteX5" fmla="*/ 1859510 w 2196232"/>
                  <a:gd name="connsiteY5" fmla="*/ 1243890 h 3791147"/>
                  <a:gd name="connsiteX6" fmla="*/ 1760450 w 2196232"/>
                  <a:gd name="connsiteY6" fmla="*/ 2516430 h 3791147"/>
                  <a:gd name="connsiteX7" fmla="*/ 2050010 w 2196232"/>
                  <a:gd name="connsiteY7" fmla="*/ 2165910 h 3791147"/>
                  <a:gd name="connsiteX8" fmla="*/ 1912851 w 2196232"/>
                  <a:gd name="connsiteY8" fmla="*/ 3072690 h 3791147"/>
                  <a:gd name="connsiteX9" fmla="*/ 2179551 w 2196232"/>
                  <a:gd name="connsiteY9" fmla="*/ 2882190 h 3791147"/>
                  <a:gd name="connsiteX10" fmla="*/ 1602971 w 2196232"/>
                  <a:gd name="connsiteY10" fmla="*/ 3791147 h 3791147"/>
                  <a:gd name="connsiteX11" fmla="*/ 228468 w 2196232"/>
                  <a:gd name="connsiteY11" fmla="*/ 2693867 h 3791147"/>
                  <a:gd name="connsiteX12" fmla="*/ 716510 w 2196232"/>
                  <a:gd name="connsiteY12" fmla="*/ 3065071 h 3791147"/>
                  <a:gd name="connsiteX13" fmla="*/ 230 w 2196232"/>
                  <a:gd name="connsiteY13" fmla="*/ 1274371 h 3791147"/>
                  <a:gd name="connsiteX14" fmla="*/ 495530 w 2196232"/>
                  <a:gd name="connsiteY14" fmla="*/ 1602031 h 3791147"/>
                  <a:gd name="connsiteX15" fmla="*/ 106548 w 2196232"/>
                  <a:gd name="connsiteY15" fmla="*/ 68596 h 3791147"/>
                  <a:gd name="connsiteX0" fmla="*/ 106548 w 2196232"/>
                  <a:gd name="connsiteY0" fmla="*/ 869950 h 4592501"/>
                  <a:gd name="connsiteX1" fmla="*/ 533630 w 2196232"/>
                  <a:gd name="connsiteY1" fmla="*/ 1504225 h 4592501"/>
                  <a:gd name="connsiteX2" fmla="*/ 1412470 w 2196232"/>
                  <a:gd name="connsiteY2" fmla="*/ 3085 h 4592501"/>
                  <a:gd name="connsiteX3" fmla="*/ 1356590 w 2196232"/>
                  <a:gd name="connsiteY3" fmla="*/ 1069885 h 4592501"/>
                  <a:gd name="connsiteX4" fmla="*/ 1542011 w 2196232"/>
                  <a:gd name="connsiteY4" fmla="*/ 801370 h 4592501"/>
                  <a:gd name="connsiteX5" fmla="*/ 1486130 w 2196232"/>
                  <a:gd name="connsiteY5" fmla="*/ 2388144 h 4592501"/>
                  <a:gd name="connsiteX6" fmla="*/ 1859510 w 2196232"/>
                  <a:gd name="connsiteY6" fmla="*/ 2045244 h 4592501"/>
                  <a:gd name="connsiteX7" fmla="*/ 1760450 w 2196232"/>
                  <a:gd name="connsiteY7" fmla="*/ 3317784 h 4592501"/>
                  <a:gd name="connsiteX8" fmla="*/ 2050010 w 2196232"/>
                  <a:gd name="connsiteY8" fmla="*/ 2967264 h 4592501"/>
                  <a:gd name="connsiteX9" fmla="*/ 1912851 w 2196232"/>
                  <a:gd name="connsiteY9" fmla="*/ 3874044 h 4592501"/>
                  <a:gd name="connsiteX10" fmla="*/ 2179551 w 2196232"/>
                  <a:gd name="connsiteY10" fmla="*/ 3683544 h 4592501"/>
                  <a:gd name="connsiteX11" fmla="*/ 1602971 w 2196232"/>
                  <a:gd name="connsiteY11" fmla="*/ 4592501 h 4592501"/>
                  <a:gd name="connsiteX12" fmla="*/ 228468 w 2196232"/>
                  <a:gd name="connsiteY12" fmla="*/ 3495221 h 4592501"/>
                  <a:gd name="connsiteX13" fmla="*/ 716510 w 2196232"/>
                  <a:gd name="connsiteY13" fmla="*/ 3866425 h 4592501"/>
                  <a:gd name="connsiteX14" fmla="*/ 230 w 2196232"/>
                  <a:gd name="connsiteY14" fmla="*/ 2075725 h 4592501"/>
                  <a:gd name="connsiteX15" fmla="*/ 495530 w 2196232"/>
                  <a:gd name="connsiteY15" fmla="*/ 2403385 h 4592501"/>
                  <a:gd name="connsiteX16" fmla="*/ 106548 w 2196232"/>
                  <a:gd name="connsiteY16" fmla="*/ 869950 h 4592501"/>
                  <a:gd name="connsiteX0" fmla="*/ 106548 w 2196232"/>
                  <a:gd name="connsiteY0" fmla="*/ 911034 h 4633585"/>
                  <a:gd name="connsiteX1" fmla="*/ 533630 w 2196232"/>
                  <a:gd name="connsiteY1" fmla="*/ 1545309 h 4633585"/>
                  <a:gd name="connsiteX2" fmla="*/ 1171170 w 2196232"/>
                  <a:gd name="connsiteY2" fmla="*/ 336269 h 4633585"/>
                  <a:gd name="connsiteX3" fmla="*/ 1412470 w 2196232"/>
                  <a:gd name="connsiteY3" fmla="*/ 44169 h 4633585"/>
                  <a:gd name="connsiteX4" fmla="*/ 1356590 w 2196232"/>
                  <a:gd name="connsiteY4" fmla="*/ 1110969 h 4633585"/>
                  <a:gd name="connsiteX5" fmla="*/ 1542011 w 2196232"/>
                  <a:gd name="connsiteY5" fmla="*/ 842454 h 4633585"/>
                  <a:gd name="connsiteX6" fmla="*/ 1486130 w 2196232"/>
                  <a:gd name="connsiteY6" fmla="*/ 2429228 h 4633585"/>
                  <a:gd name="connsiteX7" fmla="*/ 1859510 w 2196232"/>
                  <a:gd name="connsiteY7" fmla="*/ 2086328 h 4633585"/>
                  <a:gd name="connsiteX8" fmla="*/ 1760450 w 2196232"/>
                  <a:gd name="connsiteY8" fmla="*/ 3358868 h 4633585"/>
                  <a:gd name="connsiteX9" fmla="*/ 2050010 w 2196232"/>
                  <a:gd name="connsiteY9" fmla="*/ 3008348 h 4633585"/>
                  <a:gd name="connsiteX10" fmla="*/ 1912851 w 2196232"/>
                  <a:gd name="connsiteY10" fmla="*/ 3915128 h 4633585"/>
                  <a:gd name="connsiteX11" fmla="*/ 2179551 w 2196232"/>
                  <a:gd name="connsiteY11" fmla="*/ 3724628 h 4633585"/>
                  <a:gd name="connsiteX12" fmla="*/ 1602971 w 2196232"/>
                  <a:gd name="connsiteY12" fmla="*/ 4633585 h 4633585"/>
                  <a:gd name="connsiteX13" fmla="*/ 228468 w 2196232"/>
                  <a:gd name="connsiteY13" fmla="*/ 3536305 h 4633585"/>
                  <a:gd name="connsiteX14" fmla="*/ 716510 w 2196232"/>
                  <a:gd name="connsiteY14" fmla="*/ 3907509 h 4633585"/>
                  <a:gd name="connsiteX15" fmla="*/ 230 w 2196232"/>
                  <a:gd name="connsiteY15" fmla="*/ 2116809 h 4633585"/>
                  <a:gd name="connsiteX16" fmla="*/ 495530 w 2196232"/>
                  <a:gd name="connsiteY16" fmla="*/ 2444469 h 4633585"/>
                  <a:gd name="connsiteX17" fmla="*/ 106548 w 2196232"/>
                  <a:gd name="connsiteY17" fmla="*/ 911034 h 4633585"/>
                  <a:gd name="connsiteX0" fmla="*/ 106548 w 2196232"/>
                  <a:gd name="connsiteY0" fmla="*/ 1174949 h 4897500"/>
                  <a:gd name="connsiteX1" fmla="*/ 533630 w 2196232"/>
                  <a:gd name="connsiteY1" fmla="*/ 1809224 h 4897500"/>
                  <a:gd name="connsiteX2" fmla="*/ 320270 w 2196232"/>
                  <a:gd name="connsiteY2" fmla="*/ 28684 h 4897500"/>
                  <a:gd name="connsiteX3" fmla="*/ 1171170 w 2196232"/>
                  <a:gd name="connsiteY3" fmla="*/ 600184 h 4897500"/>
                  <a:gd name="connsiteX4" fmla="*/ 1412470 w 2196232"/>
                  <a:gd name="connsiteY4" fmla="*/ 308084 h 4897500"/>
                  <a:gd name="connsiteX5" fmla="*/ 1356590 w 2196232"/>
                  <a:gd name="connsiteY5" fmla="*/ 1374884 h 4897500"/>
                  <a:gd name="connsiteX6" fmla="*/ 1542011 w 2196232"/>
                  <a:gd name="connsiteY6" fmla="*/ 1106369 h 4897500"/>
                  <a:gd name="connsiteX7" fmla="*/ 1486130 w 2196232"/>
                  <a:gd name="connsiteY7" fmla="*/ 2693143 h 4897500"/>
                  <a:gd name="connsiteX8" fmla="*/ 1859510 w 2196232"/>
                  <a:gd name="connsiteY8" fmla="*/ 2350243 h 4897500"/>
                  <a:gd name="connsiteX9" fmla="*/ 1760450 w 2196232"/>
                  <a:gd name="connsiteY9" fmla="*/ 3622783 h 4897500"/>
                  <a:gd name="connsiteX10" fmla="*/ 2050010 w 2196232"/>
                  <a:gd name="connsiteY10" fmla="*/ 3272263 h 4897500"/>
                  <a:gd name="connsiteX11" fmla="*/ 1912851 w 2196232"/>
                  <a:gd name="connsiteY11" fmla="*/ 4179043 h 4897500"/>
                  <a:gd name="connsiteX12" fmla="*/ 2179551 w 2196232"/>
                  <a:gd name="connsiteY12" fmla="*/ 3988543 h 4897500"/>
                  <a:gd name="connsiteX13" fmla="*/ 1602971 w 2196232"/>
                  <a:gd name="connsiteY13" fmla="*/ 4897500 h 4897500"/>
                  <a:gd name="connsiteX14" fmla="*/ 228468 w 2196232"/>
                  <a:gd name="connsiteY14" fmla="*/ 3800220 h 4897500"/>
                  <a:gd name="connsiteX15" fmla="*/ 716510 w 2196232"/>
                  <a:gd name="connsiteY15" fmla="*/ 4171424 h 4897500"/>
                  <a:gd name="connsiteX16" fmla="*/ 230 w 2196232"/>
                  <a:gd name="connsiteY16" fmla="*/ 2380724 h 4897500"/>
                  <a:gd name="connsiteX17" fmla="*/ 495530 w 2196232"/>
                  <a:gd name="connsiteY17" fmla="*/ 2708384 h 4897500"/>
                  <a:gd name="connsiteX18" fmla="*/ 106548 w 2196232"/>
                  <a:gd name="connsiteY18" fmla="*/ 1174949 h 4897500"/>
                  <a:gd name="connsiteX0" fmla="*/ 106548 w 2196232"/>
                  <a:gd name="connsiteY0" fmla="*/ 1245434 h 4967985"/>
                  <a:gd name="connsiteX1" fmla="*/ 533630 w 2196232"/>
                  <a:gd name="connsiteY1" fmla="*/ 1879709 h 4967985"/>
                  <a:gd name="connsiteX2" fmla="*/ 320270 w 2196232"/>
                  <a:gd name="connsiteY2" fmla="*/ 99169 h 4967985"/>
                  <a:gd name="connsiteX3" fmla="*/ 498070 w 2196232"/>
                  <a:gd name="connsiteY3" fmla="*/ 289669 h 4967985"/>
                  <a:gd name="connsiteX4" fmla="*/ 1171170 w 2196232"/>
                  <a:gd name="connsiteY4" fmla="*/ 670669 h 4967985"/>
                  <a:gd name="connsiteX5" fmla="*/ 1412470 w 2196232"/>
                  <a:gd name="connsiteY5" fmla="*/ 378569 h 4967985"/>
                  <a:gd name="connsiteX6" fmla="*/ 1356590 w 2196232"/>
                  <a:gd name="connsiteY6" fmla="*/ 1445369 h 4967985"/>
                  <a:gd name="connsiteX7" fmla="*/ 1542011 w 2196232"/>
                  <a:gd name="connsiteY7" fmla="*/ 1176854 h 4967985"/>
                  <a:gd name="connsiteX8" fmla="*/ 1486130 w 2196232"/>
                  <a:gd name="connsiteY8" fmla="*/ 2763628 h 4967985"/>
                  <a:gd name="connsiteX9" fmla="*/ 1859510 w 2196232"/>
                  <a:gd name="connsiteY9" fmla="*/ 2420728 h 4967985"/>
                  <a:gd name="connsiteX10" fmla="*/ 1760450 w 2196232"/>
                  <a:gd name="connsiteY10" fmla="*/ 3693268 h 4967985"/>
                  <a:gd name="connsiteX11" fmla="*/ 2050010 w 2196232"/>
                  <a:gd name="connsiteY11" fmla="*/ 3342748 h 4967985"/>
                  <a:gd name="connsiteX12" fmla="*/ 1912851 w 2196232"/>
                  <a:gd name="connsiteY12" fmla="*/ 4249528 h 4967985"/>
                  <a:gd name="connsiteX13" fmla="*/ 2179551 w 2196232"/>
                  <a:gd name="connsiteY13" fmla="*/ 4059028 h 4967985"/>
                  <a:gd name="connsiteX14" fmla="*/ 1602971 w 2196232"/>
                  <a:gd name="connsiteY14" fmla="*/ 4967985 h 4967985"/>
                  <a:gd name="connsiteX15" fmla="*/ 228468 w 2196232"/>
                  <a:gd name="connsiteY15" fmla="*/ 3870705 h 4967985"/>
                  <a:gd name="connsiteX16" fmla="*/ 716510 w 2196232"/>
                  <a:gd name="connsiteY16" fmla="*/ 4241909 h 4967985"/>
                  <a:gd name="connsiteX17" fmla="*/ 230 w 2196232"/>
                  <a:gd name="connsiteY17" fmla="*/ 2451209 h 4967985"/>
                  <a:gd name="connsiteX18" fmla="*/ 495530 w 2196232"/>
                  <a:gd name="connsiteY18" fmla="*/ 2778869 h 4967985"/>
                  <a:gd name="connsiteX19" fmla="*/ 106548 w 2196232"/>
                  <a:gd name="connsiteY19" fmla="*/ 1245434 h 4967985"/>
                  <a:gd name="connsiteX0" fmla="*/ 106548 w 2196232"/>
                  <a:gd name="connsiteY0" fmla="*/ 1708381 h 5430932"/>
                  <a:gd name="connsiteX1" fmla="*/ 533630 w 2196232"/>
                  <a:gd name="connsiteY1" fmla="*/ 2342656 h 5430932"/>
                  <a:gd name="connsiteX2" fmla="*/ 320270 w 2196232"/>
                  <a:gd name="connsiteY2" fmla="*/ 562116 h 5430932"/>
                  <a:gd name="connsiteX3" fmla="*/ 498070 w 2196232"/>
                  <a:gd name="connsiteY3" fmla="*/ 752616 h 5430932"/>
                  <a:gd name="connsiteX4" fmla="*/ 1044170 w 2196232"/>
                  <a:gd name="connsiteY4" fmla="*/ 3317 h 5430932"/>
                  <a:gd name="connsiteX5" fmla="*/ 1171170 w 2196232"/>
                  <a:gd name="connsiteY5" fmla="*/ 1133616 h 5430932"/>
                  <a:gd name="connsiteX6" fmla="*/ 1412470 w 2196232"/>
                  <a:gd name="connsiteY6" fmla="*/ 841516 h 5430932"/>
                  <a:gd name="connsiteX7" fmla="*/ 1356590 w 2196232"/>
                  <a:gd name="connsiteY7" fmla="*/ 1908316 h 5430932"/>
                  <a:gd name="connsiteX8" fmla="*/ 1542011 w 2196232"/>
                  <a:gd name="connsiteY8" fmla="*/ 1639801 h 5430932"/>
                  <a:gd name="connsiteX9" fmla="*/ 1486130 w 2196232"/>
                  <a:gd name="connsiteY9" fmla="*/ 3226575 h 5430932"/>
                  <a:gd name="connsiteX10" fmla="*/ 1859510 w 2196232"/>
                  <a:gd name="connsiteY10" fmla="*/ 2883675 h 5430932"/>
                  <a:gd name="connsiteX11" fmla="*/ 1760450 w 2196232"/>
                  <a:gd name="connsiteY11" fmla="*/ 4156215 h 5430932"/>
                  <a:gd name="connsiteX12" fmla="*/ 2050010 w 2196232"/>
                  <a:gd name="connsiteY12" fmla="*/ 3805695 h 5430932"/>
                  <a:gd name="connsiteX13" fmla="*/ 1912851 w 2196232"/>
                  <a:gd name="connsiteY13" fmla="*/ 4712475 h 5430932"/>
                  <a:gd name="connsiteX14" fmla="*/ 2179551 w 2196232"/>
                  <a:gd name="connsiteY14" fmla="*/ 4521975 h 5430932"/>
                  <a:gd name="connsiteX15" fmla="*/ 1602971 w 2196232"/>
                  <a:gd name="connsiteY15" fmla="*/ 5430932 h 5430932"/>
                  <a:gd name="connsiteX16" fmla="*/ 228468 w 2196232"/>
                  <a:gd name="connsiteY16" fmla="*/ 4333652 h 5430932"/>
                  <a:gd name="connsiteX17" fmla="*/ 716510 w 2196232"/>
                  <a:gd name="connsiteY17" fmla="*/ 4704856 h 5430932"/>
                  <a:gd name="connsiteX18" fmla="*/ 230 w 2196232"/>
                  <a:gd name="connsiteY18" fmla="*/ 2914156 h 5430932"/>
                  <a:gd name="connsiteX19" fmla="*/ 495530 w 2196232"/>
                  <a:gd name="connsiteY19" fmla="*/ 3241816 h 5430932"/>
                  <a:gd name="connsiteX20" fmla="*/ 106548 w 2196232"/>
                  <a:gd name="connsiteY20" fmla="*/ 1708381 h 5430932"/>
                  <a:gd name="connsiteX0" fmla="*/ 106548 w 2196232"/>
                  <a:gd name="connsiteY0" fmla="*/ 1708336 h 5430887"/>
                  <a:gd name="connsiteX1" fmla="*/ 533630 w 2196232"/>
                  <a:gd name="connsiteY1" fmla="*/ 2342611 h 5430887"/>
                  <a:gd name="connsiteX2" fmla="*/ 320270 w 2196232"/>
                  <a:gd name="connsiteY2" fmla="*/ 562071 h 5430887"/>
                  <a:gd name="connsiteX3" fmla="*/ 459970 w 2196232"/>
                  <a:gd name="connsiteY3" fmla="*/ 765271 h 5430887"/>
                  <a:gd name="connsiteX4" fmla="*/ 1044170 w 2196232"/>
                  <a:gd name="connsiteY4" fmla="*/ 3272 h 5430887"/>
                  <a:gd name="connsiteX5" fmla="*/ 1171170 w 2196232"/>
                  <a:gd name="connsiteY5" fmla="*/ 1133571 h 5430887"/>
                  <a:gd name="connsiteX6" fmla="*/ 1412470 w 2196232"/>
                  <a:gd name="connsiteY6" fmla="*/ 841471 h 5430887"/>
                  <a:gd name="connsiteX7" fmla="*/ 1356590 w 2196232"/>
                  <a:gd name="connsiteY7" fmla="*/ 1908271 h 5430887"/>
                  <a:gd name="connsiteX8" fmla="*/ 1542011 w 2196232"/>
                  <a:gd name="connsiteY8" fmla="*/ 1639756 h 5430887"/>
                  <a:gd name="connsiteX9" fmla="*/ 1486130 w 2196232"/>
                  <a:gd name="connsiteY9" fmla="*/ 3226530 h 5430887"/>
                  <a:gd name="connsiteX10" fmla="*/ 1859510 w 2196232"/>
                  <a:gd name="connsiteY10" fmla="*/ 2883630 h 5430887"/>
                  <a:gd name="connsiteX11" fmla="*/ 1760450 w 2196232"/>
                  <a:gd name="connsiteY11" fmla="*/ 4156170 h 5430887"/>
                  <a:gd name="connsiteX12" fmla="*/ 2050010 w 2196232"/>
                  <a:gd name="connsiteY12" fmla="*/ 3805650 h 5430887"/>
                  <a:gd name="connsiteX13" fmla="*/ 1912851 w 2196232"/>
                  <a:gd name="connsiteY13" fmla="*/ 4712430 h 5430887"/>
                  <a:gd name="connsiteX14" fmla="*/ 2179551 w 2196232"/>
                  <a:gd name="connsiteY14" fmla="*/ 4521930 h 5430887"/>
                  <a:gd name="connsiteX15" fmla="*/ 1602971 w 2196232"/>
                  <a:gd name="connsiteY15" fmla="*/ 5430887 h 5430887"/>
                  <a:gd name="connsiteX16" fmla="*/ 228468 w 2196232"/>
                  <a:gd name="connsiteY16" fmla="*/ 4333607 h 5430887"/>
                  <a:gd name="connsiteX17" fmla="*/ 716510 w 2196232"/>
                  <a:gd name="connsiteY17" fmla="*/ 4704811 h 5430887"/>
                  <a:gd name="connsiteX18" fmla="*/ 230 w 2196232"/>
                  <a:gd name="connsiteY18" fmla="*/ 2914111 h 5430887"/>
                  <a:gd name="connsiteX19" fmla="*/ 495530 w 2196232"/>
                  <a:gd name="connsiteY19" fmla="*/ 3241771 h 5430887"/>
                  <a:gd name="connsiteX20" fmla="*/ 106548 w 2196232"/>
                  <a:gd name="connsiteY20" fmla="*/ 1708336 h 5430887"/>
                  <a:gd name="connsiteX0" fmla="*/ 106548 w 2196232"/>
                  <a:gd name="connsiteY0" fmla="*/ 1708525 h 5431076"/>
                  <a:gd name="connsiteX1" fmla="*/ 533630 w 2196232"/>
                  <a:gd name="connsiteY1" fmla="*/ 2342800 h 5431076"/>
                  <a:gd name="connsiteX2" fmla="*/ 320270 w 2196232"/>
                  <a:gd name="connsiteY2" fmla="*/ 562260 h 5431076"/>
                  <a:gd name="connsiteX3" fmla="*/ 396470 w 2196232"/>
                  <a:gd name="connsiteY3" fmla="*/ 714660 h 5431076"/>
                  <a:gd name="connsiteX4" fmla="*/ 1044170 w 2196232"/>
                  <a:gd name="connsiteY4" fmla="*/ 3461 h 5431076"/>
                  <a:gd name="connsiteX5" fmla="*/ 1171170 w 2196232"/>
                  <a:gd name="connsiteY5" fmla="*/ 1133760 h 5431076"/>
                  <a:gd name="connsiteX6" fmla="*/ 1412470 w 2196232"/>
                  <a:gd name="connsiteY6" fmla="*/ 841660 h 5431076"/>
                  <a:gd name="connsiteX7" fmla="*/ 1356590 w 2196232"/>
                  <a:gd name="connsiteY7" fmla="*/ 1908460 h 5431076"/>
                  <a:gd name="connsiteX8" fmla="*/ 1542011 w 2196232"/>
                  <a:gd name="connsiteY8" fmla="*/ 1639945 h 5431076"/>
                  <a:gd name="connsiteX9" fmla="*/ 1486130 w 2196232"/>
                  <a:gd name="connsiteY9" fmla="*/ 3226719 h 5431076"/>
                  <a:gd name="connsiteX10" fmla="*/ 1859510 w 2196232"/>
                  <a:gd name="connsiteY10" fmla="*/ 2883819 h 5431076"/>
                  <a:gd name="connsiteX11" fmla="*/ 1760450 w 2196232"/>
                  <a:gd name="connsiteY11" fmla="*/ 4156359 h 5431076"/>
                  <a:gd name="connsiteX12" fmla="*/ 2050010 w 2196232"/>
                  <a:gd name="connsiteY12" fmla="*/ 3805839 h 5431076"/>
                  <a:gd name="connsiteX13" fmla="*/ 1912851 w 2196232"/>
                  <a:gd name="connsiteY13" fmla="*/ 4712619 h 5431076"/>
                  <a:gd name="connsiteX14" fmla="*/ 2179551 w 2196232"/>
                  <a:gd name="connsiteY14" fmla="*/ 4522119 h 5431076"/>
                  <a:gd name="connsiteX15" fmla="*/ 1602971 w 2196232"/>
                  <a:gd name="connsiteY15" fmla="*/ 5431076 h 5431076"/>
                  <a:gd name="connsiteX16" fmla="*/ 228468 w 2196232"/>
                  <a:gd name="connsiteY16" fmla="*/ 4333796 h 5431076"/>
                  <a:gd name="connsiteX17" fmla="*/ 716510 w 2196232"/>
                  <a:gd name="connsiteY17" fmla="*/ 4705000 h 5431076"/>
                  <a:gd name="connsiteX18" fmla="*/ 230 w 2196232"/>
                  <a:gd name="connsiteY18" fmla="*/ 2914300 h 5431076"/>
                  <a:gd name="connsiteX19" fmla="*/ 495530 w 2196232"/>
                  <a:gd name="connsiteY19" fmla="*/ 3241960 h 5431076"/>
                  <a:gd name="connsiteX20" fmla="*/ 106548 w 2196232"/>
                  <a:gd name="connsiteY20" fmla="*/ 1708525 h 5431076"/>
                  <a:gd name="connsiteX0" fmla="*/ 106548 w 2196232"/>
                  <a:gd name="connsiteY0" fmla="*/ 1708206 h 5430757"/>
                  <a:gd name="connsiteX1" fmla="*/ 533630 w 2196232"/>
                  <a:gd name="connsiteY1" fmla="*/ 2342481 h 5430757"/>
                  <a:gd name="connsiteX2" fmla="*/ 320270 w 2196232"/>
                  <a:gd name="connsiteY2" fmla="*/ 561941 h 5430757"/>
                  <a:gd name="connsiteX3" fmla="*/ 466320 w 2196232"/>
                  <a:gd name="connsiteY3" fmla="*/ 803241 h 5430757"/>
                  <a:gd name="connsiteX4" fmla="*/ 1044170 w 2196232"/>
                  <a:gd name="connsiteY4" fmla="*/ 3142 h 5430757"/>
                  <a:gd name="connsiteX5" fmla="*/ 1171170 w 2196232"/>
                  <a:gd name="connsiteY5" fmla="*/ 1133441 h 5430757"/>
                  <a:gd name="connsiteX6" fmla="*/ 1412470 w 2196232"/>
                  <a:gd name="connsiteY6" fmla="*/ 841341 h 5430757"/>
                  <a:gd name="connsiteX7" fmla="*/ 1356590 w 2196232"/>
                  <a:gd name="connsiteY7" fmla="*/ 1908141 h 5430757"/>
                  <a:gd name="connsiteX8" fmla="*/ 1542011 w 2196232"/>
                  <a:gd name="connsiteY8" fmla="*/ 1639626 h 5430757"/>
                  <a:gd name="connsiteX9" fmla="*/ 1486130 w 2196232"/>
                  <a:gd name="connsiteY9" fmla="*/ 3226400 h 5430757"/>
                  <a:gd name="connsiteX10" fmla="*/ 1859510 w 2196232"/>
                  <a:gd name="connsiteY10" fmla="*/ 2883500 h 5430757"/>
                  <a:gd name="connsiteX11" fmla="*/ 1760450 w 2196232"/>
                  <a:gd name="connsiteY11" fmla="*/ 4156040 h 5430757"/>
                  <a:gd name="connsiteX12" fmla="*/ 2050010 w 2196232"/>
                  <a:gd name="connsiteY12" fmla="*/ 3805520 h 5430757"/>
                  <a:gd name="connsiteX13" fmla="*/ 1912851 w 2196232"/>
                  <a:gd name="connsiteY13" fmla="*/ 4712300 h 5430757"/>
                  <a:gd name="connsiteX14" fmla="*/ 2179551 w 2196232"/>
                  <a:gd name="connsiteY14" fmla="*/ 4521800 h 5430757"/>
                  <a:gd name="connsiteX15" fmla="*/ 1602971 w 2196232"/>
                  <a:gd name="connsiteY15" fmla="*/ 5430757 h 5430757"/>
                  <a:gd name="connsiteX16" fmla="*/ 228468 w 2196232"/>
                  <a:gd name="connsiteY16" fmla="*/ 4333477 h 5430757"/>
                  <a:gd name="connsiteX17" fmla="*/ 716510 w 2196232"/>
                  <a:gd name="connsiteY17" fmla="*/ 4704681 h 5430757"/>
                  <a:gd name="connsiteX18" fmla="*/ 230 w 2196232"/>
                  <a:gd name="connsiteY18" fmla="*/ 2913981 h 5430757"/>
                  <a:gd name="connsiteX19" fmla="*/ 495530 w 2196232"/>
                  <a:gd name="connsiteY19" fmla="*/ 3241641 h 5430757"/>
                  <a:gd name="connsiteX20" fmla="*/ 106548 w 2196232"/>
                  <a:gd name="connsiteY20" fmla="*/ 1708206 h 5430757"/>
                  <a:gd name="connsiteX0" fmla="*/ 106548 w 2196232"/>
                  <a:gd name="connsiteY0" fmla="*/ 1713349 h 5435900"/>
                  <a:gd name="connsiteX1" fmla="*/ 533630 w 2196232"/>
                  <a:gd name="connsiteY1" fmla="*/ 2347624 h 5435900"/>
                  <a:gd name="connsiteX2" fmla="*/ 320270 w 2196232"/>
                  <a:gd name="connsiteY2" fmla="*/ 567084 h 5435900"/>
                  <a:gd name="connsiteX3" fmla="*/ 466320 w 2196232"/>
                  <a:gd name="connsiteY3" fmla="*/ 808384 h 5435900"/>
                  <a:gd name="connsiteX4" fmla="*/ 1044170 w 2196232"/>
                  <a:gd name="connsiteY4" fmla="*/ 8285 h 5435900"/>
                  <a:gd name="connsiteX5" fmla="*/ 1171170 w 2196232"/>
                  <a:gd name="connsiteY5" fmla="*/ 1138584 h 5435900"/>
                  <a:gd name="connsiteX6" fmla="*/ 1412470 w 2196232"/>
                  <a:gd name="connsiteY6" fmla="*/ 846484 h 5435900"/>
                  <a:gd name="connsiteX7" fmla="*/ 1356590 w 2196232"/>
                  <a:gd name="connsiteY7" fmla="*/ 1913284 h 5435900"/>
                  <a:gd name="connsiteX8" fmla="*/ 1542011 w 2196232"/>
                  <a:gd name="connsiteY8" fmla="*/ 1644769 h 5435900"/>
                  <a:gd name="connsiteX9" fmla="*/ 1486130 w 2196232"/>
                  <a:gd name="connsiteY9" fmla="*/ 3231543 h 5435900"/>
                  <a:gd name="connsiteX10" fmla="*/ 1859510 w 2196232"/>
                  <a:gd name="connsiteY10" fmla="*/ 2888643 h 5435900"/>
                  <a:gd name="connsiteX11" fmla="*/ 1760450 w 2196232"/>
                  <a:gd name="connsiteY11" fmla="*/ 4161183 h 5435900"/>
                  <a:gd name="connsiteX12" fmla="*/ 2050010 w 2196232"/>
                  <a:gd name="connsiteY12" fmla="*/ 3810663 h 5435900"/>
                  <a:gd name="connsiteX13" fmla="*/ 1912851 w 2196232"/>
                  <a:gd name="connsiteY13" fmla="*/ 4717443 h 5435900"/>
                  <a:gd name="connsiteX14" fmla="*/ 2179551 w 2196232"/>
                  <a:gd name="connsiteY14" fmla="*/ 4526943 h 5435900"/>
                  <a:gd name="connsiteX15" fmla="*/ 1602971 w 2196232"/>
                  <a:gd name="connsiteY15" fmla="*/ 5435900 h 5435900"/>
                  <a:gd name="connsiteX16" fmla="*/ 228468 w 2196232"/>
                  <a:gd name="connsiteY16" fmla="*/ 4338620 h 5435900"/>
                  <a:gd name="connsiteX17" fmla="*/ 716510 w 2196232"/>
                  <a:gd name="connsiteY17" fmla="*/ 4709824 h 5435900"/>
                  <a:gd name="connsiteX18" fmla="*/ 230 w 2196232"/>
                  <a:gd name="connsiteY18" fmla="*/ 2919124 h 5435900"/>
                  <a:gd name="connsiteX19" fmla="*/ 495530 w 2196232"/>
                  <a:gd name="connsiteY19" fmla="*/ 3246784 h 5435900"/>
                  <a:gd name="connsiteX20" fmla="*/ 106548 w 2196232"/>
                  <a:gd name="connsiteY20" fmla="*/ 1713349 h 5435900"/>
                  <a:gd name="connsiteX0" fmla="*/ 106548 w 2196232"/>
                  <a:gd name="connsiteY0" fmla="*/ 1706721 h 5429272"/>
                  <a:gd name="connsiteX1" fmla="*/ 533630 w 2196232"/>
                  <a:gd name="connsiteY1" fmla="*/ 2340996 h 5429272"/>
                  <a:gd name="connsiteX2" fmla="*/ 320270 w 2196232"/>
                  <a:gd name="connsiteY2" fmla="*/ 560456 h 5429272"/>
                  <a:gd name="connsiteX3" fmla="*/ 466320 w 2196232"/>
                  <a:gd name="connsiteY3" fmla="*/ 801756 h 5429272"/>
                  <a:gd name="connsiteX4" fmla="*/ 1044170 w 2196232"/>
                  <a:gd name="connsiteY4" fmla="*/ 1657 h 5429272"/>
                  <a:gd name="connsiteX5" fmla="*/ 1171170 w 2196232"/>
                  <a:gd name="connsiteY5" fmla="*/ 1131956 h 5429272"/>
                  <a:gd name="connsiteX6" fmla="*/ 1412470 w 2196232"/>
                  <a:gd name="connsiteY6" fmla="*/ 839856 h 5429272"/>
                  <a:gd name="connsiteX7" fmla="*/ 1356590 w 2196232"/>
                  <a:gd name="connsiteY7" fmla="*/ 1906656 h 5429272"/>
                  <a:gd name="connsiteX8" fmla="*/ 1542011 w 2196232"/>
                  <a:gd name="connsiteY8" fmla="*/ 1638141 h 5429272"/>
                  <a:gd name="connsiteX9" fmla="*/ 1486130 w 2196232"/>
                  <a:gd name="connsiteY9" fmla="*/ 3224915 h 5429272"/>
                  <a:gd name="connsiteX10" fmla="*/ 1859510 w 2196232"/>
                  <a:gd name="connsiteY10" fmla="*/ 2882015 h 5429272"/>
                  <a:gd name="connsiteX11" fmla="*/ 1760450 w 2196232"/>
                  <a:gd name="connsiteY11" fmla="*/ 4154555 h 5429272"/>
                  <a:gd name="connsiteX12" fmla="*/ 2050010 w 2196232"/>
                  <a:gd name="connsiteY12" fmla="*/ 3804035 h 5429272"/>
                  <a:gd name="connsiteX13" fmla="*/ 1912851 w 2196232"/>
                  <a:gd name="connsiteY13" fmla="*/ 4710815 h 5429272"/>
                  <a:gd name="connsiteX14" fmla="*/ 2179551 w 2196232"/>
                  <a:gd name="connsiteY14" fmla="*/ 4520315 h 5429272"/>
                  <a:gd name="connsiteX15" fmla="*/ 1602971 w 2196232"/>
                  <a:gd name="connsiteY15" fmla="*/ 5429272 h 5429272"/>
                  <a:gd name="connsiteX16" fmla="*/ 228468 w 2196232"/>
                  <a:gd name="connsiteY16" fmla="*/ 4331992 h 5429272"/>
                  <a:gd name="connsiteX17" fmla="*/ 716510 w 2196232"/>
                  <a:gd name="connsiteY17" fmla="*/ 4703196 h 5429272"/>
                  <a:gd name="connsiteX18" fmla="*/ 230 w 2196232"/>
                  <a:gd name="connsiteY18" fmla="*/ 2912496 h 5429272"/>
                  <a:gd name="connsiteX19" fmla="*/ 495530 w 2196232"/>
                  <a:gd name="connsiteY19" fmla="*/ 3240156 h 5429272"/>
                  <a:gd name="connsiteX20" fmla="*/ 106548 w 2196232"/>
                  <a:gd name="connsiteY20" fmla="*/ 1706721 h 5429272"/>
                  <a:gd name="connsiteX0" fmla="*/ 106548 w 2196232"/>
                  <a:gd name="connsiteY0" fmla="*/ 1707520 h 5430071"/>
                  <a:gd name="connsiteX1" fmla="*/ 533630 w 2196232"/>
                  <a:gd name="connsiteY1" fmla="*/ 2341795 h 5430071"/>
                  <a:gd name="connsiteX2" fmla="*/ 320270 w 2196232"/>
                  <a:gd name="connsiteY2" fmla="*/ 561255 h 5430071"/>
                  <a:gd name="connsiteX3" fmla="*/ 466320 w 2196232"/>
                  <a:gd name="connsiteY3" fmla="*/ 802555 h 5430071"/>
                  <a:gd name="connsiteX4" fmla="*/ 1044170 w 2196232"/>
                  <a:gd name="connsiteY4" fmla="*/ 2456 h 5430071"/>
                  <a:gd name="connsiteX5" fmla="*/ 1171170 w 2196232"/>
                  <a:gd name="connsiteY5" fmla="*/ 1132755 h 5430071"/>
                  <a:gd name="connsiteX6" fmla="*/ 1412470 w 2196232"/>
                  <a:gd name="connsiteY6" fmla="*/ 840655 h 5430071"/>
                  <a:gd name="connsiteX7" fmla="*/ 1356590 w 2196232"/>
                  <a:gd name="connsiteY7" fmla="*/ 1907455 h 5430071"/>
                  <a:gd name="connsiteX8" fmla="*/ 1542011 w 2196232"/>
                  <a:gd name="connsiteY8" fmla="*/ 1638940 h 5430071"/>
                  <a:gd name="connsiteX9" fmla="*/ 1486130 w 2196232"/>
                  <a:gd name="connsiteY9" fmla="*/ 3225714 h 5430071"/>
                  <a:gd name="connsiteX10" fmla="*/ 1859510 w 2196232"/>
                  <a:gd name="connsiteY10" fmla="*/ 2882814 h 5430071"/>
                  <a:gd name="connsiteX11" fmla="*/ 1760450 w 2196232"/>
                  <a:gd name="connsiteY11" fmla="*/ 4155354 h 5430071"/>
                  <a:gd name="connsiteX12" fmla="*/ 2050010 w 2196232"/>
                  <a:gd name="connsiteY12" fmla="*/ 3804834 h 5430071"/>
                  <a:gd name="connsiteX13" fmla="*/ 1912851 w 2196232"/>
                  <a:gd name="connsiteY13" fmla="*/ 4711614 h 5430071"/>
                  <a:gd name="connsiteX14" fmla="*/ 2179551 w 2196232"/>
                  <a:gd name="connsiteY14" fmla="*/ 4521114 h 5430071"/>
                  <a:gd name="connsiteX15" fmla="*/ 1602971 w 2196232"/>
                  <a:gd name="connsiteY15" fmla="*/ 5430071 h 5430071"/>
                  <a:gd name="connsiteX16" fmla="*/ 228468 w 2196232"/>
                  <a:gd name="connsiteY16" fmla="*/ 4332791 h 5430071"/>
                  <a:gd name="connsiteX17" fmla="*/ 716510 w 2196232"/>
                  <a:gd name="connsiteY17" fmla="*/ 4703995 h 5430071"/>
                  <a:gd name="connsiteX18" fmla="*/ 230 w 2196232"/>
                  <a:gd name="connsiteY18" fmla="*/ 2913295 h 5430071"/>
                  <a:gd name="connsiteX19" fmla="*/ 495530 w 2196232"/>
                  <a:gd name="connsiteY19" fmla="*/ 3240955 h 5430071"/>
                  <a:gd name="connsiteX20" fmla="*/ 106548 w 2196232"/>
                  <a:gd name="connsiteY20" fmla="*/ 1707520 h 5430071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71170 w 2196232"/>
                  <a:gd name="connsiteY5" fmla="*/ 11139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71170 w 2196232"/>
                  <a:gd name="connsiteY5" fmla="*/ 11139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769 w 2196453"/>
                  <a:gd name="connsiteY0" fmla="*/ 1688711 h 5411262"/>
                  <a:gd name="connsiteX1" fmla="*/ 533851 w 2196453"/>
                  <a:gd name="connsiteY1" fmla="*/ 2373786 h 5411262"/>
                  <a:gd name="connsiteX2" fmla="*/ 345891 w 2196453"/>
                  <a:gd name="connsiteY2" fmla="*/ 536096 h 5411262"/>
                  <a:gd name="connsiteX3" fmla="*/ 466541 w 2196453"/>
                  <a:gd name="connsiteY3" fmla="*/ 783746 h 5411262"/>
                  <a:gd name="connsiteX4" fmla="*/ 1057091 w 2196453"/>
                  <a:gd name="connsiteY4" fmla="*/ 2697 h 5411262"/>
                  <a:gd name="connsiteX5" fmla="*/ 1139641 w 2196453"/>
                  <a:gd name="connsiteY5" fmla="*/ 1126646 h 5411262"/>
                  <a:gd name="connsiteX6" fmla="*/ 1368241 w 2196453"/>
                  <a:gd name="connsiteY6" fmla="*/ 821846 h 5411262"/>
                  <a:gd name="connsiteX7" fmla="*/ 1356811 w 2196453"/>
                  <a:gd name="connsiteY7" fmla="*/ 1888646 h 5411262"/>
                  <a:gd name="connsiteX8" fmla="*/ 1542232 w 2196453"/>
                  <a:gd name="connsiteY8" fmla="*/ 1620131 h 5411262"/>
                  <a:gd name="connsiteX9" fmla="*/ 1486351 w 2196453"/>
                  <a:gd name="connsiteY9" fmla="*/ 3206905 h 5411262"/>
                  <a:gd name="connsiteX10" fmla="*/ 1859731 w 2196453"/>
                  <a:gd name="connsiteY10" fmla="*/ 2864005 h 5411262"/>
                  <a:gd name="connsiteX11" fmla="*/ 1760671 w 2196453"/>
                  <a:gd name="connsiteY11" fmla="*/ 4136545 h 5411262"/>
                  <a:gd name="connsiteX12" fmla="*/ 2050231 w 2196453"/>
                  <a:gd name="connsiteY12" fmla="*/ 3786025 h 5411262"/>
                  <a:gd name="connsiteX13" fmla="*/ 1913072 w 2196453"/>
                  <a:gd name="connsiteY13" fmla="*/ 4692805 h 5411262"/>
                  <a:gd name="connsiteX14" fmla="*/ 2179772 w 2196453"/>
                  <a:gd name="connsiteY14" fmla="*/ 4502305 h 5411262"/>
                  <a:gd name="connsiteX15" fmla="*/ 1603192 w 2196453"/>
                  <a:gd name="connsiteY15" fmla="*/ 5411262 h 5411262"/>
                  <a:gd name="connsiteX16" fmla="*/ 228689 w 2196453"/>
                  <a:gd name="connsiteY16" fmla="*/ 4313982 h 5411262"/>
                  <a:gd name="connsiteX17" fmla="*/ 716731 w 2196453"/>
                  <a:gd name="connsiteY17" fmla="*/ 4685186 h 5411262"/>
                  <a:gd name="connsiteX18" fmla="*/ 451 w 2196453"/>
                  <a:gd name="connsiteY18" fmla="*/ 2894486 h 5411262"/>
                  <a:gd name="connsiteX19" fmla="*/ 495751 w 2196453"/>
                  <a:gd name="connsiteY19" fmla="*/ 3222146 h 5411262"/>
                  <a:gd name="connsiteX20" fmla="*/ 106769 w 2196453"/>
                  <a:gd name="connsiteY20" fmla="*/ 1688711 h 5411262"/>
                  <a:gd name="connsiteX0" fmla="*/ 108865 w 2198549"/>
                  <a:gd name="connsiteY0" fmla="*/ 1688711 h 5411262"/>
                  <a:gd name="connsiteX1" fmla="*/ 535947 w 2198549"/>
                  <a:gd name="connsiteY1" fmla="*/ 2373786 h 5411262"/>
                  <a:gd name="connsiteX2" fmla="*/ 347987 w 2198549"/>
                  <a:gd name="connsiteY2" fmla="*/ 536096 h 5411262"/>
                  <a:gd name="connsiteX3" fmla="*/ 468637 w 2198549"/>
                  <a:gd name="connsiteY3" fmla="*/ 783746 h 5411262"/>
                  <a:gd name="connsiteX4" fmla="*/ 1059187 w 2198549"/>
                  <a:gd name="connsiteY4" fmla="*/ 2697 h 5411262"/>
                  <a:gd name="connsiteX5" fmla="*/ 1141737 w 2198549"/>
                  <a:gd name="connsiteY5" fmla="*/ 1126646 h 5411262"/>
                  <a:gd name="connsiteX6" fmla="*/ 1370337 w 2198549"/>
                  <a:gd name="connsiteY6" fmla="*/ 821846 h 5411262"/>
                  <a:gd name="connsiteX7" fmla="*/ 1358907 w 2198549"/>
                  <a:gd name="connsiteY7" fmla="*/ 1888646 h 5411262"/>
                  <a:gd name="connsiteX8" fmla="*/ 1544328 w 2198549"/>
                  <a:gd name="connsiteY8" fmla="*/ 1620131 h 5411262"/>
                  <a:gd name="connsiteX9" fmla="*/ 1488447 w 2198549"/>
                  <a:gd name="connsiteY9" fmla="*/ 3206905 h 5411262"/>
                  <a:gd name="connsiteX10" fmla="*/ 1861827 w 2198549"/>
                  <a:gd name="connsiteY10" fmla="*/ 2864005 h 5411262"/>
                  <a:gd name="connsiteX11" fmla="*/ 1762767 w 2198549"/>
                  <a:gd name="connsiteY11" fmla="*/ 4136545 h 5411262"/>
                  <a:gd name="connsiteX12" fmla="*/ 2052327 w 2198549"/>
                  <a:gd name="connsiteY12" fmla="*/ 3786025 h 5411262"/>
                  <a:gd name="connsiteX13" fmla="*/ 1915168 w 2198549"/>
                  <a:gd name="connsiteY13" fmla="*/ 4692805 h 5411262"/>
                  <a:gd name="connsiteX14" fmla="*/ 2181868 w 2198549"/>
                  <a:gd name="connsiteY14" fmla="*/ 4502305 h 5411262"/>
                  <a:gd name="connsiteX15" fmla="*/ 1605288 w 2198549"/>
                  <a:gd name="connsiteY15" fmla="*/ 5411262 h 5411262"/>
                  <a:gd name="connsiteX16" fmla="*/ 230785 w 2198549"/>
                  <a:gd name="connsiteY16" fmla="*/ 4313982 h 5411262"/>
                  <a:gd name="connsiteX17" fmla="*/ 718827 w 2198549"/>
                  <a:gd name="connsiteY17" fmla="*/ 4685186 h 5411262"/>
                  <a:gd name="connsiteX18" fmla="*/ 2547 w 2198549"/>
                  <a:gd name="connsiteY18" fmla="*/ 2894486 h 5411262"/>
                  <a:gd name="connsiteX19" fmla="*/ 497847 w 2198549"/>
                  <a:gd name="connsiteY19" fmla="*/ 3222146 h 5411262"/>
                  <a:gd name="connsiteX20" fmla="*/ 108865 w 2198549"/>
                  <a:gd name="connsiteY20" fmla="*/ 1688711 h 5411262"/>
                  <a:gd name="connsiteX0" fmla="*/ 108865 w 2198549"/>
                  <a:gd name="connsiteY0" fmla="*/ 1688711 h 5411262"/>
                  <a:gd name="connsiteX1" fmla="*/ 535947 w 2198549"/>
                  <a:gd name="connsiteY1" fmla="*/ 2373786 h 5411262"/>
                  <a:gd name="connsiteX2" fmla="*/ 347987 w 2198549"/>
                  <a:gd name="connsiteY2" fmla="*/ 536096 h 5411262"/>
                  <a:gd name="connsiteX3" fmla="*/ 468637 w 2198549"/>
                  <a:gd name="connsiteY3" fmla="*/ 783746 h 5411262"/>
                  <a:gd name="connsiteX4" fmla="*/ 1059187 w 2198549"/>
                  <a:gd name="connsiteY4" fmla="*/ 2697 h 5411262"/>
                  <a:gd name="connsiteX5" fmla="*/ 1141737 w 2198549"/>
                  <a:gd name="connsiteY5" fmla="*/ 1126646 h 5411262"/>
                  <a:gd name="connsiteX6" fmla="*/ 1370337 w 2198549"/>
                  <a:gd name="connsiteY6" fmla="*/ 821846 h 5411262"/>
                  <a:gd name="connsiteX7" fmla="*/ 1358907 w 2198549"/>
                  <a:gd name="connsiteY7" fmla="*/ 1888646 h 5411262"/>
                  <a:gd name="connsiteX8" fmla="*/ 1544328 w 2198549"/>
                  <a:gd name="connsiteY8" fmla="*/ 1620131 h 5411262"/>
                  <a:gd name="connsiteX9" fmla="*/ 1488447 w 2198549"/>
                  <a:gd name="connsiteY9" fmla="*/ 3206905 h 5411262"/>
                  <a:gd name="connsiteX10" fmla="*/ 1861827 w 2198549"/>
                  <a:gd name="connsiteY10" fmla="*/ 2864005 h 5411262"/>
                  <a:gd name="connsiteX11" fmla="*/ 1762767 w 2198549"/>
                  <a:gd name="connsiteY11" fmla="*/ 4136545 h 5411262"/>
                  <a:gd name="connsiteX12" fmla="*/ 2052327 w 2198549"/>
                  <a:gd name="connsiteY12" fmla="*/ 3786025 h 5411262"/>
                  <a:gd name="connsiteX13" fmla="*/ 1915168 w 2198549"/>
                  <a:gd name="connsiteY13" fmla="*/ 4692805 h 5411262"/>
                  <a:gd name="connsiteX14" fmla="*/ 2181868 w 2198549"/>
                  <a:gd name="connsiteY14" fmla="*/ 4502305 h 5411262"/>
                  <a:gd name="connsiteX15" fmla="*/ 1605288 w 2198549"/>
                  <a:gd name="connsiteY15" fmla="*/ 5411262 h 5411262"/>
                  <a:gd name="connsiteX16" fmla="*/ 230785 w 2198549"/>
                  <a:gd name="connsiteY16" fmla="*/ 4313982 h 5411262"/>
                  <a:gd name="connsiteX17" fmla="*/ 718827 w 2198549"/>
                  <a:gd name="connsiteY17" fmla="*/ 4685186 h 5411262"/>
                  <a:gd name="connsiteX18" fmla="*/ 2547 w 2198549"/>
                  <a:gd name="connsiteY18" fmla="*/ 2894486 h 5411262"/>
                  <a:gd name="connsiteX19" fmla="*/ 497847 w 2198549"/>
                  <a:gd name="connsiteY19" fmla="*/ 3222146 h 5411262"/>
                  <a:gd name="connsiteX20" fmla="*/ 108865 w 2198549"/>
                  <a:gd name="connsiteY20" fmla="*/ 1688711 h 5411262"/>
                  <a:gd name="connsiteX0" fmla="*/ 108865 w 2198549"/>
                  <a:gd name="connsiteY0" fmla="*/ 1688711 h 5411262"/>
                  <a:gd name="connsiteX1" fmla="*/ 535947 w 2198549"/>
                  <a:gd name="connsiteY1" fmla="*/ 2373786 h 5411262"/>
                  <a:gd name="connsiteX2" fmla="*/ 347987 w 2198549"/>
                  <a:gd name="connsiteY2" fmla="*/ 536096 h 5411262"/>
                  <a:gd name="connsiteX3" fmla="*/ 468637 w 2198549"/>
                  <a:gd name="connsiteY3" fmla="*/ 783746 h 5411262"/>
                  <a:gd name="connsiteX4" fmla="*/ 1059187 w 2198549"/>
                  <a:gd name="connsiteY4" fmla="*/ 2697 h 5411262"/>
                  <a:gd name="connsiteX5" fmla="*/ 1141737 w 2198549"/>
                  <a:gd name="connsiteY5" fmla="*/ 1126646 h 5411262"/>
                  <a:gd name="connsiteX6" fmla="*/ 1370337 w 2198549"/>
                  <a:gd name="connsiteY6" fmla="*/ 821846 h 5411262"/>
                  <a:gd name="connsiteX7" fmla="*/ 1358907 w 2198549"/>
                  <a:gd name="connsiteY7" fmla="*/ 1888646 h 5411262"/>
                  <a:gd name="connsiteX8" fmla="*/ 1544328 w 2198549"/>
                  <a:gd name="connsiteY8" fmla="*/ 1620131 h 5411262"/>
                  <a:gd name="connsiteX9" fmla="*/ 1488447 w 2198549"/>
                  <a:gd name="connsiteY9" fmla="*/ 3206905 h 5411262"/>
                  <a:gd name="connsiteX10" fmla="*/ 1861827 w 2198549"/>
                  <a:gd name="connsiteY10" fmla="*/ 2864005 h 5411262"/>
                  <a:gd name="connsiteX11" fmla="*/ 1762767 w 2198549"/>
                  <a:gd name="connsiteY11" fmla="*/ 4136545 h 5411262"/>
                  <a:gd name="connsiteX12" fmla="*/ 2052327 w 2198549"/>
                  <a:gd name="connsiteY12" fmla="*/ 3786025 h 5411262"/>
                  <a:gd name="connsiteX13" fmla="*/ 1915168 w 2198549"/>
                  <a:gd name="connsiteY13" fmla="*/ 4692805 h 5411262"/>
                  <a:gd name="connsiteX14" fmla="*/ 2181868 w 2198549"/>
                  <a:gd name="connsiteY14" fmla="*/ 4502305 h 5411262"/>
                  <a:gd name="connsiteX15" fmla="*/ 1605288 w 2198549"/>
                  <a:gd name="connsiteY15" fmla="*/ 5411262 h 5411262"/>
                  <a:gd name="connsiteX16" fmla="*/ 230785 w 2198549"/>
                  <a:gd name="connsiteY16" fmla="*/ 4313982 h 5411262"/>
                  <a:gd name="connsiteX17" fmla="*/ 718827 w 2198549"/>
                  <a:gd name="connsiteY17" fmla="*/ 4685186 h 5411262"/>
                  <a:gd name="connsiteX18" fmla="*/ 2547 w 2198549"/>
                  <a:gd name="connsiteY18" fmla="*/ 2894486 h 5411262"/>
                  <a:gd name="connsiteX19" fmla="*/ 497847 w 2198549"/>
                  <a:gd name="connsiteY19" fmla="*/ 3222146 h 5411262"/>
                  <a:gd name="connsiteX20" fmla="*/ 108865 w 2198549"/>
                  <a:gd name="connsiteY20" fmla="*/ 1688711 h 5411262"/>
                  <a:gd name="connsiteX0" fmla="*/ 108865 w 2198549"/>
                  <a:gd name="connsiteY0" fmla="*/ 1688711 h 5411262"/>
                  <a:gd name="connsiteX1" fmla="*/ 535947 w 2198549"/>
                  <a:gd name="connsiteY1" fmla="*/ 2373786 h 5411262"/>
                  <a:gd name="connsiteX2" fmla="*/ 347987 w 2198549"/>
                  <a:gd name="connsiteY2" fmla="*/ 536096 h 5411262"/>
                  <a:gd name="connsiteX3" fmla="*/ 468637 w 2198549"/>
                  <a:gd name="connsiteY3" fmla="*/ 783746 h 5411262"/>
                  <a:gd name="connsiteX4" fmla="*/ 1059187 w 2198549"/>
                  <a:gd name="connsiteY4" fmla="*/ 2697 h 5411262"/>
                  <a:gd name="connsiteX5" fmla="*/ 1141737 w 2198549"/>
                  <a:gd name="connsiteY5" fmla="*/ 1126646 h 5411262"/>
                  <a:gd name="connsiteX6" fmla="*/ 1370337 w 2198549"/>
                  <a:gd name="connsiteY6" fmla="*/ 821846 h 5411262"/>
                  <a:gd name="connsiteX7" fmla="*/ 1358907 w 2198549"/>
                  <a:gd name="connsiteY7" fmla="*/ 1888646 h 5411262"/>
                  <a:gd name="connsiteX8" fmla="*/ 1544328 w 2198549"/>
                  <a:gd name="connsiteY8" fmla="*/ 1620131 h 5411262"/>
                  <a:gd name="connsiteX9" fmla="*/ 1488447 w 2198549"/>
                  <a:gd name="connsiteY9" fmla="*/ 3206905 h 5411262"/>
                  <a:gd name="connsiteX10" fmla="*/ 1861827 w 2198549"/>
                  <a:gd name="connsiteY10" fmla="*/ 2864005 h 5411262"/>
                  <a:gd name="connsiteX11" fmla="*/ 1762767 w 2198549"/>
                  <a:gd name="connsiteY11" fmla="*/ 4136545 h 5411262"/>
                  <a:gd name="connsiteX12" fmla="*/ 2052327 w 2198549"/>
                  <a:gd name="connsiteY12" fmla="*/ 3786025 h 5411262"/>
                  <a:gd name="connsiteX13" fmla="*/ 1915168 w 2198549"/>
                  <a:gd name="connsiteY13" fmla="*/ 4692805 h 5411262"/>
                  <a:gd name="connsiteX14" fmla="*/ 2181868 w 2198549"/>
                  <a:gd name="connsiteY14" fmla="*/ 4502305 h 5411262"/>
                  <a:gd name="connsiteX15" fmla="*/ 1605288 w 2198549"/>
                  <a:gd name="connsiteY15" fmla="*/ 5411262 h 5411262"/>
                  <a:gd name="connsiteX16" fmla="*/ 230785 w 2198549"/>
                  <a:gd name="connsiteY16" fmla="*/ 4313982 h 5411262"/>
                  <a:gd name="connsiteX17" fmla="*/ 718827 w 2198549"/>
                  <a:gd name="connsiteY17" fmla="*/ 4685186 h 5411262"/>
                  <a:gd name="connsiteX18" fmla="*/ 2547 w 2198549"/>
                  <a:gd name="connsiteY18" fmla="*/ 2894486 h 5411262"/>
                  <a:gd name="connsiteX19" fmla="*/ 497847 w 2198549"/>
                  <a:gd name="connsiteY19" fmla="*/ 3222146 h 5411262"/>
                  <a:gd name="connsiteX20" fmla="*/ 108865 w 2198549"/>
                  <a:gd name="connsiteY20" fmla="*/ 1688711 h 5411262"/>
                  <a:gd name="connsiteX0" fmla="*/ 108865 w 2198549"/>
                  <a:gd name="connsiteY0" fmla="*/ 1688711 h 5411262"/>
                  <a:gd name="connsiteX1" fmla="*/ 535947 w 2198549"/>
                  <a:gd name="connsiteY1" fmla="*/ 2373786 h 5411262"/>
                  <a:gd name="connsiteX2" fmla="*/ 347987 w 2198549"/>
                  <a:gd name="connsiteY2" fmla="*/ 536096 h 5411262"/>
                  <a:gd name="connsiteX3" fmla="*/ 468637 w 2198549"/>
                  <a:gd name="connsiteY3" fmla="*/ 783746 h 5411262"/>
                  <a:gd name="connsiteX4" fmla="*/ 1059187 w 2198549"/>
                  <a:gd name="connsiteY4" fmla="*/ 2697 h 5411262"/>
                  <a:gd name="connsiteX5" fmla="*/ 1141737 w 2198549"/>
                  <a:gd name="connsiteY5" fmla="*/ 1126646 h 5411262"/>
                  <a:gd name="connsiteX6" fmla="*/ 1370337 w 2198549"/>
                  <a:gd name="connsiteY6" fmla="*/ 821846 h 5411262"/>
                  <a:gd name="connsiteX7" fmla="*/ 1358907 w 2198549"/>
                  <a:gd name="connsiteY7" fmla="*/ 1888646 h 5411262"/>
                  <a:gd name="connsiteX8" fmla="*/ 1544328 w 2198549"/>
                  <a:gd name="connsiteY8" fmla="*/ 1620131 h 5411262"/>
                  <a:gd name="connsiteX9" fmla="*/ 1488447 w 2198549"/>
                  <a:gd name="connsiteY9" fmla="*/ 3206905 h 5411262"/>
                  <a:gd name="connsiteX10" fmla="*/ 1861827 w 2198549"/>
                  <a:gd name="connsiteY10" fmla="*/ 2864005 h 5411262"/>
                  <a:gd name="connsiteX11" fmla="*/ 1762767 w 2198549"/>
                  <a:gd name="connsiteY11" fmla="*/ 4136545 h 5411262"/>
                  <a:gd name="connsiteX12" fmla="*/ 2052327 w 2198549"/>
                  <a:gd name="connsiteY12" fmla="*/ 3786025 h 5411262"/>
                  <a:gd name="connsiteX13" fmla="*/ 1915168 w 2198549"/>
                  <a:gd name="connsiteY13" fmla="*/ 4692805 h 5411262"/>
                  <a:gd name="connsiteX14" fmla="*/ 2181868 w 2198549"/>
                  <a:gd name="connsiteY14" fmla="*/ 4502305 h 5411262"/>
                  <a:gd name="connsiteX15" fmla="*/ 1605288 w 2198549"/>
                  <a:gd name="connsiteY15" fmla="*/ 5411262 h 5411262"/>
                  <a:gd name="connsiteX16" fmla="*/ 230785 w 2198549"/>
                  <a:gd name="connsiteY16" fmla="*/ 4313982 h 5411262"/>
                  <a:gd name="connsiteX17" fmla="*/ 718827 w 2198549"/>
                  <a:gd name="connsiteY17" fmla="*/ 4685186 h 5411262"/>
                  <a:gd name="connsiteX18" fmla="*/ 2547 w 2198549"/>
                  <a:gd name="connsiteY18" fmla="*/ 2894486 h 5411262"/>
                  <a:gd name="connsiteX19" fmla="*/ 497847 w 2198549"/>
                  <a:gd name="connsiteY19" fmla="*/ 3222146 h 5411262"/>
                  <a:gd name="connsiteX20" fmla="*/ 108865 w 2198549"/>
                  <a:gd name="connsiteY20" fmla="*/ 1688711 h 5411262"/>
                  <a:gd name="connsiteX0" fmla="*/ 108865 w 2198549"/>
                  <a:gd name="connsiteY0" fmla="*/ 1688711 h 5411262"/>
                  <a:gd name="connsiteX1" fmla="*/ 535947 w 2198549"/>
                  <a:gd name="connsiteY1" fmla="*/ 2373786 h 5411262"/>
                  <a:gd name="connsiteX2" fmla="*/ 347987 w 2198549"/>
                  <a:gd name="connsiteY2" fmla="*/ 536096 h 5411262"/>
                  <a:gd name="connsiteX3" fmla="*/ 468637 w 2198549"/>
                  <a:gd name="connsiteY3" fmla="*/ 783746 h 5411262"/>
                  <a:gd name="connsiteX4" fmla="*/ 1059187 w 2198549"/>
                  <a:gd name="connsiteY4" fmla="*/ 2697 h 5411262"/>
                  <a:gd name="connsiteX5" fmla="*/ 1141737 w 2198549"/>
                  <a:gd name="connsiteY5" fmla="*/ 1126646 h 5411262"/>
                  <a:gd name="connsiteX6" fmla="*/ 1370337 w 2198549"/>
                  <a:gd name="connsiteY6" fmla="*/ 821846 h 5411262"/>
                  <a:gd name="connsiteX7" fmla="*/ 1358907 w 2198549"/>
                  <a:gd name="connsiteY7" fmla="*/ 1888646 h 5411262"/>
                  <a:gd name="connsiteX8" fmla="*/ 1544328 w 2198549"/>
                  <a:gd name="connsiteY8" fmla="*/ 1620131 h 5411262"/>
                  <a:gd name="connsiteX9" fmla="*/ 1488447 w 2198549"/>
                  <a:gd name="connsiteY9" fmla="*/ 3206905 h 5411262"/>
                  <a:gd name="connsiteX10" fmla="*/ 1861827 w 2198549"/>
                  <a:gd name="connsiteY10" fmla="*/ 2864005 h 5411262"/>
                  <a:gd name="connsiteX11" fmla="*/ 1762767 w 2198549"/>
                  <a:gd name="connsiteY11" fmla="*/ 4136545 h 5411262"/>
                  <a:gd name="connsiteX12" fmla="*/ 2052327 w 2198549"/>
                  <a:gd name="connsiteY12" fmla="*/ 3786025 h 5411262"/>
                  <a:gd name="connsiteX13" fmla="*/ 1915168 w 2198549"/>
                  <a:gd name="connsiteY13" fmla="*/ 4692805 h 5411262"/>
                  <a:gd name="connsiteX14" fmla="*/ 2181868 w 2198549"/>
                  <a:gd name="connsiteY14" fmla="*/ 4502305 h 5411262"/>
                  <a:gd name="connsiteX15" fmla="*/ 1605288 w 2198549"/>
                  <a:gd name="connsiteY15" fmla="*/ 5411262 h 5411262"/>
                  <a:gd name="connsiteX16" fmla="*/ 230785 w 2198549"/>
                  <a:gd name="connsiteY16" fmla="*/ 4313982 h 5411262"/>
                  <a:gd name="connsiteX17" fmla="*/ 718827 w 2198549"/>
                  <a:gd name="connsiteY17" fmla="*/ 4685186 h 5411262"/>
                  <a:gd name="connsiteX18" fmla="*/ 2547 w 2198549"/>
                  <a:gd name="connsiteY18" fmla="*/ 2894486 h 5411262"/>
                  <a:gd name="connsiteX19" fmla="*/ 497847 w 2198549"/>
                  <a:gd name="connsiteY19" fmla="*/ 3222146 h 5411262"/>
                  <a:gd name="connsiteX20" fmla="*/ 108865 w 2198549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62767 w 2184760"/>
                  <a:gd name="connsiteY11" fmla="*/ 4136545 h 5411262"/>
                  <a:gd name="connsiteX12" fmla="*/ 2052327 w 2184760"/>
                  <a:gd name="connsiteY12" fmla="*/ 378602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62767 w 2184760"/>
                  <a:gd name="connsiteY11" fmla="*/ 4136545 h 5411262"/>
                  <a:gd name="connsiteX12" fmla="*/ 2052327 w 2184760"/>
                  <a:gd name="connsiteY12" fmla="*/ 378602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62767 w 2184760"/>
                  <a:gd name="connsiteY11" fmla="*/ 4136545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62767 w 2184760"/>
                  <a:gd name="connsiteY11" fmla="*/ 4136545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62767 w 2184760"/>
                  <a:gd name="connsiteY11" fmla="*/ 4136545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84760" h="5411262">
                    <a:moveTo>
                      <a:pt x="108865" y="1688711"/>
                    </a:moveTo>
                    <a:cubicBezTo>
                      <a:pt x="131725" y="1858891"/>
                      <a:pt x="492707" y="2156314"/>
                      <a:pt x="535947" y="2373786"/>
                    </a:cubicBezTo>
                    <a:cubicBezTo>
                      <a:pt x="704917" y="2000708"/>
                      <a:pt x="-69420" y="1671053"/>
                      <a:pt x="347987" y="536096"/>
                    </a:cubicBezTo>
                    <a:cubicBezTo>
                      <a:pt x="363227" y="262623"/>
                      <a:pt x="326820" y="688496"/>
                      <a:pt x="468637" y="783746"/>
                    </a:cubicBezTo>
                    <a:cubicBezTo>
                      <a:pt x="432654" y="123346"/>
                      <a:pt x="1016854" y="-22703"/>
                      <a:pt x="1059187" y="2697"/>
                    </a:cubicBezTo>
                    <a:cubicBezTo>
                      <a:pt x="866570" y="205897"/>
                      <a:pt x="1317420" y="654629"/>
                      <a:pt x="1141737" y="1126646"/>
                    </a:cubicBezTo>
                    <a:cubicBezTo>
                      <a:pt x="1251804" y="1116063"/>
                      <a:pt x="1352134" y="692729"/>
                      <a:pt x="1370337" y="821846"/>
                    </a:cubicBezTo>
                    <a:cubicBezTo>
                      <a:pt x="1388540" y="950963"/>
                      <a:pt x="1527817" y="1277232"/>
                      <a:pt x="1358907" y="1888646"/>
                    </a:cubicBezTo>
                    <a:cubicBezTo>
                      <a:pt x="1471514" y="1799141"/>
                      <a:pt x="1482521" y="1709636"/>
                      <a:pt x="1544328" y="1620131"/>
                    </a:cubicBezTo>
                    <a:cubicBezTo>
                      <a:pt x="1605348" y="1607733"/>
                      <a:pt x="1864791" y="2663043"/>
                      <a:pt x="1488447" y="3206905"/>
                    </a:cubicBezTo>
                    <a:cubicBezTo>
                      <a:pt x="1562953" y="3153867"/>
                      <a:pt x="1855477" y="2762405"/>
                      <a:pt x="1861827" y="2864005"/>
                    </a:cubicBezTo>
                    <a:cubicBezTo>
                      <a:pt x="1906277" y="3029105"/>
                      <a:pt x="2097412" y="3593303"/>
                      <a:pt x="1734192" y="4150833"/>
                    </a:cubicBezTo>
                    <a:cubicBezTo>
                      <a:pt x="2023435" y="3971763"/>
                      <a:pt x="2058677" y="3666645"/>
                      <a:pt x="2052327" y="3766975"/>
                    </a:cubicBezTo>
                    <a:cubicBezTo>
                      <a:pt x="2222189" y="4067330"/>
                      <a:pt x="1977715" y="4633750"/>
                      <a:pt x="1915168" y="4692805"/>
                    </a:cubicBezTo>
                    <a:cubicBezTo>
                      <a:pt x="1981208" y="4723285"/>
                      <a:pt x="2213195" y="4332080"/>
                      <a:pt x="2181868" y="4502305"/>
                    </a:cubicBezTo>
                    <a:cubicBezTo>
                      <a:pt x="2132550" y="4895778"/>
                      <a:pt x="1887968" y="5165426"/>
                      <a:pt x="1605288" y="5411262"/>
                    </a:cubicBezTo>
                    <a:cubicBezTo>
                      <a:pt x="905820" y="5337602"/>
                      <a:pt x="388915" y="4779755"/>
                      <a:pt x="230785" y="4313982"/>
                    </a:cubicBezTo>
                    <a:cubicBezTo>
                      <a:pt x="239796" y="4284365"/>
                      <a:pt x="690766" y="4729091"/>
                      <a:pt x="718827" y="4685186"/>
                    </a:cubicBezTo>
                    <a:cubicBezTo>
                      <a:pt x="360687" y="4370226"/>
                      <a:pt x="-35553" y="3323746"/>
                      <a:pt x="2547" y="2894486"/>
                    </a:cubicBezTo>
                    <a:cubicBezTo>
                      <a:pt x="144787" y="2940206"/>
                      <a:pt x="355607" y="3176426"/>
                      <a:pt x="497847" y="3222146"/>
                    </a:cubicBezTo>
                    <a:cubicBezTo>
                      <a:pt x="-226174" y="2482401"/>
                      <a:pt x="124226" y="2016976"/>
                      <a:pt x="108865" y="168871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tangle 4">
                <a:extLst>
                  <a:ext uri="{FF2B5EF4-FFF2-40B4-BE49-F238E27FC236}">
                    <a16:creationId xmlns:a16="http://schemas.microsoft.com/office/drawing/2014/main" id="{B8B68890-29EA-4DE4-A9E6-450DF76A3686}"/>
                  </a:ext>
                </a:extLst>
              </p:cNvPr>
              <p:cNvSpPr/>
              <p:nvPr/>
            </p:nvSpPr>
            <p:spPr>
              <a:xfrm>
                <a:off x="7634658" y="1272136"/>
                <a:ext cx="1220834" cy="5177268"/>
              </a:xfrm>
              <a:custGeom>
                <a:avLst/>
                <a:gdLst>
                  <a:gd name="connsiteX0" fmla="*/ 0 w 152400"/>
                  <a:gd name="connsiteY0" fmla="*/ 0 h 2243568"/>
                  <a:gd name="connsiteX1" fmla="*/ 152400 w 152400"/>
                  <a:gd name="connsiteY1" fmla="*/ 0 h 2243568"/>
                  <a:gd name="connsiteX2" fmla="*/ 152400 w 152400"/>
                  <a:gd name="connsiteY2" fmla="*/ 2243568 h 2243568"/>
                  <a:gd name="connsiteX3" fmla="*/ 0 w 152400"/>
                  <a:gd name="connsiteY3" fmla="*/ 2243568 h 2243568"/>
                  <a:gd name="connsiteX4" fmla="*/ 0 w 152400"/>
                  <a:gd name="connsiteY4" fmla="*/ 0 h 2243568"/>
                  <a:gd name="connsiteX0" fmla="*/ 0 w 1193800"/>
                  <a:gd name="connsiteY0" fmla="*/ 0 h 5215368"/>
                  <a:gd name="connsiteX1" fmla="*/ 1193800 w 1193800"/>
                  <a:gd name="connsiteY1" fmla="*/ 2971800 h 5215368"/>
                  <a:gd name="connsiteX2" fmla="*/ 1193800 w 1193800"/>
                  <a:gd name="connsiteY2" fmla="*/ 5215368 h 5215368"/>
                  <a:gd name="connsiteX3" fmla="*/ 1041400 w 1193800"/>
                  <a:gd name="connsiteY3" fmla="*/ 5215368 h 5215368"/>
                  <a:gd name="connsiteX4" fmla="*/ 0 w 1193800"/>
                  <a:gd name="connsiteY4" fmla="*/ 0 h 5215368"/>
                  <a:gd name="connsiteX0" fmla="*/ 0 w 1193800"/>
                  <a:gd name="connsiteY0" fmla="*/ 0 h 5215368"/>
                  <a:gd name="connsiteX1" fmla="*/ 1193800 w 1193800"/>
                  <a:gd name="connsiteY1" fmla="*/ 5215368 h 5215368"/>
                  <a:gd name="connsiteX2" fmla="*/ 1041400 w 1193800"/>
                  <a:gd name="connsiteY2" fmla="*/ 5215368 h 5215368"/>
                  <a:gd name="connsiteX3" fmla="*/ 0 w 1193800"/>
                  <a:gd name="connsiteY3" fmla="*/ 0 h 5215368"/>
                  <a:gd name="connsiteX0" fmla="*/ 0 w 1117600"/>
                  <a:gd name="connsiteY0" fmla="*/ 0 h 5215368"/>
                  <a:gd name="connsiteX1" fmla="*/ 1117600 w 1117600"/>
                  <a:gd name="connsiteY1" fmla="*/ 4897868 h 5215368"/>
                  <a:gd name="connsiteX2" fmla="*/ 1041400 w 1117600"/>
                  <a:gd name="connsiteY2" fmla="*/ 5215368 h 5215368"/>
                  <a:gd name="connsiteX3" fmla="*/ 0 w 1117600"/>
                  <a:gd name="connsiteY3" fmla="*/ 0 h 5215368"/>
                  <a:gd name="connsiteX0" fmla="*/ 0 w 1117600"/>
                  <a:gd name="connsiteY0" fmla="*/ 0 h 5215368"/>
                  <a:gd name="connsiteX1" fmla="*/ 1117600 w 1117600"/>
                  <a:gd name="connsiteY1" fmla="*/ 4897868 h 5215368"/>
                  <a:gd name="connsiteX2" fmla="*/ 1041400 w 1117600"/>
                  <a:gd name="connsiteY2" fmla="*/ 5215368 h 5215368"/>
                  <a:gd name="connsiteX3" fmla="*/ 0 w 1117600"/>
                  <a:gd name="connsiteY3" fmla="*/ 0 h 5215368"/>
                  <a:gd name="connsiteX0" fmla="*/ 56843 w 1174443"/>
                  <a:gd name="connsiteY0" fmla="*/ 0 h 5215368"/>
                  <a:gd name="connsiteX1" fmla="*/ 1174443 w 1174443"/>
                  <a:gd name="connsiteY1" fmla="*/ 4897868 h 5215368"/>
                  <a:gd name="connsiteX2" fmla="*/ 1098243 w 1174443"/>
                  <a:gd name="connsiteY2" fmla="*/ 5215368 h 5215368"/>
                  <a:gd name="connsiteX3" fmla="*/ 56843 w 1174443"/>
                  <a:gd name="connsiteY3" fmla="*/ 0 h 5215368"/>
                  <a:gd name="connsiteX0" fmla="*/ 122285 w 1239885"/>
                  <a:gd name="connsiteY0" fmla="*/ 0 h 5215368"/>
                  <a:gd name="connsiteX1" fmla="*/ 1239885 w 1239885"/>
                  <a:gd name="connsiteY1" fmla="*/ 4897868 h 5215368"/>
                  <a:gd name="connsiteX2" fmla="*/ 1163685 w 1239885"/>
                  <a:gd name="connsiteY2" fmla="*/ 5215368 h 5215368"/>
                  <a:gd name="connsiteX3" fmla="*/ 122285 w 1239885"/>
                  <a:gd name="connsiteY3" fmla="*/ 0 h 5215368"/>
                  <a:gd name="connsiteX0" fmla="*/ 122285 w 1239885"/>
                  <a:gd name="connsiteY0" fmla="*/ 0 h 5215368"/>
                  <a:gd name="connsiteX1" fmla="*/ 1239885 w 1239885"/>
                  <a:gd name="connsiteY1" fmla="*/ 4897868 h 5215368"/>
                  <a:gd name="connsiteX2" fmla="*/ 1163685 w 1239885"/>
                  <a:gd name="connsiteY2" fmla="*/ 5215368 h 5215368"/>
                  <a:gd name="connsiteX3" fmla="*/ 122285 w 1239885"/>
                  <a:gd name="connsiteY3" fmla="*/ 0 h 5215368"/>
                  <a:gd name="connsiteX0" fmla="*/ 103816 w 1221416"/>
                  <a:gd name="connsiteY0" fmla="*/ 0 h 5177268"/>
                  <a:gd name="connsiteX1" fmla="*/ 1221416 w 1221416"/>
                  <a:gd name="connsiteY1" fmla="*/ 4897868 h 5177268"/>
                  <a:gd name="connsiteX2" fmla="*/ 1183316 w 1221416"/>
                  <a:gd name="connsiteY2" fmla="*/ 5177268 h 5177268"/>
                  <a:gd name="connsiteX3" fmla="*/ 103816 w 1221416"/>
                  <a:gd name="connsiteY3" fmla="*/ 0 h 5177268"/>
                  <a:gd name="connsiteX0" fmla="*/ 58970 w 1176570"/>
                  <a:gd name="connsiteY0" fmla="*/ 0 h 5177268"/>
                  <a:gd name="connsiteX1" fmla="*/ 1176570 w 1176570"/>
                  <a:gd name="connsiteY1" fmla="*/ 4897868 h 5177268"/>
                  <a:gd name="connsiteX2" fmla="*/ 1138470 w 1176570"/>
                  <a:gd name="connsiteY2" fmla="*/ 5177268 h 5177268"/>
                  <a:gd name="connsiteX3" fmla="*/ 58970 w 1176570"/>
                  <a:gd name="connsiteY3" fmla="*/ 0 h 5177268"/>
                  <a:gd name="connsiteX0" fmla="*/ 65358 w 1182958"/>
                  <a:gd name="connsiteY0" fmla="*/ 0 h 5177268"/>
                  <a:gd name="connsiteX1" fmla="*/ 1182958 w 1182958"/>
                  <a:gd name="connsiteY1" fmla="*/ 4897868 h 5177268"/>
                  <a:gd name="connsiteX2" fmla="*/ 1144858 w 1182958"/>
                  <a:gd name="connsiteY2" fmla="*/ 5177268 h 5177268"/>
                  <a:gd name="connsiteX3" fmla="*/ 65358 w 1182958"/>
                  <a:gd name="connsiteY3" fmla="*/ 0 h 5177268"/>
                  <a:gd name="connsiteX0" fmla="*/ 273393 w 1390993"/>
                  <a:gd name="connsiteY0" fmla="*/ 0 h 5177268"/>
                  <a:gd name="connsiteX1" fmla="*/ 1390993 w 1390993"/>
                  <a:gd name="connsiteY1" fmla="*/ 4897868 h 5177268"/>
                  <a:gd name="connsiteX2" fmla="*/ 1352893 w 1390993"/>
                  <a:gd name="connsiteY2" fmla="*/ 5177268 h 5177268"/>
                  <a:gd name="connsiteX3" fmla="*/ 273393 w 1390993"/>
                  <a:gd name="connsiteY3" fmla="*/ 0 h 5177268"/>
                  <a:gd name="connsiteX0" fmla="*/ 273393 w 1390993"/>
                  <a:gd name="connsiteY0" fmla="*/ 0 h 5177268"/>
                  <a:gd name="connsiteX1" fmla="*/ 1390993 w 1390993"/>
                  <a:gd name="connsiteY1" fmla="*/ 4897868 h 5177268"/>
                  <a:gd name="connsiteX2" fmla="*/ 1352893 w 1390993"/>
                  <a:gd name="connsiteY2" fmla="*/ 5177268 h 5177268"/>
                  <a:gd name="connsiteX3" fmla="*/ 273393 w 1390993"/>
                  <a:gd name="connsiteY3" fmla="*/ 0 h 5177268"/>
                  <a:gd name="connsiteX0" fmla="*/ 130858 w 1248458"/>
                  <a:gd name="connsiteY0" fmla="*/ 0 h 5177268"/>
                  <a:gd name="connsiteX1" fmla="*/ 1248458 w 1248458"/>
                  <a:gd name="connsiteY1" fmla="*/ 4897868 h 5177268"/>
                  <a:gd name="connsiteX2" fmla="*/ 1210358 w 1248458"/>
                  <a:gd name="connsiteY2" fmla="*/ 5177268 h 5177268"/>
                  <a:gd name="connsiteX3" fmla="*/ 130858 w 1248458"/>
                  <a:gd name="connsiteY3" fmla="*/ 0 h 5177268"/>
                  <a:gd name="connsiteX0" fmla="*/ 130858 w 1248458"/>
                  <a:gd name="connsiteY0" fmla="*/ 0 h 5177268"/>
                  <a:gd name="connsiteX1" fmla="*/ 1248458 w 1248458"/>
                  <a:gd name="connsiteY1" fmla="*/ 4897868 h 5177268"/>
                  <a:gd name="connsiteX2" fmla="*/ 1210358 w 1248458"/>
                  <a:gd name="connsiteY2" fmla="*/ 5177268 h 5177268"/>
                  <a:gd name="connsiteX3" fmla="*/ 130858 w 1248458"/>
                  <a:gd name="connsiteY3" fmla="*/ 0 h 5177268"/>
                  <a:gd name="connsiteX0" fmla="*/ 130858 w 1248458"/>
                  <a:gd name="connsiteY0" fmla="*/ 0 h 5177268"/>
                  <a:gd name="connsiteX1" fmla="*/ 1248458 w 1248458"/>
                  <a:gd name="connsiteY1" fmla="*/ 4897868 h 5177268"/>
                  <a:gd name="connsiteX2" fmla="*/ 1210358 w 1248458"/>
                  <a:gd name="connsiteY2" fmla="*/ 5177268 h 5177268"/>
                  <a:gd name="connsiteX3" fmla="*/ 130858 w 1248458"/>
                  <a:gd name="connsiteY3" fmla="*/ 0 h 5177268"/>
                  <a:gd name="connsiteX0" fmla="*/ 103234 w 1220834"/>
                  <a:gd name="connsiteY0" fmla="*/ 0 h 5177268"/>
                  <a:gd name="connsiteX1" fmla="*/ 1220834 w 1220834"/>
                  <a:gd name="connsiteY1" fmla="*/ 4897868 h 5177268"/>
                  <a:gd name="connsiteX2" fmla="*/ 1182734 w 1220834"/>
                  <a:gd name="connsiteY2" fmla="*/ 5177268 h 5177268"/>
                  <a:gd name="connsiteX3" fmla="*/ 103234 w 1220834"/>
                  <a:gd name="connsiteY3" fmla="*/ 0 h 5177268"/>
                  <a:gd name="connsiteX0" fmla="*/ 103234 w 1220834"/>
                  <a:gd name="connsiteY0" fmla="*/ 0 h 5177268"/>
                  <a:gd name="connsiteX1" fmla="*/ 1220834 w 1220834"/>
                  <a:gd name="connsiteY1" fmla="*/ 4897868 h 5177268"/>
                  <a:gd name="connsiteX2" fmla="*/ 1182734 w 1220834"/>
                  <a:gd name="connsiteY2" fmla="*/ 5177268 h 5177268"/>
                  <a:gd name="connsiteX3" fmla="*/ 103234 w 1220834"/>
                  <a:gd name="connsiteY3" fmla="*/ 0 h 517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0834" h="5177268">
                    <a:moveTo>
                      <a:pt x="103234" y="0"/>
                    </a:moveTo>
                    <a:cubicBezTo>
                      <a:pt x="117627" y="332143"/>
                      <a:pt x="-66099" y="2681045"/>
                      <a:pt x="1220834" y="4897868"/>
                    </a:cubicBezTo>
                    <a:lnTo>
                      <a:pt x="1182734" y="5177268"/>
                    </a:lnTo>
                    <a:cubicBezTo>
                      <a:pt x="-485199" y="2156112"/>
                      <a:pt x="97307" y="89996"/>
                      <a:pt x="1032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B7F2A19D-EA9F-405D-9505-4F3CFADDAFDC}"/>
              </a:ext>
            </a:extLst>
          </p:cNvPr>
          <p:cNvGrpSpPr/>
          <p:nvPr/>
        </p:nvGrpSpPr>
        <p:grpSpPr>
          <a:xfrm flipH="1">
            <a:off x="5453276" y="436723"/>
            <a:ext cx="6018002" cy="5984554"/>
            <a:chOff x="3746250" y="653726"/>
            <a:chExt cx="5311391" cy="5281870"/>
          </a:xfrm>
        </p:grpSpPr>
        <p:sp>
          <p:nvSpPr>
            <p:cNvPr id="352" name="Rectangle 25">
              <a:extLst>
                <a:ext uri="{FF2B5EF4-FFF2-40B4-BE49-F238E27FC236}">
                  <a16:creationId xmlns:a16="http://schemas.microsoft.com/office/drawing/2014/main" id="{8429C4C2-36EF-455C-9E06-AC9DD3A19CCA}"/>
                </a:ext>
              </a:extLst>
            </p:cNvPr>
            <p:cNvSpPr/>
            <p:nvPr/>
          </p:nvSpPr>
          <p:spPr>
            <a:xfrm>
              <a:off x="6652591" y="3984925"/>
              <a:ext cx="2405050" cy="1463375"/>
            </a:xfrm>
            <a:custGeom>
              <a:avLst/>
              <a:gdLst>
                <a:gd name="connsiteX0" fmla="*/ 0 w 1170610"/>
                <a:gd name="connsiteY0" fmla="*/ 0 h 958136"/>
                <a:gd name="connsiteX1" fmla="*/ 1170610 w 1170610"/>
                <a:gd name="connsiteY1" fmla="*/ 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1170610"/>
                <a:gd name="connsiteY0" fmla="*/ 0 h 958136"/>
                <a:gd name="connsiteX1" fmla="*/ 1140130 w 1170610"/>
                <a:gd name="connsiteY1" fmla="*/ 4572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0 w 2405050"/>
                <a:gd name="connsiteY3" fmla="*/ 958136 h 1392476"/>
                <a:gd name="connsiteX4" fmla="*/ 0 w 2405050"/>
                <a:gd name="connsiteY4" fmla="*/ 0 h 139247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1752269 w 2405050"/>
                <a:gd name="connsiteY3" fmla="*/ 1082375 h 1392476"/>
                <a:gd name="connsiteX4" fmla="*/ 0 w 2405050"/>
                <a:gd name="connsiteY4" fmla="*/ 958136 h 1392476"/>
                <a:gd name="connsiteX5" fmla="*/ 0 w 2405050"/>
                <a:gd name="connsiteY5" fmla="*/ 0 h 1392476"/>
                <a:gd name="connsiteX0" fmla="*/ 0 w 2405050"/>
                <a:gd name="connsiteY0" fmla="*/ 0 h 1435161"/>
                <a:gd name="connsiteX1" fmla="*/ 1140130 w 2405050"/>
                <a:gd name="connsiteY1" fmla="*/ 45720 h 1435161"/>
                <a:gd name="connsiteX2" fmla="*/ 2405050 w 2405050"/>
                <a:gd name="connsiteY2" fmla="*/ 1392476 h 1435161"/>
                <a:gd name="connsiteX3" fmla="*/ 1752269 w 2405050"/>
                <a:gd name="connsiteY3" fmla="*/ 1082375 h 1435161"/>
                <a:gd name="connsiteX4" fmla="*/ 0 w 2405050"/>
                <a:gd name="connsiteY4" fmla="*/ 958136 h 1435161"/>
                <a:gd name="connsiteX5" fmla="*/ 0 w 2405050"/>
                <a:gd name="connsiteY5" fmla="*/ 0 h 1435161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0 w 2405050"/>
                <a:gd name="connsiteY5" fmla="*/ 958136 h 1532047"/>
                <a:gd name="connsiteX6" fmla="*/ 0 w 2405050"/>
                <a:gd name="connsiteY6" fmla="*/ 0 h 1532047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1356029 w 2405050"/>
                <a:gd name="connsiteY5" fmla="*/ 1074755 h 1532047"/>
                <a:gd name="connsiteX6" fmla="*/ 0 w 2405050"/>
                <a:gd name="connsiteY6" fmla="*/ 958136 h 1532047"/>
                <a:gd name="connsiteX7" fmla="*/ 0 w 2405050"/>
                <a:gd name="connsiteY7" fmla="*/ 0 h 1532047"/>
                <a:gd name="connsiteX0" fmla="*/ 0 w 2405050"/>
                <a:gd name="connsiteY0" fmla="*/ 0 h 1463483"/>
                <a:gd name="connsiteX1" fmla="*/ 1140130 w 2405050"/>
                <a:gd name="connsiteY1" fmla="*/ 45720 h 1463483"/>
                <a:gd name="connsiteX2" fmla="*/ 2405050 w 2405050"/>
                <a:gd name="connsiteY2" fmla="*/ 1392476 h 1463483"/>
                <a:gd name="connsiteX3" fmla="*/ 1752269 w 2405050"/>
                <a:gd name="connsiteY3" fmla="*/ 1082375 h 1463483"/>
                <a:gd name="connsiteX4" fmla="*/ 2018969 w 2405050"/>
                <a:gd name="connsiteY4" fmla="*/ 1463375 h 1463483"/>
                <a:gd name="connsiteX5" fmla="*/ 1356029 w 2405050"/>
                <a:gd name="connsiteY5" fmla="*/ 1074755 h 1463483"/>
                <a:gd name="connsiteX6" fmla="*/ 0 w 2405050"/>
                <a:gd name="connsiteY6" fmla="*/ 958136 h 1463483"/>
                <a:gd name="connsiteX7" fmla="*/ 0 w 2405050"/>
                <a:gd name="connsiteY7" fmla="*/ 0 h 1463483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0 w 2405050"/>
                <a:gd name="connsiteY7" fmla="*/ 958136 h 1463375"/>
                <a:gd name="connsiteX8" fmla="*/ 0 w 2405050"/>
                <a:gd name="connsiteY8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5050" h="1463375">
                  <a:moveTo>
                    <a:pt x="0" y="0"/>
                  </a:moveTo>
                  <a:lnTo>
                    <a:pt x="1140130" y="45720"/>
                  </a:lnTo>
                  <a:lnTo>
                    <a:pt x="2405050" y="1392476"/>
                  </a:lnTo>
                  <a:cubicBezTo>
                    <a:pt x="2075696" y="1649789"/>
                    <a:pt x="1883503" y="1068902"/>
                    <a:pt x="1752269" y="1082375"/>
                  </a:cubicBezTo>
                  <a:cubicBezTo>
                    <a:pt x="1716709" y="1067135"/>
                    <a:pt x="2168829" y="1349075"/>
                    <a:pt x="2018969" y="1463375"/>
                  </a:cubicBezTo>
                  <a:cubicBezTo>
                    <a:pt x="1831009" y="1463375"/>
                    <a:pt x="1543989" y="1128095"/>
                    <a:pt x="1356029" y="1074755"/>
                  </a:cubicBezTo>
                  <a:cubicBezTo>
                    <a:pt x="1277289" y="1067135"/>
                    <a:pt x="1861489" y="1288115"/>
                    <a:pt x="1516049" y="1349075"/>
                  </a:cubicBezTo>
                  <a:cubicBezTo>
                    <a:pt x="1147749" y="1331295"/>
                    <a:pt x="1152829" y="1077295"/>
                    <a:pt x="1020749" y="1044275"/>
                  </a:cubicBezTo>
                  <a:cubicBezTo>
                    <a:pt x="1140129" y="1079835"/>
                    <a:pt x="1297554" y="1462491"/>
                    <a:pt x="540689" y="968075"/>
                  </a:cubicBezTo>
                  <a:lnTo>
                    <a:pt x="0" y="958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D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26">
              <a:extLst>
                <a:ext uri="{FF2B5EF4-FFF2-40B4-BE49-F238E27FC236}">
                  <a16:creationId xmlns:a16="http://schemas.microsoft.com/office/drawing/2014/main" id="{C32C80C9-41FD-42EF-82D8-97A9FF072DC9}"/>
                </a:ext>
              </a:extLst>
            </p:cNvPr>
            <p:cNvSpPr/>
            <p:nvPr/>
          </p:nvSpPr>
          <p:spPr>
            <a:xfrm>
              <a:off x="5460547" y="4792980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27">
              <a:extLst>
                <a:ext uri="{FF2B5EF4-FFF2-40B4-BE49-F238E27FC236}">
                  <a16:creationId xmlns:a16="http://schemas.microsoft.com/office/drawing/2014/main" id="{A4C2B706-EDFD-4772-B30F-6F755A277067}"/>
                </a:ext>
              </a:extLst>
            </p:cNvPr>
            <p:cNvSpPr/>
            <p:nvPr/>
          </p:nvSpPr>
          <p:spPr>
            <a:xfrm>
              <a:off x="5095272" y="5431116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26">
              <a:extLst>
                <a:ext uri="{FF2B5EF4-FFF2-40B4-BE49-F238E27FC236}">
                  <a16:creationId xmlns:a16="http://schemas.microsoft.com/office/drawing/2014/main" id="{D6C74BE6-3C1C-41A3-84F2-B888ED10466F}"/>
                </a:ext>
              </a:extLst>
            </p:cNvPr>
            <p:cNvSpPr/>
            <p:nvPr/>
          </p:nvSpPr>
          <p:spPr>
            <a:xfrm>
              <a:off x="6265399" y="4897212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27">
              <a:extLst>
                <a:ext uri="{FF2B5EF4-FFF2-40B4-BE49-F238E27FC236}">
                  <a16:creationId xmlns:a16="http://schemas.microsoft.com/office/drawing/2014/main" id="{C1A719EA-B39C-44AC-A61B-7B56D4166A67}"/>
                </a:ext>
              </a:extLst>
            </p:cNvPr>
            <p:cNvSpPr/>
            <p:nvPr/>
          </p:nvSpPr>
          <p:spPr>
            <a:xfrm>
              <a:off x="5999655" y="5508752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">
              <a:extLst>
                <a:ext uri="{FF2B5EF4-FFF2-40B4-BE49-F238E27FC236}">
                  <a16:creationId xmlns:a16="http://schemas.microsoft.com/office/drawing/2014/main" id="{01A3ED4F-733A-453C-B56E-8ACFAC6FFB79}"/>
                </a:ext>
              </a:extLst>
            </p:cNvPr>
            <p:cNvSpPr/>
            <p:nvPr/>
          </p:nvSpPr>
          <p:spPr>
            <a:xfrm rot="1487059">
              <a:off x="3746250" y="653726"/>
              <a:ext cx="1084064" cy="373399"/>
            </a:xfrm>
            <a:custGeom>
              <a:avLst/>
              <a:gdLst>
                <a:gd name="connsiteX0" fmla="*/ 0 w 501605"/>
                <a:gd name="connsiteY0" fmla="*/ 0 h 170550"/>
                <a:gd name="connsiteX1" fmla="*/ 501605 w 501605"/>
                <a:gd name="connsiteY1" fmla="*/ 0 h 170550"/>
                <a:gd name="connsiteX2" fmla="*/ 501605 w 501605"/>
                <a:gd name="connsiteY2" fmla="*/ 170550 h 170550"/>
                <a:gd name="connsiteX3" fmla="*/ 0 w 501605"/>
                <a:gd name="connsiteY3" fmla="*/ 170550 h 170550"/>
                <a:gd name="connsiteX4" fmla="*/ 0 w 501605"/>
                <a:gd name="connsiteY4" fmla="*/ 0 h 170550"/>
                <a:gd name="connsiteX0" fmla="*/ 123825 w 625430"/>
                <a:gd name="connsiteY0" fmla="*/ 0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4" fmla="*/ 123825 w 625430"/>
                <a:gd name="connsiteY4" fmla="*/ 0 h 203887"/>
                <a:gd name="connsiteX0" fmla="*/ 0 w 625430"/>
                <a:gd name="connsiteY0" fmla="*/ 203887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0" fmla="*/ 0 w 1020718"/>
                <a:gd name="connsiteY0" fmla="*/ 33337 h 34237"/>
                <a:gd name="connsiteX1" fmla="*/ 1020718 w 1020718"/>
                <a:gd name="connsiteY1" fmla="*/ 34237 h 34237"/>
                <a:gd name="connsiteX2" fmla="*/ 625430 w 1020718"/>
                <a:gd name="connsiteY2" fmla="*/ 0 h 34237"/>
                <a:gd name="connsiteX3" fmla="*/ 0 w 1020718"/>
                <a:gd name="connsiteY3" fmla="*/ 33337 h 34237"/>
                <a:gd name="connsiteX0" fmla="*/ 0 w 1020718"/>
                <a:gd name="connsiteY0" fmla="*/ 0 h 95250"/>
                <a:gd name="connsiteX1" fmla="*/ 1020718 w 1020718"/>
                <a:gd name="connsiteY1" fmla="*/ 900 h 95250"/>
                <a:gd name="connsiteX2" fmla="*/ 973093 w 1020718"/>
                <a:gd name="connsiteY2" fmla="*/ 95250 h 95250"/>
                <a:gd name="connsiteX3" fmla="*/ 0 w 1020718"/>
                <a:gd name="connsiteY3" fmla="*/ 0 h 95250"/>
                <a:gd name="connsiteX0" fmla="*/ 33423 w 1054141"/>
                <a:gd name="connsiteY0" fmla="*/ 162683 h 257933"/>
                <a:gd name="connsiteX1" fmla="*/ 1054141 w 1054141"/>
                <a:gd name="connsiteY1" fmla="*/ 163583 h 257933"/>
                <a:gd name="connsiteX2" fmla="*/ 1006516 w 1054141"/>
                <a:gd name="connsiteY2" fmla="*/ 257933 h 257933"/>
                <a:gd name="connsiteX3" fmla="*/ 33423 w 1054141"/>
                <a:gd name="connsiteY3" fmla="*/ 162683 h 257933"/>
                <a:gd name="connsiteX0" fmla="*/ 33423 w 1054141"/>
                <a:gd name="connsiteY0" fmla="*/ 162683 h 295553"/>
                <a:gd name="connsiteX1" fmla="*/ 1054141 w 1054141"/>
                <a:gd name="connsiteY1" fmla="*/ 163583 h 295553"/>
                <a:gd name="connsiteX2" fmla="*/ 1006516 w 1054141"/>
                <a:gd name="connsiteY2" fmla="*/ 257933 h 295553"/>
                <a:gd name="connsiteX3" fmla="*/ 33423 w 1054141"/>
                <a:gd name="connsiteY3" fmla="*/ 162683 h 295553"/>
                <a:gd name="connsiteX0" fmla="*/ 31597 w 1114228"/>
                <a:gd name="connsiteY0" fmla="*/ 166465 h 294184"/>
                <a:gd name="connsiteX1" fmla="*/ 1114228 w 1114228"/>
                <a:gd name="connsiteY1" fmla="*/ 153078 h 294184"/>
                <a:gd name="connsiteX2" fmla="*/ 1066603 w 1114228"/>
                <a:gd name="connsiteY2" fmla="*/ 247428 h 294184"/>
                <a:gd name="connsiteX3" fmla="*/ 31597 w 1114228"/>
                <a:gd name="connsiteY3" fmla="*/ 166465 h 294184"/>
                <a:gd name="connsiteX0" fmla="*/ 4525 w 1087156"/>
                <a:gd name="connsiteY0" fmla="*/ 206665 h 334384"/>
                <a:gd name="connsiteX1" fmla="*/ 1087156 w 1087156"/>
                <a:gd name="connsiteY1" fmla="*/ 193278 h 334384"/>
                <a:gd name="connsiteX2" fmla="*/ 1039531 w 1087156"/>
                <a:gd name="connsiteY2" fmla="*/ 287628 h 334384"/>
                <a:gd name="connsiteX3" fmla="*/ 4525 w 1087156"/>
                <a:gd name="connsiteY3" fmla="*/ 206665 h 334384"/>
                <a:gd name="connsiteX0" fmla="*/ 1533 w 1084164"/>
                <a:gd name="connsiteY0" fmla="*/ 206665 h 332322"/>
                <a:gd name="connsiteX1" fmla="*/ 1084164 w 1084164"/>
                <a:gd name="connsiteY1" fmla="*/ 193278 h 332322"/>
                <a:gd name="connsiteX2" fmla="*/ 1036539 w 1084164"/>
                <a:gd name="connsiteY2" fmla="*/ 287628 h 332322"/>
                <a:gd name="connsiteX3" fmla="*/ 1533 w 1084164"/>
                <a:gd name="connsiteY3" fmla="*/ 206665 h 332322"/>
                <a:gd name="connsiteX0" fmla="*/ 1433 w 1084064"/>
                <a:gd name="connsiteY0" fmla="*/ 273738 h 399395"/>
                <a:gd name="connsiteX1" fmla="*/ 1084064 w 1084064"/>
                <a:gd name="connsiteY1" fmla="*/ 260351 h 399395"/>
                <a:gd name="connsiteX2" fmla="*/ 1036439 w 1084064"/>
                <a:gd name="connsiteY2" fmla="*/ 354701 h 399395"/>
                <a:gd name="connsiteX3" fmla="*/ 1433 w 1084064"/>
                <a:gd name="connsiteY3" fmla="*/ 273738 h 399395"/>
                <a:gd name="connsiteX0" fmla="*/ 1433 w 1084064"/>
                <a:gd name="connsiteY0" fmla="*/ 273738 h 354701"/>
                <a:gd name="connsiteX1" fmla="*/ 1084064 w 1084064"/>
                <a:gd name="connsiteY1" fmla="*/ 260351 h 354701"/>
                <a:gd name="connsiteX2" fmla="*/ 1036439 w 1084064"/>
                <a:gd name="connsiteY2" fmla="*/ 354701 h 354701"/>
                <a:gd name="connsiteX3" fmla="*/ 1433 w 1084064"/>
                <a:gd name="connsiteY3" fmla="*/ 273738 h 354701"/>
                <a:gd name="connsiteX0" fmla="*/ 1433 w 1084064"/>
                <a:gd name="connsiteY0" fmla="*/ 273738 h 365320"/>
                <a:gd name="connsiteX1" fmla="*/ 1084064 w 1084064"/>
                <a:gd name="connsiteY1" fmla="*/ 260351 h 365320"/>
                <a:gd name="connsiteX2" fmla="*/ 1036439 w 1084064"/>
                <a:gd name="connsiteY2" fmla="*/ 354701 h 365320"/>
                <a:gd name="connsiteX3" fmla="*/ 1433 w 1084064"/>
                <a:gd name="connsiteY3" fmla="*/ 273738 h 365320"/>
                <a:gd name="connsiteX0" fmla="*/ 1433 w 1084064"/>
                <a:gd name="connsiteY0" fmla="*/ 273738 h 360358"/>
                <a:gd name="connsiteX1" fmla="*/ 1084064 w 1084064"/>
                <a:gd name="connsiteY1" fmla="*/ 260351 h 360358"/>
                <a:gd name="connsiteX2" fmla="*/ 1036439 w 1084064"/>
                <a:gd name="connsiteY2" fmla="*/ 354701 h 360358"/>
                <a:gd name="connsiteX3" fmla="*/ 1433 w 1084064"/>
                <a:gd name="connsiteY3" fmla="*/ 273738 h 360358"/>
                <a:gd name="connsiteX0" fmla="*/ 1433 w 1084064"/>
                <a:gd name="connsiteY0" fmla="*/ 273738 h 373399"/>
                <a:gd name="connsiteX1" fmla="*/ 1084064 w 1084064"/>
                <a:gd name="connsiteY1" fmla="*/ 260351 h 373399"/>
                <a:gd name="connsiteX2" fmla="*/ 1036439 w 1084064"/>
                <a:gd name="connsiteY2" fmla="*/ 354701 h 373399"/>
                <a:gd name="connsiteX3" fmla="*/ 1433 w 1084064"/>
                <a:gd name="connsiteY3" fmla="*/ 273738 h 37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064" h="373399">
                  <a:moveTo>
                    <a:pt x="1433" y="273738"/>
                  </a:moveTo>
                  <a:cubicBezTo>
                    <a:pt x="-39328" y="-183163"/>
                    <a:pt x="800975" y="17163"/>
                    <a:pt x="1084064" y="260351"/>
                  </a:cubicBezTo>
                  <a:lnTo>
                    <a:pt x="1036439" y="354701"/>
                  </a:lnTo>
                  <a:cubicBezTo>
                    <a:pt x="212013" y="-81862"/>
                    <a:pt x="187686" y="619813"/>
                    <a:pt x="1433" y="273738"/>
                  </a:cubicBezTo>
                  <a:close/>
                </a:path>
              </a:pathLst>
            </a:custGeom>
            <a:solidFill>
              <a:srgbClr val="99999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18">
              <a:extLst>
                <a:ext uri="{FF2B5EF4-FFF2-40B4-BE49-F238E27FC236}">
                  <a16:creationId xmlns:a16="http://schemas.microsoft.com/office/drawing/2014/main" id="{0BB67FB4-5B64-4C04-A52D-9378B213B699}"/>
                </a:ext>
              </a:extLst>
            </p:cNvPr>
            <p:cNvSpPr/>
            <p:nvPr/>
          </p:nvSpPr>
          <p:spPr>
            <a:xfrm rot="20331122">
              <a:off x="4013618" y="875254"/>
              <a:ext cx="2095660" cy="2922118"/>
            </a:xfrm>
            <a:custGeom>
              <a:avLst/>
              <a:gdLst>
                <a:gd name="connsiteX0" fmla="*/ 0 w 1402080"/>
                <a:gd name="connsiteY0" fmla="*/ 1250636 h 2501271"/>
                <a:gd name="connsiteX1" fmla="*/ 701040 w 1402080"/>
                <a:gd name="connsiteY1" fmla="*/ 0 h 2501271"/>
                <a:gd name="connsiteX2" fmla="*/ 1402080 w 1402080"/>
                <a:gd name="connsiteY2" fmla="*/ 1250636 h 2501271"/>
                <a:gd name="connsiteX3" fmla="*/ 701040 w 1402080"/>
                <a:gd name="connsiteY3" fmla="*/ 2501272 h 2501271"/>
                <a:gd name="connsiteX4" fmla="*/ 0 w 1402080"/>
                <a:gd name="connsiteY4" fmla="*/ 1250636 h 2501271"/>
                <a:gd name="connsiteX0" fmla="*/ 0 w 1402080"/>
                <a:gd name="connsiteY0" fmla="*/ 1250793 h 2501429"/>
                <a:gd name="connsiteX1" fmla="*/ 701040 w 1402080"/>
                <a:gd name="connsiteY1" fmla="*/ 157 h 2501429"/>
                <a:gd name="connsiteX2" fmla="*/ 1402080 w 1402080"/>
                <a:gd name="connsiteY2" fmla="*/ 1250793 h 2501429"/>
                <a:gd name="connsiteX3" fmla="*/ 701040 w 1402080"/>
                <a:gd name="connsiteY3" fmla="*/ 2501429 h 2501429"/>
                <a:gd name="connsiteX4" fmla="*/ 0 w 1402080"/>
                <a:gd name="connsiteY4" fmla="*/ 1250793 h 2501429"/>
                <a:gd name="connsiteX0" fmla="*/ 0 w 1269858"/>
                <a:gd name="connsiteY0" fmla="*/ 1058503 h 2504363"/>
                <a:gd name="connsiteX1" fmla="*/ 568818 w 1269858"/>
                <a:gd name="connsiteY1" fmla="*/ 1827 h 2504363"/>
                <a:gd name="connsiteX2" fmla="*/ 1269858 w 1269858"/>
                <a:gd name="connsiteY2" fmla="*/ 1252463 h 2504363"/>
                <a:gd name="connsiteX3" fmla="*/ 568818 w 1269858"/>
                <a:gd name="connsiteY3" fmla="*/ 2503099 h 2504363"/>
                <a:gd name="connsiteX4" fmla="*/ 0 w 1269858"/>
                <a:gd name="connsiteY4" fmla="*/ 1058503 h 2504363"/>
                <a:gd name="connsiteX0" fmla="*/ 0 w 1269858"/>
                <a:gd name="connsiteY0" fmla="*/ 1060975 h 2506835"/>
                <a:gd name="connsiteX1" fmla="*/ 568818 w 1269858"/>
                <a:gd name="connsiteY1" fmla="*/ 4299 h 2506835"/>
                <a:gd name="connsiteX2" fmla="*/ 1269858 w 1269858"/>
                <a:gd name="connsiteY2" fmla="*/ 1254935 h 2506835"/>
                <a:gd name="connsiteX3" fmla="*/ 568818 w 1269858"/>
                <a:gd name="connsiteY3" fmla="*/ 2505571 h 2506835"/>
                <a:gd name="connsiteX4" fmla="*/ 0 w 1269858"/>
                <a:gd name="connsiteY4" fmla="*/ 1060975 h 2506835"/>
                <a:gd name="connsiteX0" fmla="*/ 44273 w 1314131"/>
                <a:gd name="connsiteY0" fmla="*/ 1060975 h 2506835"/>
                <a:gd name="connsiteX1" fmla="*/ 613091 w 1314131"/>
                <a:gd name="connsiteY1" fmla="*/ 4299 h 2506835"/>
                <a:gd name="connsiteX2" fmla="*/ 1314131 w 1314131"/>
                <a:gd name="connsiteY2" fmla="*/ 1254935 h 2506835"/>
                <a:gd name="connsiteX3" fmla="*/ 613091 w 1314131"/>
                <a:gd name="connsiteY3" fmla="*/ 2505571 h 2506835"/>
                <a:gd name="connsiteX4" fmla="*/ 44273 w 1314131"/>
                <a:gd name="connsiteY4" fmla="*/ 1060975 h 2506835"/>
                <a:gd name="connsiteX0" fmla="*/ 464212 w 1734070"/>
                <a:gd name="connsiteY0" fmla="*/ 1060975 h 2791488"/>
                <a:gd name="connsiteX1" fmla="*/ 1033030 w 1734070"/>
                <a:gd name="connsiteY1" fmla="*/ 4299 h 2791488"/>
                <a:gd name="connsiteX2" fmla="*/ 1734070 w 1734070"/>
                <a:gd name="connsiteY2" fmla="*/ 1254935 h 2791488"/>
                <a:gd name="connsiteX3" fmla="*/ 1033030 w 1734070"/>
                <a:gd name="connsiteY3" fmla="*/ 2505571 h 2791488"/>
                <a:gd name="connsiteX4" fmla="*/ 15156 w 1734070"/>
                <a:gd name="connsiteY4" fmla="*/ 2676012 h 2791488"/>
                <a:gd name="connsiteX5" fmla="*/ 464212 w 1734070"/>
                <a:gd name="connsiteY5" fmla="*/ 1060975 h 2791488"/>
                <a:gd name="connsiteX0" fmla="*/ 460280 w 1730138"/>
                <a:gd name="connsiteY0" fmla="*/ 1060975 h 2791488"/>
                <a:gd name="connsiteX1" fmla="*/ 1029098 w 1730138"/>
                <a:gd name="connsiteY1" fmla="*/ 4299 h 2791488"/>
                <a:gd name="connsiteX2" fmla="*/ 1730138 w 1730138"/>
                <a:gd name="connsiteY2" fmla="*/ 1254935 h 2791488"/>
                <a:gd name="connsiteX3" fmla="*/ 1029098 w 1730138"/>
                <a:gd name="connsiteY3" fmla="*/ 2505571 h 2791488"/>
                <a:gd name="connsiteX4" fmla="*/ 11224 w 1730138"/>
                <a:gd name="connsiteY4" fmla="*/ 2676012 h 2791488"/>
                <a:gd name="connsiteX5" fmla="*/ 460280 w 1730138"/>
                <a:gd name="connsiteY5" fmla="*/ 1060975 h 2791488"/>
                <a:gd name="connsiteX0" fmla="*/ 458582 w 1728440"/>
                <a:gd name="connsiteY0" fmla="*/ 1060975 h 2791488"/>
                <a:gd name="connsiteX1" fmla="*/ 1027400 w 1728440"/>
                <a:gd name="connsiteY1" fmla="*/ 4299 h 2791488"/>
                <a:gd name="connsiteX2" fmla="*/ 1728440 w 1728440"/>
                <a:gd name="connsiteY2" fmla="*/ 1254935 h 2791488"/>
                <a:gd name="connsiteX3" fmla="*/ 1027400 w 1728440"/>
                <a:gd name="connsiteY3" fmla="*/ 2505571 h 2791488"/>
                <a:gd name="connsiteX4" fmla="*/ 9526 w 1728440"/>
                <a:gd name="connsiteY4" fmla="*/ 2676012 h 2791488"/>
                <a:gd name="connsiteX5" fmla="*/ 458582 w 1728440"/>
                <a:gd name="connsiteY5" fmla="*/ 1060975 h 2791488"/>
                <a:gd name="connsiteX0" fmla="*/ 463907 w 1733765"/>
                <a:gd name="connsiteY0" fmla="*/ 1060975 h 2791488"/>
                <a:gd name="connsiteX1" fmla="*/ 1032725 w 1733765"/>
                <a:gd name="connsiteY1" fmla="*/ 4299 h 2791488"/>
                <a:gd name="connsiteX2" fmla="*/ 1733765 w 1733765"/>
                <a:gd name="connsiteY2" fmla="*/ 1254935 h 2791488"/>
                <a:gd name="connsiteX3" fmla="*/ 1032725 w 1733765"/>
                <a:gd name="connsiteY3" fmla="*/ 2505571 h 2791488"/>
                <a:gd name="connsiteX4" fmla="*/ 14851 w 1733765"/>
                <a:gd name="connsiteY4" fmla="*/ 2676012 h 2791488"/>
                <a:gd name="connsiteX5" fmla="*/ 463907 w 1733765"/>
                <a:gd name="connsiteY5" fmla="*/ 1060975 h 2791488"/>
                <a:gd name="connsiteX0" fmla="*/ 463907 w 1733765"/>
                <a:gd name="connsiteY0" fmla="*/ 1056782 h 2787295"/>
                <a:gd name="connsiteX1" fmla="*/ 1032725 w 1733765"/>
                <a:gd name="connsiteY1" fmla="*/ 106 h 2787295"/>
                <a:gd name="connsiteX2" fmla="*/ 1733765 w 1733765"/>
                <a:gd name="connsiteY2" fmla="*/ 1250742 h 2787295"/>
                <a:gd name="connsiteX3" fmla="*/ 1032725 w 1733765"/>
                <a:gd name="connsiteY3" fmla="*/ 2501378 h 2787295"/>
                <a:gd name="connsiteX4" fmla="*/ 14851 w 1733765"/>
                <a:gd name="connsiteY4" fmla="*/ 2671819 h 2787295"/>
                <a:gd name="connsiteX5" fmla="*/ 463907 w 1733765"/>
                <a:gd name="connsiteY5" fmla="*/ 1056782 h 2787295"/>
                <a:gd name="connsiteX0" fmla="*/ 461161 w 1731019"/>
                <a:gd name="connsiteY0" fmla="*/ 1069042 h 2799555"/>
                <a:gd name="connsiteX1" fmla="*/ 325679 w 1731019"/>
                <a:gd name="connsiteY1" fmla="*/ 648432 h 2799555"/>
                <a:gd name="connsiteX2" fmla="*/ 1029979 w 1731019"/>
                <a:gd name="connsiteY2" fmla="*/ 12366 h 2799555"/>
                <a:gd name="connsiteX3" fmla="*/ 1731019 w 1731019"/>
                <a:gd name="connsiteY3" fmla="*/ 1263002 h 2799555"/>
                <a:gd name="connsiteX4" fmla="*/ 1029979 w 1731019"/>
                <a:gd name="connsiteY4" fmla="*/ 2513638 h 2799555"/>
                <a:gd name="connsiteX5" fmla="*/ 12105 w 1731019"/>
                <a:gd name="connsiteY5" fmla="*/ 2684079 h 2799555"/>
                <a:gd name="connsiteX6" fmla="*/ 461161 w 1731019"/>
                <a:gd name="connsiteY6" fmla="*/ 1069042 h 2799555"/>
                <a:gd name="connsiteX0" fmla="*/ 461161 w 1731019"/>
                <a:gd name="connsiteY0" fmla="*/ 1062733 h 2793246"/>
                <a:gd name="connsiteX1" fmla="*/ 325679 w 1731019"/>
                <a:gd name="connsiteY1" fmla="*/ 642123 h 2793246"/>
                <a:gd name="connsiteX2" fmla="*/ 1029979 w 1731019"/>
                <a:gd name="connsiteY2" fmla="*/ 6057 h 2793246"/>
                <a:gd name="connsiteX3" fmla="*/ 1731019 w 1731019"/>
                <a:gd name="connsiteY3" fmla="*/ 1256693 h 2793246"/>
                <a:gd name="connsiteX4" fmla="*/ 1029979 w 1731019"/>
                <a:gd name="connsiteY4" fmla="*/ 2507329 h 2793246"/>
                <a:gd name="connsiteX5" fmla="*/ 12105 w 1731019"/>
                <a:gd name="connsiteY5" fmla="*/ 2677770 h 2793246"/>
                <a:gd name="connsiteX6" fmla="*/ 461161 w 1731019"/>
                <a:gd name="connsiteY6" fmla="*/ 1062733 h 2793246"/>
                <a:gd name="connsiteX0" fmla="*/ 461161 w 1731019"/>
                <a:gd name="connsiteY0" fmla="*/ 1063410 h 2793923"/>
                <a:gd name="connsiteX1" fmla="*/ 325679 w 1731019"/>
                <a:gd name="connsiteY1" fmla="*/ 642800 h 2793923"/>
                <a:gd name="connsiteX2" fmla="*/ 1029979 w 1731019"/>
                <a:gd name="connsiteY2" fmla="*/ 6734 h 2793923"/>
                <a:gd name="connsiteX3" fmla="*/ 1731019 w 1731019"/>
                <a:gd name="connsiteY3" fmla="*/ 1257370 h 2793923"/>
                <a:gd name="connsiteX4" fmla="*/ 1029979 w 1731019"/>
                <a:gd name="connsiteY4" fmla="*/ 2508006 h 2793923"/>
                <a:gd name="connsiteX5" fmla="*/ 12105 w 1731019"/>
                <a:gd name="connsiteY5" fmla="*/ 2678447 h 2793923"/>
                <a:gd name="connsiteX6" fmla="*/ 461161 w 1731019"/>
                <a:gd name="connsiteY6" fmla="*/ 1063410 h 2793923"/>
                <a:gd name="connsiteX0" fmla="*/ 461161 w 1731019"/>
                <a:gd name="connsiteY0" fmla="*/ 1064011 h 2794524"/>
                <a:gd name="connsiteX1" fmla="*/ 325679 w 1731019"/>
                <a:gd name="connsiteY1" fmla="*/ 643401 h 2794524"/>
                <a:gd name="connsiteX2" fmla="*/ 1029979 w 1731019"/>
                <a:gd name="connsiteY2" fmla="*/ 7335 h 2794524"/>
                <a:gd name="connsiteX3" fmla="*/ 1731019 w 1731019"/>
                <a:gd name="connsiteY3" fmla="*/ 1257971 h 2794524"/>
                <a:gd name="connsiteX4" fmla="*/ 1029979 w 1731019"/>
                <a:gd name="connsiteY4" fmla="*/ 2508607 h 2794524"/>
                <a:gd name="connsiteX5" fmla="*/ 12105 w 1731019"/>
                <a:gd name="connsiteY5" fmla="*/ 2679048 h 2794524"/>
                <a:gd name="connsiteX6" fmla="*/ 461161 w 1731019"/>
                <a:gd name="connsiteY6" fmla="*/ 1064011 h 2794524"/>
                <a:gd name="connsiteX0" fmla="*/ 461161 w 1926501"/>
                <a:gd name="connsiteY0" fmla="*/ 1102935 h 2808876"/>
                <a:gd name="connsiteX1" fmla="*/ 325679 w 1926501"/>
                <a:gd name="connsiteY1" fmla="*/ 682325 h 2808876"/>
                <a:gd name="connsiteX2" fmla="*/ 1029979 w 1926501"/>
                <a:gd name="connsiteY2" fmla="*/ 46259 h 2808876"/>
                <a:gd name="connsiteX3" fmla="*/ 1926501 w 1926501"/>
                <a:gd name="connsiteY3" fmla="*/ 2058814 h 2808876"/>
                <a:gd name="connsiteX4" fmla="*/ 1029979 w 1926501"/>
                <a:gd name="connsiteY4" fmla="*/ 2547531 h 2808876"/>
                <a:gd name="connsiteX5" fmla="*/ 12105 w 1926501"/>
                <a:gd name="connsiteY5" fmla="*/ 2717972 h 2808876"/>
                <a:gd name="connsiteX6" fmla="*/ 461161 w 1926501"/>
                <a:gd name="connsiteY6" fmla="*/ 1102935 h 2808876"/>
                <a:gd name="connsiteX0" fmla="*/ 461161 w 1926501"/>
                <a:gd name="connsiteY0" fmla="*/ 1102935 h 2913133"/>
                <a:gd name="connsiteX1" fmla="*/ 325679 w 1926501"/>
                <a:gd name="connsiteY1" fmla="*/ 682325 h 2913133"/>
                <a:gd name="connsiteX2" fmla="*/ 1029979 w 1926501"/>
                <a:gd name="connsiteY2" fmla="*/ 46259 h 2913133"/>
                <a:gd name="connsiteX3" fmla="*/ 1926501 w 1926501"/>
                <a:gd name="connsiteY3" fmla="*/ 2058814 h 2913133"/>
                <a:gd name="connsiteX4" fmla="*/ 1064432 w 1926501"/>
                <a:gd name="connsiteY4" fmla="*/ 2838647 h 2913133"/>
                <a:gd name="connsiteX5" fmla="*/ 12105 w 1926501"/>
                <a:gd name="connsiteY5" fmla="*/ 2717972 h 2913133"/>
                <a:gd name="connsiteX6" fmla="*/ 461161 w 1926501"/>
                <a:gd name="connsiteY6" fmla="*/ 1102935 h 2913133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080985 h 2895234"/>
                <a:gd name="connsiteX1" fmla="*/ 325679 w 2095660"/>
                <a:gd name="connsiteY1" fmla="*/ 660375 h 2895234"/>
                <a:gd name="connsiteX2" fmla="*/ 1029979 w 2095660"/>
                <a:gd name="connsiteY2" fmla="*/ 24309 h 2895234"/>
                <a:gd name="connsiteX3" fmla="*/ 2095660 w 2095660"/>
                <a:gd name="connsiteY3" fmla="*/ 1979746 h 2895234"/>
                <a:gd name="connsiteX4" fmla="*/ 1064432 w 2095660"/>
                <a:gd name="connsiteY4" fmla="*/ 2816697 h 2895234"/>
                <a:gd name="connsiteX5" fmla="*/ 12105 w 2095660"/>
                <a:gd name="connsiteY5" fmla="*/ 2696022 h 2895234"/>
                <a:gd name="connsiteX6" fmla="*/ 461161 w 2095660"/>
                <a:gd name="connsiteY6" fmla="*/ 1080985 h 2895234"/>
                <a:gd name="connsiteX0" fmla="*/ 461161 w 2095660"/>
                <a:gd name="connsiteY0" fmla="*/ 1081171 h 2895420"/>
                <a:gd name="connsiteX1" fmla="*/ 325679 w 2095660"/>
                <a:gd name="connsiteY1" fmla="*/ 660561 h 2895420"/>
                <a:gd name="connsiteX2" fmla="*/ 1029979 w 2095660"/>
                <a:gd name="connsiteY2" fmla="*/ 24495 h 2895420"/>
                <a:gd name="connsiteX3" fmla="*/ 2095660 w 2095660"/>
                <a:gd name="connsiteY3" fmla="*/ 1979932 h 2895420"/>
                <a:gd name="connsiteX4" fmla="*/ 1064432 w 2095660"/>
                <a:gd name="connsiteY4" fmla="*/ 2816883 h 2895420"/>
                <a:gd name="connsiteX5" fmla="*/ 12105 w 2095660"/>
                <a:gd name="connsiteY5" fmla="*/ 2696208 h 2895420"/>
                <a:gd name="connsiteX6" fmla="*/ 461161 w 2095660"/>
                <a:gd name="connsiteY6" fmla="*/ 1081171 h 2895420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6988 h 2871237"/>
                <a:gd name="connsiteX1" fmla="*/ 325679 w 2095660"/>
                <a:gd name="connsiteY1" fmla="*/ 636378 h 2871237"/>
                <a:gd name="connsiteX2" fmla="*/ 1029979 w 2095660"/>
                <a:gd name="connsiteY2" fmla="*/ 312 h 2871237"/>
                <a:gd name="connsiteX3" fmla="*/ 2095660 w 2095660"/>
                <a:gd name="connsiteY3" fmla="*/ 1955749 h 2871237"/>
                <a:gd name="connsiteX4" fmla="*/ 1064432 w 2095660"/>
                <a:gd name="connsiteY4" fmla="*/ 2792700 h 2871237"/>
                <a:gd name="connsiteX5" fmla="*/ 12105 w 2095660"/>
                <a:gd name="connsiteY5" fmla="*/ 2672025 h 2871237"/>
                <a:gd name="connsiteX6" fmla="*/ 461161 w 2095660"/>
                <a:gd name="connsiteY6" fmla="*/ 1056988 h 2871237"/>
                <a:gd name="connsiteX0" fmla="*/ 461161 w 2110435"/>
                <a:gd name="connsiteY0" fmla="*/ 1065250 h 2879499"/>
                <a:gd name="connsiteX1" fmla="*/ 325679 w 2110435"/>
                <a:gd name="connsiteY1" fmla="*/ 644640 h 2879499"/>
                <a:gd name="connsiteX2" fmla="*/ 1029979 w 2110435"/>
                <a:gd name="connsiteY2" fmla="*/ 8574 h 2879499"/>
                <a:gd name="connsiteX3" fmla="*/ 1671438 w 2110435"/>
                <a:gd name="connsiteY3" fmla="*/ 397216 h 2879499"/>
                <a:gd name="connsiteX4" fmla="*/ 2095660 w 2110435"/>
                <a:gd name="connsiteY4" fmla="*/ 1964011 h 2879499"/>
                <a:gd name="connsiteX5" fmla="*/ 1064432 w 2110435"/>
                <a:gd name="connsiteY5" fmla="*/ 2800962 h 2879499"/>
                <a:gd name="connsiteX6" fmla="*/ 12105 w 2110435"/>
                <a:gd name="connsiteY6" fmla="*/ 2680287 h 2879499"/>
                <a:gd name="connsiteX7" fmla="*/ 461161 w 2110435"/>
                <a:gd name="connsiteY7" fmla="*/ 1065250 h 2879499"/>
                <a:gd name="connsiteX0" fmla="*/ 461161 w 2105963"/>
                <a:gd name="connsiteY0" fmla="*/ 1065250 h 2879499"/>
                <a:gd name="connsiteX1" fmla="*/ 325679 w 2105963"/>
                <a:gd name="connsiteY1" fmla="*/ 644640 h 2879499"/>
                <a:gd name="connsiteX2" fmla="*/ 1029979 w 2105963"/>
                <a:gd name="connsiteY2" fmla="*/ 8574 h 2879499"/>
                <a:gd name="connsiteX3" fmla="*/ 1671438 w 2105963"/>
                <a:gd name="connsiteY3" fmla="*/ 397216 h 2879499"/>
                <a:gd name="connsiteX4" fmla="*/ 2095660 w 2105963"/>
                <a:gd name="connsiteY4" fmla="*/ 1964011 h 2879499"/>
                <a:gd name="connsiteX5" fmla="*/ 1064432 w 2105963"/>
                <a:gd name="connsiteY5" fmla="*/ 2800962 h 2879499"/>
                <a:gd name="connsiteX6" fmla="*/ 12105 w 2105963"/>
                <a:gd name="connsiteY6" fmla="*/ 2680287 h 2879499"/>
                <a:gd name="connsiteX7" fmla="*/ 461161 w 2105963"/>
                <a:gd name="connsiteY7" fmla="*/ 1065250 h 2879499"/>
                <a:gd name="connsiteX0" fmla="*/ 461161 w 2095660"/>
                <a:gd name="connsiteY0" fmla="*/ 1065250 h 2879499"/>
                <a:gd name="connsiteX1" fmla="*/ 325679 w 2095660"/>
                <a:gd name="connsiteY1" fmla="*/ 644640 h 2879499"/>
                <a:gd name="connsiteX2" fmla="*/ 1029979 w 2095660"/>
                <a:gd name="connsiteY2" fmla="*/ 8574 h 2879499"/>
                <a:gd name="connsiteX3" fmla="*/ 1671438 w 2095660"/>
                <a:gd name="connsiteY3" fmla="*/ 397216 h 2879499"/>
                <a:gd name="connsiteX4" fmla="*/ 2095660 w 2095660"/>
                <a:gd name="connsiteY4" fmla="*/ 1964011 h 2879499"/>
                <a:gd name="connsiteX5" fmla="*/ 1064432 w 2095660"/>
                <a:gd name="connsiteY5" fmla="*/ 2800962 h 2879499"/>
                <a:gd name="connsiteX6" fmla="*/ 12105 w 2095660"/>
                <a:gd name="connsiteY6" fmla="*/ 2680287 h 2879499"/>
                <a:gd name="connsiteX7" fmla="*/ 461161 w 2095660"/>
                <a:gd name="connsiteY7" fmla="*/ 1065250 h 2879499"/>
                <a:gd name="connsiteX0" fmla="*/ 461161 w 2095660"/>
                <a:gd name="connsiteY0" fmla="*/ 1060090 h 2874339"/>
                <a:gd name="connsiteX1" fmla="*/ 325679 w 2095660"/>
                <a:gd name="connsiteY1" fmla="*/ 639480 h 2874339"/>
                <a:gd name="connsiteX2" fmla="*/ 1029979 w 2095660"/>
                <a:gd name="connsiteY2" fmla="*/ 3414 h 2874339"/>
                <a:gd name="connsiteX3" fmla="*/ 1671438 w 2095660"/>
                <a:gd name="connsiteY3" fmla="*/ 392056 h 2874339"/>
                <a:gd name="connsiteX4" fmla="*/ 2095660 w 2095660"/>
                <a:gd name="connsiteY4" fmla="*/ 1958851 h 2874339"/>
                <a:gd name="connsiteX5" fmla="*/ 1064432 w 2095660"/>
                <a:gd name="connsiteY5" fmla="*/ 2795802 h 2874339"/>
                <a:gd name="connsiteX6" fmla="*/ 12105 w 2095660"/>
                <a:gd name="connsiteY6" fmla="*/ 2675127 h 2874339"/>
                <a:gd name="connsiteX7" fmla="*/ 461161 w 2095660"/>
                <a:gd name="connsiteY7" fmla="*/ 1060090 h 2874339"/>
                <a:gd name="connsiteX0" fmla="*/ 461161 w 2095660"/>
                <a:gd name="connsiteY0" fmla="*/ 1081297 h 2895546"/>
                <a:gd name="connsiteX1" fmla="*/ 325679 w 2095660"/>
                <a:gd name="connsiteY1" fmla="*/ 660687 h 2895546"/>
                <a:gd name="connsiteX2" fmla="*/ 1038226 w 2095660"/>
                <a:gd name="connsiteY2" fmla="*/ 3301 h 2895546"/>
                <a:gd name="connsiteX3" fmla="*/ 1671438 w 2095660"/>
                <a:gd name="connsiteY3" fmla="*/ 413263 h 2895546"/>
                <a:gd name="connsiteX4" fmla="*/ 2095660 w 2095660"/>
                <a:gd name="connsiteY4" fmla="*/ 1980058 h 2895546"/>
                <a:gd name="connsiteX5" fmla="*/ 1064432 w 2095660"/>
                <a:gd name="connsiteY5" fmla="*/ 2817009 h 2895546"/>
                <a:gd name="connsiteX6" fmla="*/ 12105 w 2095660"/>
                <a:gd name="connsiteY6" fmla="*/ 2696334 h 2895546"/>
                <a:gd name="connsiteX7" fmla="*/ 461161 w 2095660"/>
                <a:gd name="connsiteY7" fmla="*/ 1081297 h 2895546"/>
                <a:gd name="connsiteX0" fmla="*/ 461161 w 2095660"/>
                <a:gd name="connsiteY0" fmla="*/ 1089939 h 2904188"/>
                <a:gd name="connsiteX1" fmla="*/ 325679 w 2095660"/>
                <a:gd name="connsiteY1" fmla="*/ 669329 h 2904188"/>
                <a:gd name="connsiteX2" fmla="*/ 1038226 w 2095660"/>
                <a:gd name="connsiteY2" fmla="*/ 11943 h 2904188"/>
                <a:gd name="connsiteX3" fmla="*/ 1671438 w 2095660"/>
                <a:gd name="connsiteY3" fmla="*/ 421905 h 2904188"/>
                <a:gd name="connsiteX4" fmla="*/ 2095660 w 2095660"/>
                <a:gd name="connsiteY4" fmla="*/ 1988700 h 2904188"/>
                <a:gd name="connsiteX5" fmla="*/ 1064432 w 2095660"/>
                <a:gd name="connsiteY5" fmla="*/ 2825651 h 2904188"/>
                <a:gd name="connsiteX6" fmla="*/ 12105 w 2095660"/>
                <a:gd name="connsiteY6" fmla="*/ 2704976 h 2904188"/>
                <a:gd name="connsiteX7" fmla="*/ 461161 w 2095660"/>
                <a:gd name="connsiteY7" fmla="*/ 1089939 h 2904188"/>
                <a:gd name="connsiteX0" fmla="*/ 461161 w 2095660"/>
                <a:gd name="connsiteY0" fmla="*/ 1084853 h 2899102"/>
                <a:gd name="connsiteX1" fmla="*/ 325679 w 2095660"/>
                <a:gd name="connsiteY1" fmla="*/ 664243 h 2899102"/>
                <a:gd name="connsiteX2" fmla="*/ 1038226 w 2095660"/>
                <a:gd name="connsiteY2" fmla="*/ 6857 h 2899102"/>
                <a:gd name="connsiteX3" fmla="*/ 1651726 w 2095660"/>
                <a:gd name="connsiteY3" fmla="*/ 425534 h 2899102"/>
                <a:gd name="connsiteX4" fmla="*/ 2095660 w 2095660"/>
                <a:gd name="connsiteY4" fmla="*/ 1983614 h 2899102"/>
                <a:gd name="connsiteX5" fmla="*/ 1064432 w 2095660"/>
                <a:gd name="connsiteY5" fmla="*/ 2820565 h 2899102"/>
                <a:gd name="connsiteX6" fmla="*/ 12105 w 2095660"/>
                <a:gd name="connsiteY6" fmla="*/ 2699890 h 2899102"/>
                <a:gd name="connsiteX7" fmla="*/ 461161 w 2095660"/>
                <a:gd name="connsiteY7" fmla="*/ 1084853 h 2899102"/>
                <a:gd name="connsiteX0" fmla="*/ 461161 w 2095660"/>
                <a:gd name="connsiteY0" fmla="*/ 1078245 h 2892494"/>
                <a:gd name="connsiteX1" fmla="*/ 325679 w 2095660"/>
                <a:gd name="connsiteY1" fmla="*/ 657635 h 2892494"/>
                <a:gd name="connsiteX2" fmla="*/ 1038226 w 2095660"/>
                <a:gd name="connsiteY2" fmla="*/ 249 h 2892494"/>
                <a:gd name="connsiteX3" fmla="*/ 1651726 w 2095660"/>
                <a:gd name="connsiteY3" fmla="*/ 418926 h 2892494"/>
                <a:gd name="connsiteX4" fmla="*/ 2095660 w 2095660"/>
                <a:gd name="connsiteY4" fmla="*/ 1977006 h 2892494"/>
                <a:gd name="connsiteX5" fmla="*/ 1064432 w 2095660"/>
                <a:gd name="connsiteY5" fmla="*/ 2813957 h 2892494"/>
                <a:gd name="connsiteX6" fmla="*/ 12105 w 2095660"/>
                <a:gd name="connsiteY6" fmla="*/ 2693282 h 2892494"/>
                <a:gd name="connsiteX7" fmla="*/ 461161 w 2095660"/>
                <a:gd name="connsiteY7" fmla="*/ 1078245 h 2892494"/>
                <a:gd name="connsiteX0" fmla="*/ 461161 w 2095660"/>
                <a:gd name="connsiteY0" fmla="*/ 1078608 h 2892857"/>
                <a:gd name="connsiteX1" fmla="*/ 325679 w 2095660"/>
                <a:gd name="connsiteY1" fmla="*/ 657998 h 2892857"/>
                <a:gd name="connsiteX2" fmla="*/ 1038226 w 2095660"/>
                <a:gd name="connsiteY2" fmla="*/ 612 h 2892857"/>
                <a:gd name="connsiteX3" fmla="*/ 1651726 w 2095660"/>
                <a:gd name="connsiteY3" fmla="*/ 419289 h 2892857"/>
                <a:gd name="connsiteX4" fmla="*/ 2095660 w 2095660"/>
                <a:gd name="connsiteY4" fmla="*/ 1977369 h 2892857"/>
                <a:gd name="connsiteX5" fmla="*/ 1064432 w 2095660"/>
                <a:gd name="connsiteY5" fmla="*/ 2814320 h 2892857"/>
                <a:gd name="connsiteX6" fmla="*/ 12105 w 2095660"/>
                <a:gd name="connsiteY6" fmla="*/ 2693645 h 2892857"/>
                <a:gd name="connsiteX7" fmla="*/ 461161 w 2095660"/>
                <a:gd name="connsiteY7" fmla="*/ 1078608 h 2892857"/>
                <a:gd name="connsiteX0" fmla="*/ 461161 w 2095660"/>
                <a:gd name="connsiteY0" fmla="*/ 1137552 h 2951801"/>
                <a:gd name="connsiteX1" fmla="*/ 325679 w 2095660"/>
                <a:gd name="connsiteY1" fmla="*/ 716942 h 2951801"/>
                <a:gd name="connsiteX2" fmla="*/ 1038226 w 2095660"/>
                <a:gd name="connsiteY2" fmla="*/ 59556 h 2951801"/>
                <a:gd name="connsiteX3" fmla="*/ 2095660 w 2095660"/>
                <a:gd name="connsiteY3" fmla="*/ 2036313 h 2951801"/>
                <a:gd name="connsiteX4" fmla="*/ 1064432 w 2095660"/>
                <a:gd name="connsiteY4" fmla="*/ 2873264 h 2951801"/>
                <a:gd name="connsiteX5" fmla="*/ 12105 w 2095660"/>
                <a:gd name="connsiteY5" fmla="*/ 2752589 h 2951801"/>
                <a:gd name="connsiteX6" fmla="*/ 461161 w 2095660"/>
                <a:gd name="connsiteY6" fmla="*/ 1137552 h 2951801"/>
                <a:gd name="connsiteX0" fmla="*/ 461161 w 2095660"/>
                <a:gd name="connsiteY0" fmla="*/ 1091895 h 2906144"/>
                <a:gd name="connsiteX1" fmla="*/ 325679 w 2095660"/>
                <a:gd name="connsiteY1" fmla="*/ 671285 h 2906144"/>
                <a:gd name="connsiteX2" fmla="*/ 1038226 w 2095660"/>
                <a:gd name="connsiteY2" fmla="*/ 13899 h 2906144"/>
                <a:gd name="connsiteX3" fmla="*/ 2095660 w 2095660"/>
                <a:gd name="connsiteY3" fmla="*/ 1990656 h 2906144"/>
                <a:gd name="connsiteX4" fmla="*/ 1064432 w 2095660"/>
                <a:gd name="connsiteY4" fmla="*/ 2827607 h 2906144"/>
                <a:gd name="connsiteX5" fmla="*/ 12105 w 2095660"/>
                <a:gd name="connsiteY5" fmla="*/ 2706932 h 2906144"/>
                <a:gd name="connsiteX6" fmla="*/ 461161 w 2095660"/>
                <a:gd name="connsiteY6" fmla="*/ 1091895 h 2906144"/>
                <a:gd name="connsiteX0" fmla="*/ 461161 w 2125159"/>
                <a:gd name="connsiteY0" fmla="*/ 1084805 h 2899054"/>
                <a:gd name="connsiteX1" fmla="*/ 325679 w 2125159"/>
                <a:gd name="connsiteY1" fmla="*/ 664195 h 2899054"/>
                <a:gd name="connsiteX2" fmla="*/ 1038226 w 2125159"/>
                <a:gd name="connsiteY2" fmla="*/ 6809 h 2899054"/>
                <a:gd name="connsiteX3" fmla="*/ 1712171 w 2125159"/>
                <a:gd name="connsiteY3" fmla="*/ 982422 h 2899054"/>
                <a:gd name="connsiteX4" fmla="*/ 2095660 w 2125159"/>
                <a:gd name="connsiteY4" fmla="*/ 1983566 h 2899054"/>
                <a:gd name="connsiteX5" fmla="*/ 1064432 w 2125159"/>
                <a:gd name="connsiteY5" fmla="*/ 2820517 h 2899054"/>
                <a:gd name="connsiteX6" fmla="*/ 12105 w 2125159"/>
                <a:gd name="connsiteY6" fmla="*/ 2699842 h 2899054"/>
                <a:gd name="connsiteX7" fmla="*/ 461161 w 2125159"/>
                <a:gd name="connsiteY7" fmla="*/ 1084805 h 2899054"/>
                <a:gd name="connsiteX0" fmla="*/ 461161 w 2125159"/>
                <a:gd name="connsiteY0" fmla="*/ 1107869 h 2922118"/>
                <a:gd name="connsiteX1" fmla="*/ 325679 w 2125159"/>
                <a:gd name="connsiteY1" fmla="*/ 687259 h 2922118"/>
                <a:gd name="connsiteX2" fmla="*/ 1038226 w 2125159"/>
                <a:gd name="connsiteY2" fmla="*/ 29873 h 2922118"/>
                <a:gd name="connsiteX3" fmla="*/ 1712171 w 2125159"/>
                <a:gd name="connsiteY3" fmla="*/ 1005486 h 2922118"/>
                <a:gd name="connsiteX4" fmla="*/ 2095660 w 2125159"/>
                <a:gd name="connsiteY4" fmla="*/ 2006630 h 2922118"/>
                <a:gd name="connsiteX5" fmla="*/ 1064432 w 2125159"/>
                <a:gd name="connsiteY5" fmla="*/ 2843581 h 2922118"/>
                <a:gd name="connsiteX6" fmla="*/ 12105 w 2125159"/>
                <a:gd name="connsiteY6" fmla="*/ 2722906 h 2922118"/>
                <a:gd name="connsiteX7" fmla="*/ 461161 w 2125159"/>
                <a:gd name="connsiteY7" fmla="*/ 1107869 h 2922118"/>
                <a:gd name="connsiteX0" fmla="*/ 461161 w 2095660"/>
                <a:gd name="connsiteY0" fmla="*/ 1107869 h 2922118"/>
                <a:gd name="connsiteX1" fmla="*/ 325679 w 2095660"/>
                <a:gd name="connsiteY1" fmla="*/ 687259 h 2922118"/>
                <a:gd name="connsiteX2" fmla="*/ 1038226 w 2095660"/>
                <a:gd name="connsiteY2" fmla="*/ 29873 h 2922118"/>
                <a:gd name="connsiteX3" fmla="*/ 1712171 w 2095660"/>
                <a:gd name="connsiteY3" fmla="*/ 1005486 h 2922118"/>
                <a:gd name="connsiteX4" fmla="*/ 2095660 w 2095660"/>
                <a:gd name="connsiteY4" fmla="*/ 2006630 h 2922118"/>
                <a:gd name="connsiteX5" fmla="*/ 1064432 w 2095660"/>
                <a:gd name="connsiteY5" fmla="*/ 2843581 h 2922118"/>
                <a:gd name="connsiteX6" fmla="*/ 12105 w 2095660"/>
                <a:gd name="connsiteY6" fmla="*/ 2722906 h 2922118"/>
                <a:gd name="connsiteX7" fmla="*/ 461161 w 2095660"/>
                <a:gd name="connsiteY7" fmla="*/ 1107869 h 292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660" h="2922118">
                  <a:moveTo>
                    <a:pt x="461161" y="1107869"/>
                  </a:moveTo>
                  <a:cubicBezTo>
                    <a:pt x="513423" y="768595"/>
                    <a:pt x="230876" y="863372"/>
                    <a:pt x="325679" y="687259"/>
                  </a:cubicBezTo>
                  <a:cubicBezTo>
                    <a:pt x="493773" y="237198"/>
                    <a:pt x="471301" y="-105420"/>
                    <a:pt x="1038226" y="29873"/>
                  </a:cubicBezTo>
                  <a:cubicBezTo>
                    <a:pt x="1605151" y="165166"/>
                    <a:pt x="1535932" y="676027"/>
                    <a:pt x="1712171" y="1005486"/>
                  </a:cubicBezTo>
                  <a:cubicBezTo>
                    <a:pt x="1888410" y="1334945"/>
                    <a:pt x="1946791" y="1739374"/>
                    <a:pt x="2095660" y="2006630"/>
                  </a:cubicBezTo>
                  <a:cubicBezTo>
                    <a:pt x="2095660" y="2697337"/>
                    <a:pt x="1411691" y="2724202"/>
                    <a:pt x="1064432" y="2843581"/>
                  </a:cubicBezTo>
                  <a:cubicBezTo>
                    <a:pt x="717173" y="2962960"/>
                    <a:pt x="106908" y="2963672"/>
                    <a:pt x="12105" y="2722906"/>
                  </a:cubicBezTo>
                  <a:cubicBezTo>
                    <a:pt x="-82698" y="2482140"/>
                    <a:pt x="408899" y="1447143"/>
                    <a:pt x="461161" y="110786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000">
                  <a:srgbClr val="8C8C8C"/>
                </a:gs>
              </a:gsLst>
              <a:lin ang="540000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48">
              <a:extLst>
                <a:ext uri="{FF2B5EF4-FFF2-40B4-BE49-F238E27FC236}">
                  <a16:creationId xmlns:a16="http://schemas.microsoft.com/office/drawing/2014/main" id="{A9EA1A8D-5097-4949-837F-F5D17A48F143}"/>
                </a:ext>
              </a:extLst>
            </p:cNvPr>
            <p:cNvSpPr/>
            <p:nvPr/>
          </p:nvSpPr>
          <p:spPr>
            <a:xfrm rot="4194289">
              <a:off x="4524567" y="1392850"/>
              <a:ext cx="1518196" cy="2271407"/>
            </a:xfrm>
            <a:custGeom>
              <a:avLst/>
              <a:gdLst>
                <a:gd name="connsiteX0" fmla="*/ 0 w 2504376"/>
                <a:gd name="connsiteY0" fmla="*/ 838372 h 1676743"/>
                <a:gd name="connsiteX1" fmla="*/ 1252188 w 2504376"/>
                <a:gd name="connsiteY1" fmla="*/ 0 h 1676743"/>
                <a:gd name="connsiteX2" fmla="*/ 2504376 w 2504376"/>
                <a:gd name="connsiteY2" fmla="*/ 838372 h 1676743"/>
                <a:gd name="connsiteX3" fmla="*/ 1252188 w 2504376"/>
                <a:gd name="connsiteY3" fmla="*/ 1676744 h 1676743"/>
                <a:gd name="connsiteX4" fmla="*/ 0 w 2504376"/>
                <a:gd name="connsiteY4" fmla="*/ 838372 h 1676743"/>
                <a:gd name="connsiteX0" fmla="*/ 0 w 1408711"/>
                <a:gd name="connsiteY0" fmla="*/ 861677 h 1723354"/>
                <a:gd name="connsiteX1" fmla="*/ 1252188 w 1408711"/>
                <a:gd name="connsiteY1" fmla="*/ 23305 h 1723354"/>
                <a:gd name="connsiteX2" fmla="*/ 1252188 w 1408711"/>
                <a:gd name="connsiteY2" fmla="*/ 1700049 h 1723354"/>
                <a:gd name="connsiteX3" fmla="*/ 0 w 1408711"/>
                <a:gd name="connsiteY3" fmla="*/ 861677 h 1723354"/>
                <a:gd name="connsiteX0" fmla="*/ 221 w 1476407"/>
                <a:gd name="connsiteY0" fmla="*/ 866887 h 1948107"/>
                <a:gd name="connsiteX1" fmla="*/ 1252409 w 1476407"/>
                <a:gd name="connsiteY1" fmla="*/ 28515 h 1948107"/>
                <a:gd name="connsiteX2" fmla="*/ 1358297 w 1476407"/>
                <a:gd name="connsiteY2" fmla="*/ 1933323 h 1948107"/>
                <a:gd name="connsiteX3" fmla="*/ 221 w 1476407"/>
                <a:gd name="connsiteY3" fmla="*/ 866887 h 1948107"/>
                <a:gd name="connsiteX0" fmla="*/ 812 w 1444645"/>
                <a:gd name="connsiteY0" fmla="*/ 1057730 h 2146099"/>
                <a:gd name="connsiteX1" fmla="*/ 1162239 w 1444645"/>
                <a:gd name="connsiteY1" fmla="*/ 23874 h 2146099"/>
                <a:gd name="connsiteX2" fmla="*/ 1358888 w 1444645"/>
                <a:gd name="connsiteY2" fmla="*/ 2124166 h 2146099"/>
                <a:gd name="connsiteX3" fmla="*/ 812 w 1444645"/>
                <a:gd name="connsiteY3" fmla="*/ 1057730 h 2146099"/>
                <a:gd name="connsiteX0" fmla="*/ 78933 w 1510062"/>
                <a:gd name="connsiteY0" fmla="*/ 1056563 h 2223284"/>
                <a:gd name="connsiteX1" fmla="*/ 1240360 w 1510062"/>
                <a:gd name="connsiteY1" fmla="*/ 22707 h 2223284"/>
                <a:gd name="connsiteX2" fmla="*/ 1437009 w 1510062"/>
                <a:gd name="connsiteY2" fmla="*/ 2122999 h 2223284"/>
                <a:gd name="connsiteX3" fmla="*/ 251136 w 1510062"/>
                <a:gd name="connsiteY3" fmla="*/ 1802977 h 2223284"/>
                <a:gd name="connsiteX4" fmla="*/ 78933 w 1510062"/>
                <a:gd name="connsiteY4" fmla="*/ 1056563 h 2223284"/>
                <a:gd name="connsiteX0" fmla="*/ 78933 w 1510062"/>
                <a:gd name="connsiteY0" fmla="*/ 1056563 h 2201545"/>
                <a:gd name="connsiteX1" fmla="*/ 1240360 w 1510062"/>
                <a:gd name="connsiteY1" fmla="*/ 22707 h 2201545"/>
                <a:gd name="connsiteX2" fmla="*/ 1437009 w 1510062"/>
                <a:gd name="connsiteY2" fmla="*/ 2122999 h 2201545"/>
                <a:gd name="connsiteX3" fmla="*/ 251136 w 1510062"/>
                <a:gd name="connsiteY3" fmla="*/ 1802977 h 2201545"/>
                <a:gd name="connsiteX4" fmla="*/ 78933 w 1510062"/>
                <a:gd name="connsiteY4" fmla="*/ 1056563 h 2201545"/>
                <a:gd name="connsiteX0" fmla="*/ 78933 w 1474505"/>
                <a:gd name="connsiteY0" fmla="*/ 1056563 h 2152947"/>
                <a:gd name="connsiteX1" fmla="*/ 1240360 w 1474505"/>
                <a:gd name="connsiteY1" fmla="*/ 22707 h 2152947"/>
                <a:gd name="connsiteX2" fmla="*/ 1437009 w 1474505"/>
                <a:gd name="connsiteY2" fmla="*/ 2122999 h 2152947"/>
                <a:gd name="connsiteX3" fmla="*/ 251136 w 1474505"/>
                <a:gd name="connsiteY3" fmla="*/ 1802977 h 2152947"/>
                <a:gd name="connsiteX4" fmla="*/ 78933 w 1474505"/>
                <a:gd name="connsiteY4" fmla="*/ 1056563 h 2152947"/>
                <a:gd name="connsiteX0" fmla="*/ 78933 w 1474505"/>
                <a:gd name="connsiteY0" fmla="*/ 1056563 h 2162405"/>
                <a:gd name="connsiteX1" fmla="*/ 1240360 w 1474505"/>
                <a:gd name="connsiteY1" fmla="*/ 22707 h 2162405"/>
                <a:gd name="connsiteX2" fmla="*/ 1437009 w 1474505"/>
                <a:gd name="connsiteY2" fmla="*/ 2122999 h 2162405"/>
                <a:gd name="connsiteX3" fmla="*/ 251136 w 1474505"/>
                <a:gd name="connsiteY3" fmla="*/ 1802977 h 2162405"/>
                <a:gd name="connsiteX4" fmla="*/ 78933 w 1474505"/>
                <a:gd name="connsiteY4" fmla="*/ 1056563 h 2162405"/>
                <a:gd name="connsiteX0" fmla="*/ 78933 w 1468759"/>
                <a:gd name="connsiteY0" fmla="*/ 1056563 h 2150329"/>
                <a:gd name="connsiteX1" fmla="*/ 1240360 w 1468759"/>
                <a:gd name="connsiteY1" fmla="*/ 22707 h 2150329"/>
                <a:gd name="connsiteX2" fmla="*/ 1437009 w 1468759"/>
                <a:gd name="connsiteY2" fmla="*/ 2122999 h 2150329"/>
                <a:gd name="connsiteX3" fmla="*/ 251136 w 1468759"/>
                <a:gd name="connsiteY3" fmla="*/ 1802977 h 2150329"/>
                <a:gd name="connsiteX4" fmla="*/ 78933 w 1468759"/>
                <a:gd name="connsiteY4" fmla="*/ 1056563 h 2150329"/>
                <a:gd name="connsiteX0" fmla="*/ 62414 w 1532922"/>
                <a:gd name="connsiteY0" fmla="*/ 630340 h 2196465"/>
                <a:gd name="connsiteX1" fmla="*/ 1302094 w 1532922"/>
                <a:gd name="connsiteY1" fmla="*/ 68843 h 2196465"/>
                <a:gd name="connsiteX2" fmla="*/ 1498743 w 1532922"/>
                <a:gd name="connsiteY2" fmla="*/ 2169135 h 2196465"/>
                <a:gd name="connsiteX3" fmla="*/ 312870 w 1532922"/>
                <a:gd name="connsiteY3" fmla="*/ 1849113 h 2196465"/>
                <a:gd name="connsiteX4" fmla="*/ 62414 w 1532922"/>
                <a:gd name="connsiteY4" fmla="*/ 630340 h 2196465"/>
                <a:gd name="connsiteX0" fmla="*/ 211512 w 1682020"/>
                <a:gd name="connsiteY0" fmla="*/ 617915 h 2184040"/>
                <a:gd name="connsiteX1" fmla="*/ 1451192 w 1682020"/>
                <a:gd name="connsiteY1" fmla="*/ 56418 h 2184040"/>
                <a:gd name="connsiteX2" fmla="*/ 1647841 w 1682020"/>
                <a:gd name="connsiteY2" fmla="*/ 2156710 h 2184040"/>
                <a:gd name="connsiteX3" fmla="*/ 461968 w 1682020"/>
                <a:gd name="connsiteY3" fmla="*/ 1836688 h 2184040"/>
                <a:gd name="connsiteX4" fmla="*/ 211512 w 1682020"/>
                <a:gd name="connsiteY4" fmla="*/ 617915 h 2184040"/>
                <a:gd name="connsiteX0" fmla="*/ 222566 w 1693074"/>
                <a:gd name="connsiteY0" fmla="*/ 619795 h 2185920"/>
                <a:gd name="connsiteX1" fmla="*/ 1462246 w 1693074"/>
                <a:gd name="connsiteY1" fmla="*/ 58298 h 2185920"/>
                <a:gd name="connsiteX2" fmla="*/ 1658895 w 1693074"/>
                <a:gd name="connsiteY2" fmla="*/ 2158590 h 2185920"/>
                <a:gd name="connsiteX3" fmla="*/ 473022 w 1693074"/>
                <a:gd name="connsiteY3" fmla="*/ 1838568 h 2185920"/>
                <a:gd name="connsiteX4" fmla="*/ 222566 w 1693074"/>
                <a:gd name="connsiteY4" fmla="*/ 619795 h 2185920"/>
                <a:gd name="connsiteX0" fmla="*/ 222566 w 1681930"/>
                <a:gd name="connsiteY0" fmla="*/ 562262 h 2128387"/>
                <a:gd name="connsiteX1" fmla="*/ 1462246 w 1681930"/>
                <a:gd name="connsiteY1" fmla="*/ 765 h 2128387"/>
                <a:gd name="connsiteX2" fmla="*/ 1658895 w 1681930"/>
                <a:gd name="connsiteY2" fmla="*/ 2101057 h 2128387"/>
                <a:gd name="connsiteX3" fmla="*/ 473022 w 1681930"/>
                <a:gd name="connsiteY3" fmla="*/ 1781035 h 2128387"/>
                <a:gd name="connsiteX4" fmla="*/ 222566 w 1681930"/>
                <a:gd name="connsiteY4" fmla="*/ 562262 h 2128387"/>
                <a:gd name="connsiteX0" fmla="*/ 222566 w 1683069"/>
                <a:gd name="connsiteY0" fmla="*/ 575145 h 2141270"/>
                <a:gd name="connsiteX1" fmla="*/ 1462246 w 1683069"/>
                <a:gd name="connsiteY1" fmla="*/ 13648 h 2141270"/>
                <a:gd name="connsiteX2" fmla="*/ 1658895 w 1683069"/>
                <a:gd name="connsiteY2" fmla="*/ 2113940 h 2141270"/>
                <a:gd name="connsiteX3" fmla="*/ 473022 w 1683069"/>
                <a:gd name="connsiteY3" fmla="*/ 1793918 h 2141270"/>
                <a:gd name="connsiteX4" fmla="*/ 222566 w 1683069"/>
                <a:gd name="connsiteY4" fmla="*/ 575145 h 2141270"/>
                <a:gd name="connsiteX0" fmla="*/ 224524 w 1686024"/>
                <a:gd name="connsiteY0" fmla="*/ 599655 h 2188850"/>
                <a:gd name="connsiteX1" fmla="*/ 1455477 w 1686024"/>
                <a:gd name="connsiteY1" fmla="*/ 61228 h 2188850"/>
                <a:gd name="connsiteX2" fmla="*/ 1652126 w 1686024"/>
                <a:gd name="connsiteY2" fmla="*/ 2161520 h 2188850"/>
                <a:gd name="connsiteX3" fmla="*/ 466253 w 1686024"/>
                <a:gd name="connsiteY3" fmla="*/ 1841498 h 2188850"/>
                <a:gd name="connsiteX4" fmla="*/ 224524 w 1686024"/>
                <a:gd name="connsiteY4" fmla="*/ 599655 h 2188850"/>
                <a:gd name="connsiteX0" fmla="*/ 224524 w 1670709"/>
                <a:gd name="connsiteY0" fmla="*/ 573268 h 2162463"/>
                <a:gd name="connsiteX1" fmla="*/ 1455477 w 1670709"/>
                <a:gd name="connsiteY1" fmla="*/ 34841 h 2162463"/>
                <a:gd name="connsiteX2" fmla="*/ 1652126 w 1670709"/>
                <a:gd name="connsiteY2" fmla="*/ 2135133 h 2162463"/>
                <a:gd name="connsiteX3" fmla="*/ 466253 w 1670709"/>
                <a:gd name="connsiteY3" fmla="*/ 1815111 h 2162463"/>
                <a:gd name="connsiteX4" fmla="*/ 224524 w 1670709"/>
                <a:gd name="connsiteY4" fmla="*/ 573268 h 2162463"/>
                <a:gd name="connsiteX0" fmla="*/ 224524 w 1669029"/>
                <a:gd name="connsiteY0" fmla="*/ 559816 h 2149011"/>
                <a:gd name="connsiteX1" fmla="*/ 1455477 w 1669029"/>
                <a:gd name="connsiteY1" fmla="*/ 21389 h 2149011"/>
                <a:gd name="connsiteX2" fmla="*/ 1652126 w 1669029"/>
                <a:gd name="connsiteY2" fmla="*/ 2121681 h 2149011"/>
                <a:gd name="connsiteX3" fmla="*/ 466253 w 1669029"/>
                <a:gd name="connsiteY3" fmla="*/ 1801659 h 2149011"/>
                <a:gd name="connsiteX4" fmla="*/ 224524 w 1669029"/>
                <a:gd name="connsiteY4" fmla="*/ 559816 h 2149011"/>
                <a:gd name="connsiteX0" fmla="*/ 113165 w 1557670"/>
                <a:gd name="connsiteY0" fmla="*/ 559816 h 2149011"/>
                <a:gd name="connsiteX1" fmla="*/ 1344118 w 1557670"/>
                <a:gd name="connsiteY1" fmla="*/ 21389 h 2149011"/>
                <a:gd name="connsiteX2" fmla="*/ 1540767 w 1557670"/>
                <a:gd name="connsiteY2" fmla="*/ 2121681 h 2149011"/>
                <a:gd name="connsiteX3" fmla="*/ 354894 w 1557670"/>
                <a:gd name="connsiteY3" fmla="*/ 1801659 h 2149011"/>
                <a:gd name="connsiteX4" fmla="*/ 113165 w 1557670"/>
                <a:gd name="connsiteY4" fmla="*/ 559816 h 2149011"/>
                <a:gd name="connsiteX0" fmla="*/ 129725 w 1574230"/>
                <a:gd name="connsiteY0" fmla="*/ 559816 h 2149011"/>
                <a:gd name="connsiteX1" fmla="*/ 1360678 w 1574230"/>
                <a:gd name="connsiteY1" fmla="*/ 21389 h 2149011"/>
                <a:gd name="connsiteX2" fmla="*/ 1557327 w 1574230"/>
                <a:gd name="connsiteY2" fmla="*/ 2121681 h 2149011"/>
                <a:gd name="connsiteX3" fmla="*/ 371454 w 1574230"/>
                <a:gd name="connsiteY3" fmla="*/ 1801659 h 2149011"/>
                <a:gd name="connsiteX4" fmla="*/ 129725 w 1574230"/>
                <a:gd name="connsiteY4" fmla="*/ 559816 h 2149011"/>
                <a:gd name="connsiteX0" fmla="*/ 86395 w 1530900"/>
                <a:gd name="connsiteY0" fmla="*/ 558358 h 2147553"/>
                <a:gd name="connsiteX1" fmla="*/ 1317348 w 1530900"/>
                <a:gd name="connsiteY1" fmla="*/ 19931 h 2147553"/>
                <a:gd name="connsiteX2" fmla="*/ 1513997 w 1530900"/>
                <a:gd name="connsiteY2" fmla="*/ 2120223 h 2147553"/>
                <a:gd name="connsiteX3" fmla="*/ 328124 w 1530900"/>
                <a:gd name="connsiteY3" fmla="*/ 1800201 h 2147553"/>
                <a:gd name="connsiteX4" fmla="*/ 86395 w 1530900"/>
                <a:gd name="connsiteY4" fmla="*/ 558358 h 2147553"/>
                <a:gd name="connsiteX0" fmla="*/ 73691 w 1518196"/>
                <a:gd name="connsiteY0" fmla="*/ 558358 h 2147553"/>
                <a:gd name="connsiteX1" fmla="*/ 1304644 w 1518196"/>
                <a:gd name="connsiteY1" fmla="*/ 19931 h 2147553"/>
                <a:gd name="connsiteX2" fmla="*/ 1501293 w 1518196"/>
                <a:gd name="connsiteY2" fmla="*/ 2120223 h 2147553"/>
                <a:gd name="connsiteX3" fmla="*/ 315420 w 1518196"/>
                <a:gd name="connsiteY3" fmla="*/ 1800201 h 2147553"/>
                <a:gd name="connsiteX4" fmla="*/ 73691 w 1518196"/>
                <a:gd name="connsiteY4" fmla="*/ 558358 h 214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196" h="2147553">
                  <a:moveTo>
                    <a:pt x="73691" y="558358"/>
                  </a:moveTo>
                  <a:cubicBezTo>
                    <a:pt x="477971" y="450982"/>
                    <a:pt x="1207505" y="-112090"/>
                    <a:pt x="1304644" y="19931"/>
                  </a:cubicBezTo>
                  <a:cubicBezTo>
                    <a:pt x="1401783" y="151952"/>
                    <a:pt x="1572495" y="1999624"/>
                    <a:pt x="1501293" y="2120223"/>
                  </a:cubicBezTo>
                  <a:cubicBezTo>
                    <a:pt x="1430091" y="2240822"/>
                    <a:pt x="667724" y="1930957"/>
                    <a:pt x="315420" y="1800201"/>
                  </a:cubicBezTo>
                  <a:cubicBezTo>
                    <a:pt x="1096746" y="1246601"/>
                    <a:pt x="-330589" y="665734"/>
                    <a:pt x="73691" y="558358"/>
                  </a:cubicBezTo>
                  <a:close/>
                </a:path>
              </a:pathLst>
            </a:custGeom>
            <a:solidFill>
              <a:srgbClr val="BABED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19">
              <a:extLst>
                <a:ext uri="{FF2B5EF4-FFF2-40B4-BE49-F238E27FC236}">
                  <a16:creationId xmlns:a16="http://schemas.microsoft.com/office/drawing/2014/main" id="{6EB03922-2AC6-4093-B665-79A8A020090B}"/>
                </a:ext>
              </a:extLst>
            </p:cNvPr>
            <p:cNvSpPr/>
            <p:nvPr/>
          </p:nvSpPr>
          <p:spPr>
            <a:xfrm>
              <a:off x="4414829" y="2828887"/>
              <a:ext cx="3408372" cy="2456539"/>
            </a:xfrm>
            <a:custGeom>
              <a:avLst/>
              <a:gdLst>
                <a:gd name="connsiteX0" fmla="*/ 0 w 1915465"/>
                <a:gd name="connsiteY0" fmla="*/ 0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0 w 1915465"/>
                <a:gd name="connsiteY4" fmla="*/ 0 h 1220118"/>
                <a:gd name="connsiteX0" fmla="*/ 1028121 w 1915465"/>
                <a:gd name="connsiteY0" fmla="*/ 166018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1028121 w 1915465"/>
                <a:gd name="connsiteY4" fmla="*/ 166018 h 1220118"/>
                <a:gd name="connsiteX0" fmla="*/ 1219200 w 2106544"/>
                <a:gd name="connsiteY0" fmla="*/ 166018 h 1220118"/>
                <a:gd name="connsiteX1" fmla="*/ 2106544 w 2106544"/>
                <a:gd name="connsiteY1" fmla="*/ 0 h 1220118"/>
                <a:gd name="connsiteX2" fmla="*/ 2106544 w 2106544"/>
                <a:gd name="connsiteY2" fmla="*/ 1220118 h 1220118"/>
                <a:gd name="connsiteX3" fmla="*/ 0 w 2106544"/>
                <a:gd name="connsiteY3" fmla="*/ 343818 h 1220118"/>
                <a:gd name="connsiteX4" fmla="*/ 1219200 w 2106544"/>
                <a:gd name="connsiteY4" fmla="*/ 166018 h 1220118"/>
                <a:gd name="connsiteX0" fmla="*/ 1219200 w 2106544"/>
                <a:gd name="connsiteY0" fmla="*/ 365627 h 1419727"/>
                <a:gd name="connsiteX1" fmla="*/ 2106544 w 2106544"/>
                <a:gd name="connsiteY1" fmla="*/ 199609 h 1419727"/>
                <a:gd name="connsiteX2" fmla="*/ 2106544 w 2106544"/>
                <a:gd name="connsiteY2" fmla="*/ 1419727 h 1419727"/>
                <a:gd name="connsiteX3" fmla="*/ 0 w 2106544"/>
                <a:gd name="connsiteY3" fmla="*/ 543427 h 1419727"/>
                <a:gd name="connsiteX4" fmla="*/ 1219200 w 2106544"/>
                <a:gd name="connsiteY4" fmla="*/ 365627 h 1419727"/>
                <a:gd name="connsiteX0" fmla="*/ 1219200 w 2106544"/>
                <a:gd name="connsiteY0" fmla="*/ 504689 h 1558789"/>
                <a:gd name="connsiteX1" fmla="*/ 2106544 w 2106544"/>
                <a:gd name="connsiteY1" fmla="*/ 338671 h 1558789"/>
                <a:gd name="connsiteX2" fmla="*/ 2106544 w 2106544"/>
                <a:gd name="connsiteY2" fmla="*/ 1558789 h 1558789"/>
                <a:gd name="connsiteX3" fmla="*/ 0 w 2106544"/>
                <a:gd name="connsiteY3" fmla="*/ 682489 h 1558789"/>
                <a:gd name="connsiteX4" fmla="*/ 1219200 w 2106544"/>
                <a:gd name="connsiteY4" fmla="*/ 504689 h 1558789"/>
                <a:gd name="connsiteX0" fmla="*/ 1223972 w 2111316"/>
                <a:gd name="connsiteY0" fmla="*/ 432620 h 1486720"/>
                <a:gd name="connsiteX1" fmla="*/ 2111316 w 2111316"/>
                <a:gd name="connsiteY1" fmla="*/ 266602 h 1486720"/>
                <a:gd name="connsiteX2" fmla="*/ 2111316 w 2111316"/>
                <a:gd name="connsiteY2" fmla="*/ 1486720 h 1486720"/>
                <a:gd name="connsiteX3" fmla="*/ 4772 w 2111316"/>
                <a:gd name="connsiteY3" fmla="*/ 610420 h 1486720"/>
                <a:gd name="connsiteX4" fmla="*/ 1223972 w 2111316"/>
                <a:gd name="connsiteY4" fmla="*/ 432620 h 1486720"/>
                <a:gd name="connsiteX0" fmla="*/ 1223972 w 2111316"/>
                <a:gd name="connsiteY0" fmla="*/ 511212 h 1565312"/>
                <a:gd name="connsiteX1" fmla="*/ 2111316 w 2111316"/>
                <a:gd name="connsiteY1" fmla="*/ 345194 h 1565312"/>
                <a:gd name="connsiteX2" fmla="*/ 2111316 w 2111316"/>
                <a:gd name="connsiteY2" fmla="*/ 1565312 h 1565312"/>
                <a:gd name="connsiteX3" fmla="*/ 4772 w 2111316"/>
                <a:gd name="connsiteY3" fmla="*/ 689012 h 1565312"/>
                <a:gd name="connsiteX4" fmla="*/ 1223972 w 2111316"/>
                <a:gd name="connsiteY4" fmla="*/ 511212 h 15653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375099"/>
                <a:gd name="connsiteY0" fmla="*/ 511212 h 2340012"/>
                <a:gd name="connsiteX1" fmla="*/ 2111316 w 2375099"/>
                <a:gd name="connsiteY1" fmla="*/ 345194 h 2340012"/>
                <a:gd name="connsiteX2" fmla="*/ 2354272 w 2375099"/>
                <a:gd name="connsiteY2" fmla="*/ 2340012 h 2340012"/>
                <a:gd name="connsiteX3" fmla="*/ 1514416 w 2375099"/>
                <a:gd name="connsiteY3" fmla="*/ 2251112 h 2340012"/>
                <a:gd name="connsiteX4" fmla="*/ 4772 w 2375099"/>
                <a:gd name="connsiteY4" fmla="*/ 689012 h 2340012"/>
                <a:gd name="connsiteX5" fmla="*/ 1223972 w 2375099"/>
                <a:gd name="connsiteY5" fmla="*/ 511212 h 2340012"/>
                <a:gd name="connsiteX0" fmla="*/ 1223972 w 2375099"/>
                <a:gd name="connsiteY0" fmla="*/ 511212 h 2425726"/>
                <a:gd name="connsiteX1" fmla="*/ 2111316 w 2375099"/>
                <a:gd name="connsiteY1" fmla="*/ 345194 h 2425726"/>
                <a:gd name="connsiteX2" fmla="*/ 2354272 w 2375099"/>
                <a:gd name="connsiteY2" fmla="*/ 2340012 h 2425726"/>
                <a:gd name="connsiteX3" fmla="*/ 1514416 w 2375099"/>
                <a:gd name="connsiteY3" fmla="*/ 2251112 h 2425726"/>
                <a:gd name="connsiteX4" fmla="*/ 4772 w 2375099"/>
                <a:gd name="connsiteY4" fmla="*/ 689012 h 2425726"/>
                <a:gd name="connsiteX5" fmla="*/ 1223972 w 2375099"/>
                <a:gd name="connsiteY5" fmla="*/ 511212 h 2425726"/>
                <a:gd name="connsiteX0" fmla="*/ 1223972 w 2375099"/>
                <a:gd name="connsiteY0" fmla="*/ 511212 h 2419020"/>
                <a:gd name="connsiteX1" fmla="*/ 2111316 w 2375099"/>
                <a:gd name="connsiteY1" fmla="*/ 345194 h 2419020"/>
                <a:gd name="connsiteX2" fmla="*/ 2354272 w 2375099"/>
                <a:gd name="connsiteY2" fmla="*/ 2340012 h 2419020"/>
                <a:gd name="connsiteX3" fmla="*/ 1514416 w 2375099"/>
                <a:gd name="connsiteY3" fmla="*/ 2213012 h 2419020"/>
                <a:gd name="connsiteX4" fmla="*/ 4772 w 2375099"/>
                <a:gd name="connsiteY4" fmla="*/ 689012 h 2419020"/>
                <a:gd name="connsiteX5" fmla="*/ 1223972 w 2375099"/>
                <a:gd name="connsiteY5" fmla="*/ 511212 h 2419020"/>
                <a:gd name="connsiteX0" fmla="*/ 1223972 w 2375099"/>
                <a:gd name="connsiteY0" fmla="*/ 511212 h 2456538"/>
                <a:gd name="connsiteX1" fmla="*/ 2111316 w 2375099"/>
                <a:gd name="connsiteY1" fmla="*/ 345194 h 2456538"/>
                <a:gd name="connsiteX2" fmla="*/ 2354272 w 2375099"/>
                <a:gd name="connsiteY2" fmla="*/ 2340012 h 2456538"/>
                <a:gd name="connsiteX3" fmla="*/ 1514416 w 2375099"/>
                <a:gd name="connsiteY3" fmla="*/ 2213012 h 2456538"/>
                <a:gd name="connsiteX4" fmla="*/ 4772 w 2375099"/>
                <a:gd name="connsiteY4" fmla="*/ 689012 h 2456538"/>
                <a:gd name="connsiteX5" fmla="*/ 1223972 w 2375099"/>
                <a:gd name="connsiteY5" fmla="*/ 511212 h 2456538"/>
                <a:gd name="connsiteX0" fmla="*/ 1223972 w 3409602"/>
                <a:gd name="connsiteY0" fmla="*/ 511212 h 2456538"/>
                <a:gd name="connsiteX1" fmla="*/ 2111316 w 3409602"/>
                <a:gd name="connsiteY1" fmla="*/ 345194 h 2456538"/>
                <a:gd name="connsiteX2" fmla="*/ 3408372 w 3409602"/>
                <a:gd name="connsiteY2" fmla="*/ 1298612 h 2456538"/>
                <a:gd name="connsiteX3" fmla="*/ 2354272 w 3409602"/>
                <a:gd name="connsiteY3" fmla="*/ 2340012 h 2456538"/>
                <a:gd name="connsiteX4" fmla="*/ 1514416 w 3409602"/>
                <a:gd name="connsiteY4" fmla="*/ 2213012 h 2456538"/>
                <a:gd name="connsiteX5" fmla="*/ 4772 w 3409602"/>
                <a:gd name="connsiteY5" fmla="*/ 689012 h 2456538"/>
                <a:gd name="connsiteX6" fmla="*/ 1223972 w 3409602"/>
                <a:gd name="connsiteY6" fmla="*/ 511212 h 2456538"/>
                <a:gd name="connsiteX0" fmla="*/ 1223972 w 3408372"/>
                <a:gd name="connsiteY0" fmla="*/ 511212 h 2456538"/>
                <a:gd name="connsiteX1" fmla="*/ 2111316 w 3408372"/>
                <a:gd name="connsiteY1" fmla="*/ 345194 h 2456538"/>
                <a:gd name="connsiteX2" fmla="*/ 3408372 w 3408372"/>
                <a:gd name="connsiteY2" fmla="*/ 1298612 h 2456538"/>
                <a:gd name="connsiteX3" fmla="*/ 2354272 w 3408372"/>
                <a:gd name="connsiteY3" fmla="*/ 2340012 h 2456538"/>
                <a:gd name="connsiteX4" fmla="*/ 1514416 w 3408372"/>
                <a:gd name="connsiteY4" fmla="*/ 2213012 h 2456538"/>
                <a:gd name="connsiteX5" fmla="*/ 4772 w 3408372"/>
                <a:gd name="connsiteY5" fmla="*/ 689012 h 2456538"/>
                <a:gd name="connsiteX6" fmla="*/ 1223972 w 3408372"/>
                <a:gd name="connsiteY6" fmla="*/ 511212 h 2456538"/>
                <a:gd name="connsiteX0" fmla="*/ 1223972 w 3408372"/>
                <a:gd name="connsiteY0" fmla="*/ 1448718 h 3394044"/>
                <a:gd name="connsiteX1" fmla="*/ 1336616 w 3408372"/>
                <a:gd name="connsiteY1" fmla="*/ 0 h 3394044"/>
                <a:gd name="connsiteX2" fmla="*/ 3408372 w 3408372"/>
                <a:gd name="connsiteY2" fmla="*/ 2236118 h 3394044"/>
                <a:gd name="connsiteX3" fmla="*/ 2354272 w 3408372"/>
                <a:gd name="connsiteY3" fmla="*/ 3277518 h 3394044"/>
                <a:gd name="connsiteX4" fmla="*/ 1514416 w 3408372"/>
                <a:gd name="connsiteY4" fmla="*/ 3150518 h 3394044"/>
                <a:gd name="connsiteX5" fmla="*/ 4772 w 3408372"/>
                <a:gd name="connsiteY5" fmla="*/ 1626518 h 3394044"/>
                <a:gd name="connsiteX6" fmla="*/ 1223972 w 3408372"/>
                <a:gd name="connsiteY6" fmla="*/ 1448718 h 3394044"/>
                <a:gd name="connsiteX0" fmla="*/ 1223972 w 3408372"/>
                <a:gd name="connsiteY0" fmla="*/ 511213 h 2456539"/>
                <a:gd name="connsiteX1" fmla="*/ 3408372 w 3408372"/>
                <a:gd name="connsiteY1" fmla="*/ 1298613 h 2456539"/>
                <a:gd name="connsiteX2" fmla="*/ 2354272 w 3408372"/>
                <a:gd name="connsiteY2" fmla="*/ 2340013 h 2456539"/>
                <a:gd name="connsiteX3" fmla="*/ 1514416 w 3408372"/>
                <a:gd name="connsiteY3" fmla="*/ 2213013 h 2456539"/>
                <a:gd name="connsiteX4" fmla="*/ 4772 w 3408372"/>
                <a:gd name="connsiteY4" fmla="*/ 689013 h 2456539"/>
                <a:gd name="connsiteX5" fmla="*/ 1223972 w 3408372"/>
                <a:gd name="connsiteY5" fmla="*/ 511213 h 245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8372" h="2456539">
                  <a:moveTo>
                    <a:pt x="1223972" y="511213"/>
                  </a:moveTo>
                  <a:lnTo>
                    <a:pt x="3408372" y="1298613"/>
                  </a:lnTo>
                  <a:cubicBezTo>
                    <a:pt x="3042465" y="2507383"/>
                    <a:pt x="2477315" y="2187613"/>
                    <a:pt x="2354272" y="2340013"/>
                  </a:cubicBezTo>
                  <a:cubicBezTo>
                    <a:pt x="1921920" y="2564380"/>
                    <a:pt x="1743568" y="2433146"/>
                    <a:pt x="1514416" y="2213013"/>
                  </a:cubicBezTo>
                  <a:cubicBezTo>
                    <a:pt x="350801" y="2124113"/>
                    <a:pt x="76187" y="1451013"/>
                    <a:pt x="4772" y="689013"/>
                  </a:cubicBezTo>
                  <a:cubicBezTo>
                    <a:pt x="-84128" y="-276186"/>
                    <a:pt x="1096972" y="-123786"/>
                    <a:pt x="1223972" y="511213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24">
              <a:extLst>
                <a:ext uri="{FF2B5EF4-FFF2-40B4-BE49-F238E27FC236}">
                  <a16:creationId xmlns:a16="http://schemas.microsoft.com/office/drawing/2014/main" id="{12241C6F-D714-4817-84D8-3A4656E463D2}"/>
                </a:ext>
              </a:extLst>
            </p:cNvPr>
            <p:cNvSpPr/>
            <p:nvPr/>
          </p:nvSpPr>
          <p:spPr>
            <a:xfrm>
              <a:off x="5498117" y="1886710"/>
              <a:ext cx="2383434" cy="2841079"/>
            </a:xfrm>
            <a:custGeom>
              <a:avLst/>
              <a:gdLst>
                <a:gd name="connsiteX0" fmla="*/ 0 w 1347785"/>
                <a:gd name="connsiteY0" fmla="*/ 0 h 1453391"/>
                <a:gd name="connsiteX1" fmla="*/ 1347785 w 1347785"/>
                <a:gd name="connsiteY1" fmla="*/ 0 h 1453391"/>
                <a:gd name="connsiteX2" fmla="*/ 1347785 w 1347785"/>
                <a:gd name="connsiteY2" fmla="*/ 1453391 h 1453391"/>
                <a:gd name="connsiteX3" fmla="*/ 0 w 1347785"/>
                <a:gd name="connsiteY3" fmla="*/ 1453391 h 1453391"/>
                <a:gd name="connsiteX4" fmla="*/ 0 w 1347785"/>
                <a:gd name="connsiteY4" fmla="*/ 0 h 1453391"/>
                <a:gd name="connsiteX0" fmla="*/ 38100 w 1347785"/>
                <a:gd name="connsiteY0" fmla="*/ 0 h 1986791"/>
                <a:gd name="connsiteX1" fmla="*/ 1347785 w 1347785"/>
                <a:gd name="connsiteY1" fmla="*/ 533400 h 1986791"/>
                <a:gd name="connsiteX2" fmla="*/ 1347785 w 1347785"/>
                <a:gd name="connsiteY2" fmla="*/ 1986791 h 1986791"/>
                <a:gd name="connsiteX3" fmla="*/ 0 w 1347785"/>
                <a:gd name="connsiteY3" fmla="*/ 1986791 h 1986791"/>
                <a:gd name="connsiteX4" fmla="*/ 38100 w 1347785"/>
                <a:gd name="connsiteY4" fmla="*/ 0 h 1986791"/>
                <a:gd name="connsiteX0" fmla="*/ 244357 w 1554042"/>
                <a:gd name="connsiteY0" fmla="*/ 0 h 1986791"/>
                <a:gd name="connsiteX1" fmla="*/ 1554042 w 1554042"/>
                <a:gd name="connsiteY1" fmla="*/ 533400 h 1986791"/>
                <a:gd name="connsiteX2" fmla="*/ 1554042 w 1554042"/>
                <a:gd name="connsiteY2" fmla="*/ 1986791 h 1986791"/>
                <a:gd name="connsiteX3" fmla="*/ 206257 w 1554042"/>
                <a:gd name="connsiteY3" fmla="*/ 1986791 h 1986791"/>
                <a:gd name="connsiteX4" fmla="*/ 244357 w 1554042"/>
                <a:gd name="connsiteY4" fmla="*/ 0 h 1986791"/>
                <a:gd name="connsiteX0" fmla="*/ 110322 w 1420007"/>
                <a:gd name="connsiteY0" fmla="*/ 0 h 2697991"/>
                <a:gd name="connsiteX1" fmla="*/ 1420007 w 1420007"/>
                <a:gd name="connsiteY1" fmla="*/ 533400 h 2697991"/>
                <a:gd name="connsiteX2" fmla="*/ 1420007 w 1420007"/>
                <a:gd name="connsiteY2" fmla="*/ 1986791 h 2697991"/>
                <a:gd name="connsiteX3" fmla="*/ 1139022 w 1420007"/>
                <a:gd name="connsiteY3" fmla="*/ 2697991 h 2697991"/>
                <a:gd name="connsiteX4" fmla="*/ 110322 w 1420007"/>
                <a:gd name="connsiteY4" fmla="*/ 0 h 2697991"/>
                <a:gd name="connsiteX0" fmla="*/ 204053 w 1513738"/>
                <a:gd name="connsiteY0" fmla="*/ 0 h 2697991"/>
                <a:gd name="connsiteX1" fmla="*/ 1513738 w 1513738"/>
                <a:gd name="connsiteY1" fmla="*/ 533400 h 2697991"/>
                <a:gd name="connsiteX2" fmla="*/ 1513738 w 1513738"/>
                <a:gd name="connsiteY2" fmla="*/ 1986791 h 2697991"/>
                <a:gd name="connsiteX3" fmla="*/ 1232753 w 1513738"/>
                <a:gd name="connsiteY3" fmla="*/ 2697991 h 2697991"/>
                <a:gd name="connsiteX4" fmla="*/ 204053 w 1513738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1270985 w 1551970"/>
                <a:gd name="connsiteY3" fmla="*/ 2697991 h 2697991"/>
                <a:gd name="connsiteX4" fmla="*/ 242285 w 1551970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978885 w 1551970"/>
                <a:gd name="connsiteY3" fmla="*/ 2342391 h 2697991"/>
                <a:gd name="connsiteX4" fmla="*/ 1270985 w 1551970"/>
                <a:gd name="connsiteY4" fmla="*/ 2697991 h 2697991"/>
                <a:gd name="connsiteX5" fmla="*/ 242285 w 1551970"/>
                <a:gd name="connsiteY5" fmla="*/ 0 h 2697991"/>
                <a:gd name="connsiteX0" fmla="*/ 242285 w 1673226"/>
                <a:gd name="connsiteY0" fmla="*/ 0 h 2835290"/>
                <a:gd name="connsiteX1" fmla="*/ 1551970 w 1673226"/>
                <a:gd name="connsiteY1" fmla="*/ 533400 h 2835290"/>
                <a:gd name="connsiteX2" fmla="*/ 1551970 w 1673226"/>
                <a:gd name="connsiteY2" fmla="*/ 1986791 h 2835290"/>
                <a:gd name="connsiteX3" fmla="*/ 1651985 w 1673226"/>
                <a:gd name="connsiteY3" fmla="*/ 2831341 h 2835290"/>
                <a:gd name="connsiteX4" fmla="*/ 978885 w 1673226"/>
                <a:gd name="connsiteY4" fmla="*/ 2342391 h 2835290"/>
                <a:gd name="connsiteX5" fmla="*/ 1270985 w 1673226"/>
                <a:gd name="connsiteY5" fmla="*/ 2697991 h 2835290"/>
                <a:gd name="connsiteX6" fmla="*/ 242285 w 1673226"/>
                <a:gd name="connsiteY6" fmla="*/ 0 h 2835290"/>
                <a:gd name="connsiteX0" fmla="*/ 242285 w 1673226"/>
                <a:gd name="connsiteY0" fmla="*/ 0 h 2841079"/>
                <a:gd name="connsiteX1" fmla="*/ 1551970 w 1673226"/>
                <a:gd name="connsiteY1" fmla="*/ 533400 h 2841079"/>
                <a:gd name="connsiteX2" fmla="*/ 1551970 w 1673226"/>
                <a:gd name="connsiteY2" fmla="*/ 1986791 h 2841079"/>
                <a:gd name="connsiteX3" fmla="*/ 1651985 w 1673226"/>
                <a:gd name="connsiteY3" fmla="*/ 2831341 h 2841079"/>
                <a:gd name="connsiteX4" fmla="*/ 978885 w 1673226"/>
                <a:gd name="connsiteY4" fmla="*/ 2342391 h 2841079"/>
                <a:gd name="connsiteX5" fmla="*/ 1270985 w 1673226"/>
                <a:gd name="connsiteY5" fmla="*/ 2697991 h 2841079"/>
                <a:gd name="connsiteX6" fmla="*/ 242285 w 1673226"/>
                <a:gd name="connsiteY6" fmla="*/ 0 h 2841079"/>
                <a:gd name="connsiteX0" fmla="*/ 242285 w 1668998"/>
                <a:gd name="connsiteY0" fmla="*/ 0 h 2841079"/>
                <a:gd name="connsiteX1" fmla="*/ 1551970 w 1668998"/>
                <a:gd name="connsiteY1" fmla="*/ 533400 h 2841079"/>
                <a:gd name="connsiteX2" fmla="*/ 1551970 w 1668998"/>
                <a:gd name="connsiteY2" fmla="*/ 1986791 h 2841079"/>
                <a:gd name="connsiteX3" fmla="*/ 1366235 w 1668998"/>
                <a:gd name="connsiteY3" fmla="*/ 2361440 h 2841079"/>
                <a:gd name="connsiteX4" fmla="*/ 1651985 w 1668998"/>
                <a:gd name="connsiteY4" fmla="*/ 2831341 h 2841079"/>
                <a:gd name="connsiteX5" fmla="*/ 978885 w 1668998"/>
                <a:gd name="connsiteY5" fmla="*/ 2342391 h 2841079"/>
                <a:gd name="connsiteX6" fmla="*/ 1270985 w 1668998"/>
                <a:gd name="connsiteY6" fmla="*/ 2697991 h 2841079"/>
                <a:gd name="connsiteX7" fmla="*/ 242285 w 1668998"/>
                <a:gd name="connsiteY7" fmla="*/ 0 h 2841079"/>
                <a:gd name="connsiteX0" fmla="*/ 242285 w 1711151"/>
                <a:gd name="connsiteY0" fmla="*/ 0 h 2841079"/>
                <a:gd name="connsiteX1" fmla="*/ 1551970 w 1711151"/>
                <a:gd name="connsiteY1" fmla="*/ 533400 h 2841079"/>
                <a:gd name="connsiteX2" fmla="*/ 1551970 w 1711151"/>
                <a:gd name="connsiteY2" fmla="*/ 1986791 h 2841079"/>
                <a:gd name="connsiteX3" fmla="*/ 1366235 w 1711151"/>
                <a:gd name="connsiteY3" fmla="*/ 2361440 h 2841079"/>
                <a:gd name="connsiteX4" fmla="*/ 1651985 w 1711151"/>
                <a:gd name="connsiteY4" fmla="*/ 2831341 h 2841079"/>
                <a:gd name="connsiteX5" fmla="*/ 978885 w 1711151"/>
                <a:gd name="connsiteY5" fmla="*/ 2342391 h 2841079"/>
                <a:gd name="connsiteX6" fmla="*/ 1270985 w 1711151"/>
                <a:gd name="connsiteY6" fmla="*/ 2697991 h 2841079"/>
                <a:gd name="connsiteX7" fmla="*/ 242285 w 1711151"/>
                <a:gd name="connsiteY7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68184"/>
                <a:gd name="connsiteY0" fmla="*/ 0 h 2841079"/>
                <a:gd name="connsiteX1" fmla="*/ 1551970 w 2168184"/>
                <a:gd name="connsiteY1" fmla="*/ 533400 h 2841079"/>
                <a:gd name="connsiteX2" fmla="*/ 1551970 w 2168184"/>
                <a:gd name="connsiteY2" fmla="*/ 1986791 h 2841079"/>
                <a:gd name="connsiteX3" fmla="*/ 2153635 w 2168184"/>
                <a:gd name="connsiteY3" fmla="*/ 2818640 h 2841079"/>
                <a:gd name="connsiteX4" fmla="*/ 1366235 w 2168184"/>
                <a:gd name="connsiteY4" fmla="*/ 2361440 h 2841079"/>
                <a:gd name="connsiteX5" fmla="*/ 1651985 w 2168184"/>
                <a:gd name="connsiteY5" fmla="*/ 2831341 h 2841079"/>
                <a:gd name="connsiteX6" fmla="*/ 978885 w 2168184"/>
                <a:gd name="connsiteY6" fmla="*/ 2342391 h 2841079"/>
                <a:gd name="connsiteX7" fmla="*/ 1270985 w 2168184"/>
                <a:gd name="connsiteY7" fmla="*/ 2697991 h 2841079"/>
                <a:gd name="connsiteX8" fmla="*/ 242285 w 2168184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6784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50995"/>
                <a:gd name="connsiteY0" fmla="*/ 0 h 2841079"/>
                <a:gd name="connsiteX1" fmla="*/ 1551970 w 2350995"/>
                <a:gd name="connsiteY1" fmla="*/ 533400 h 2841079"/>
                <a:gd name="connsiteX2" fmla="*/ 2318734 w 2350995"/>
                <a:gd name="connsiteY2" fmla="*/ 2748790 h 2841079"/>
                <a:gd name="connsiteX3" fmla="*/ 1640870 w 2350995"/>
                <a:gd name="connsiteY3" fmla="*/ 2126491 h 2841079"/>
                <a:gd name="connsiteX4" fmla="*/ 2153635 w 2350995"/>
                <a:gd name="connsiteY4" fmla="*/ 2818640 h 2841079"/>
                <a:gd name="connsiteX5" fmla="*/ 1366235 w 2350995"/>
                <a:gd name="connsiteY5" fmla="*/ 2361440 h 2841079"/>
                <a:gd name="connsiteX6" fmla="*/ 1651985 w 2350995"/>
                <a:gd name="connsiteY6" fmla="*/ 2831341 h 2841079"/>
                <a:gd name="connsiteX7" fmla="*/ 978885 w 2350995"/>
                <a:gd name="connsiteY7" fmla="*/ 2342391 h 2841079"/>
                <a:gd name="connsiteX8" fmla="*/ 1270985 w 2350995"/>
                <a:gd name="connsiteY8" fmla="*/ 2697991 h 2841079"/>
                <a:gd name="connsiteX9" fmla="*/ 242285 w 2350995"/>
                <a:gd name="connsiteY9" fmla="*/ 0 h 2841079"/>
                <a:gd name="connsiteX0" fmla="*/ 242285 w 2334147"/>
                <a:gd name="connsiteY0" fmla="*/ 0 h 2841079"/>
                <a:gd name="connsiteX1" fmla="*/ 1551970 w 2334147"/>
                <a:gd name="connsiteY1" fmla="*/ 533400 h 2841079"/>
                <a:gd name="connsiteX2" fmla="*/ 1899634 w 2334147"/>
                <a:gd name="connsiteY2" fmla="*/ 1986790 h 2841079"/>
                <a:gd name="connsiteX3" fmla="*/ 2318734 w 2334147"/>
                <a:gd name="connsiteY3" fmla="*/ 2748790 h 2841079"/>
                <a:gd name="connsiteX4" fmla="*/ 1640870 w 2334147"/>
                <a:gd name="connsiteY4" fmla="*/ 2126491 h 2841079"/>
                <a:gd name="connsiteX5" fmla="*/ 2153635 w 2334147"/>
                <a:gd name="connsiteY5" fmla="*/ 2818640 h 2841079"/>
                <a:gd name="connsiteX6" fmla="*/ 1366235 w 2334147"/>
                <a:gd name="connsiteY6" fmla="*/ 2361440 h 2841079"/>
                <a:gd name="connsiteX7" fmla="*/ 1651985 w 2334147"/>
                <a:gd name="connsiteY7" fmla="*/ 2831341 h 2841079"/>
                <a:gd name="connsiteX8" fmla="*/ 978885 w 2334147"/>
                <a:gd name="connsiteY8" fmla="*/ 2342391 h 2841079"/>
                <a:gd name="connsiteX9" fmla="*/ 1270985 w 2334147"/>
                <a:gd name="connsiteY9" fmla="*/ 2697991 h 2841079"/>
                <a:gd name="connsiteX10" fmla="*/ 242285 w 2334147"/>
                <a:gd name="connsiteY10" fmla="*/ 0 h 2841079"/>
                <a:gd name="connsiteX0" fmla="*/ 242285 w 2350485"/>
                <a:gd name="connsiteY0" fmla="*/ 0 h 2841079"/>
                <a:gd name="connsiteX1" fmla="*/ 1551970 w 2350485"/>
                <a:gd name="connsiteY1" fmla="*/ 533400 h 2841079"/>
                <a:gd name="connsiteX2" fmla="*/ 1899634 w 2350485"/>
                <a:gd name="connsiteY2" fmla="*/ 1986790 h 2841079"/>
                <a:gd name="connsiteX3" fmla="*/ 2318734 w 2350485"/>
                <a:gd name="connsiteY3" fmla="*/ 2748790 h 2841079"/>
                <a:gd name="connsiteX4" fmla="*/ 1640870 w 2350485"/>
                <a:gd name="connsiteY4" fmla="*/ 2126491 h 2841079"/>
                <a:gd name="connsiteX5" fmla="*/ 2153635 w 2350485"/>
                <a:gd name="connsiteY5" fmla="*/ 2818640 h 2841079"/>
                <a:gd name="connsiteX6" fmla="*/ 1366235 w 2350485"/>
                <a:gd name="connsiteY6" fmla="*/ 2361440 h 2841079"/>
                <a:gd name="connsiteX7" fmla="*/ 1651985 w 2350485"/>
                <a:gd name="connsiteY7" fmla="*/ 2831341 h 2841079"/>
                <a:gd name="connsiteX8" fmla="*/ 978885 w 2350485"/>
                <a:gd name="connsiteY8" fmla="*/ 2342391 h 2841079"/>
                <a:gd name="connsiteX9" fmla="*/ 1270985 w 2350485"/>
                <a:gd name="connsiteY9" fmla="*/ 2697991 h 2841079"/>
                <a:gd name="connsiteX10" fmla="*/ 242285 w 2350485"/>
                <a:gd name="connsiteY10" fmla="*/ 0 h 2841079"/>
                <a:gd name="connsiteX0" fmla="*/ 242285 w 2398708"/>
                <a:gd name="connsiteY0" fmla="*/ 0 h 2841079"/>
                <a:gd name="connsiteX1" fmla="*/ 1551970 w 2398708"/>
                <a:gd name="connsiteY1" fmla="*/ 533400 h 2841079"/>
                <a:gd name="connsiteX2" fmla="*/ 2394934 w 2398708"/>
                <a:gd name="connsiteY2" fmla="*/ 2450340 h 2841079"/>
                <a:gd name="connsiteX3" fmla="*/ 1899634 w 2398708"/>
                <a:gd name="connsiteY3" fmla="*/ 1986790 h 2841079"/>
                <a:gd name="connsiteX4" fmla="*/ 2318734 w 2398708"/>
                <a:gd name="connsiteY4" fmla="*/ 2748790 h 2841079"/>
                <a:gd name="connsiteX5" fmla="*/ 1640870 w 2398708"/>
                <a:gd name="connsiteY5" fmla="*/ 2126491 h 2841079"/>
                <a:gd name="connsiteX6" fmla="*/ 2153635 w 2398708"/>
                <a:gd name="connsiteY6" fmla="*/ 2818640 h 2841079"/>
                <a:gd name="connsiteX7" fmla="*/ 1366235 w 2398708"/>
                <a:gd name="connsiteY7" fmla="*/ 2361440 h 2841079"/>
                <a:gd name="connsiteX8" fmla="*/ 1651985 w 2398708"/>
                <a:gd name="connsiteY8" fmla="*/ 2831341 h 2841079"/>
                <a:gd name="connsiteX9" fmla="*/ 978885 w 2398708"/>
                <a:gd name="connsiteY9" fmla="*/ 2342391 h 2841079"/>
                <a:gd name="connsiteX10" fmla="*/ 1270985 w 2398708"/>
                <a:gd name="connsiteY10" fmla="*/ 2697991 h 2841079"/>
                <a:gd name="connsiteX11" fmla="*/ 242285 w 2398708"/>
                <a:gd name="connsiteY11" fmla="*/ 0 h 2841079"/>
                <a:gd name="connsiteX0" fmla="*/ 242285 w 2402280"/>
                <a:gd name="connsiteY0" fmla="*/ 0 h 2841079"/>
                <a:gd name="connsiteX1" fmla="*/ 1551970 w 2402280"/>
                <a:gd name="connsiteY1" fmla="*/ 533400 h 2841079"/>
                <a:gd name="connsiteX2" fmla="*/ 2394934 w 2402280"/>
                <a:gd name="connsiteY2" fmla="*/ 2450340 h 2841079"/>
                <a:gd name="connsiteX3" fmla="*/ 1899634 w 2402280"/>
                <a:gd name="connsiteY3" fmla="*/ 1986790 h 2841079"/>
                <a:gd name="connsiteX4" fmla="*/ 2318734 w 2402280"/>
                <a:gd name="connsiteY4" fmla="*/ 2748790 h 2841079"/>
                <a:gd name="connsiteX5" fmla="*/ 1640870 w 2402280"/>
                <a:gd name="connsiteY5" fmla="*/ 2126491 h 2841079"/>
                <a:gd name="connsiteX6" fmla="*/ 2153635 w 2402280"/>
                <a:gd name="connsiteY6" fmla="*/ 2818640 h 2841079"/>
                <a:gd name="connsiteX7" fmla="*/ 1366235 w 2402280"/>
                <a:gd name="connsiteY7" fmla="*/ 2361440 h 2841079"/>
                <a:gd name="connsiteX8" fmla="*/ 1651985 w 2402280"/>
                <a:gd name="connsiteY8" fmla="*/ 2831341 h 2841079"/>
                <a:gd name="connsiteX9" fmla="*/ 978885 w 2402280"/>
                <a:gd name="connsiteY9" fmla="*/ 2342391 h 2841079"/>
                <a:gd name="connsiteX10" fmla="*/ 1270985 w 2402280"/>
                <a:gd name="connsiteY10" fmla="*/ 2697991 h 2841079"/>
                <a:gd name="connsiteX11" fmla="*/ 242285 w 2402280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3434" h="2841079">
                  <a:moveTo>
                    <a:pt x="242285" y="0"/>
                  </a:moveTo>
                  <a:cubicBezTo>
                    <a:pt x="625825" y="496740"/>
                    <a:pt x="2388584" y="1341460"/>
                    <a:pt x="2375884" y="2564640"/>
                  </a:cubicBezTo>
                  <a:cubicBezTo>
                    <a:pt x="2459228" y="2825922"/>
                    <a:pt x="1823434" y="1825923"/>
                    <a:pt x="1899634" y="1986790"/>
                  </a:cubicBezTo>
                  <a:cubicBezTo>
                    <a:pt x="2260791" y="2392535"/>
                    <a:pt x="2415836" y="2742440"/>
                    <a:pt x="2318734" y="2748790"/>
                  </a:cubicBezTo>
                  <a:cubicBezTo>
                    <a:pt x="2207079" y="2827107"/>
                    <a:pt x="1900163" y="2349799"/>
                    <a:pt x="1636107" y="2121728"/>
                  </a:cubicBezTo>
                  <a:cubicBezTo>
                    <a:pt x="1627376" y="2154410"/>
                    <a:pt x="2241741" y="2653011"/>
                    <a:pt x="2153635" y="2818640"/>
                  </a:cubicBezTo>
                  <a:cubicBezTo>
                    <a:pt x="1798829" y="2906481"/>
                    <a:pt x="1345597" y="2281007"/>
                    <a:pt x="1366235" y="2361440"/>
                  </a:cubicBezTo>
                  <a:cubicBezTo>
                    <a:pt x="1377348" y="2399011"/>
                    <a:pt x="1868943" y="2690054"/>
                    <a:pt x="1651985" y="2831341"/>
                  </a:cubicBezTo>
                  <a:cubicBezTo>
                    <a:pt x="1359621" y="2928708"/>
                    <a:pt x="959835" y="2261958"/>
                    <a:pt x="978885" y="2342391"/>
                  </a:cubicBezTo>
                  <a:lnTo>
                    <a:pt x="1270985" y="2697991"/>
                  </a:lnTo>
                  <a:cubicBezTo>
                    <a:pt x="280385" y="2531027"/>
                    <a:pt x="-380015" y="992464"/>
                    <a:pt x="242285" y="0"/>
                  </a:cubicBezTo>
                  <a:close/>
                </a:path>
              </a:pathLst>
            </a:custGeom>
            <a:solidFill>
              <a:srgbClr val="CAC0B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595B04B4-77EC-4874-89CE-14060EB895D1}"/>
                </a:ext>
              </a:extLst>
            </p:cNvPr>
            <p:cNvSpPr/>
            <p:nvPr/>
          </p:nvSpPr>
          <p:spPr>
            <a:xfrm>
              <a:off x="6426200" y="2940050"/>
              <a:ext cx="546100" cy="533400"/>
            </a:xfrm>
            <a:custGeom>
              <a:avLst/>
              <a:gdLst>
                <a:gd name="connsiteX0" fmla="*/ 0 w 546100"/>
                <a:gd name="connsiteY0" fmla="*/ 0 h 533400"/>
                <a:gd name="connsiteX1" fmla="*/ 146050 w 546100"/>
                <a:gd name="connsiteY1" fmla="*/ 203200 h 533400"/>
                <a:gd name="connsiteX2" fmla="*/ 311150 w 546100"/>
                <a:gd name="connsiteY2" fmla="*/ 330200 h 533400"/>
                <a:gd name="connsiteX3" fmla="*/ 546100 w 546100"/>
                <a:gd name="connsiteY3" fmla="*/ 533400 h 533400"/>
                <a:gd name="connsiteX4" fmla="*/ 546100 w 546100"/>
                <a:gd name="connsiteY4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00" h="533400">
                  <a:moveTo>
                    <a:pt x="0" y="0"/>
                  </a:moveTo>
                  <a:cubicBezTo>
                    <a:pt x="47096" y="74083"/>
                    <a:pt x="94192" y="148167"/>
                    <a:pt x="146050" y="203200"/>
                  </a:cubicBezTo>
                  <a:cubicBezTo>
                    <a:pt x="197908" y="258233"/>
                    <a:pt x="244475" y="275167"/>
                    <a:pt x="311150" y="330200"/>
                  </a:cubicBezTo>
                  <a:cubicBezTo>
                    <a:pt x="377825" y="385233"/>
                    <a:pt x="546100" y="533400"/>
                    <a:pt x="546100" y="533400"/>
                  </a:cubicBezTo>
                  <a:lnTo>
                    <a:pt x="546100" y="5334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99E42A7B-6F62-4F7A-A9C5-A011A16DDE8C}"/>
                </a:ext>
              </a:extLst>
            </p:cNvPr>
            <p:cNvSpPr/>
            <p:nvPr/>
          </p:nvSpPr>
          <p:spPr>
            <a:xfrm>
              <a:off x="6261100" y="3276600"/>
              <a:ext cx="311150" cy="336550"/>
            </a:xfrm>
            <a:custGeom>
              <a:avLst/>
              <a:gdLst>
                <a:gd name="connsiteX0" fmla="*/ 0 w 311150"/>
                <a:gd name="connsiteY0" fmla="*/ 0 h 336550"/>
                <a:gd name="connsiteX1" fmla="*/ 127000 w 311150"/>
                <a:gd name="connsiteY1" fmla="*/ 133350 h 336550"/>
                <a:gd name="connsiteX2" fmla="*/ 215900 w 311150"/>
                <a:gd name="connsiteY2" fmla="*/ 273050 h 336550"/>
                <a:gd name="connsiteX3" fmla="*/ 311150 w 311150"/>
                <a:gd name="connsiteY3" fmla="*/ 336550 h 336550"/>
                <a:gd name="connsiteX4" fmla="*/ 311150 w 311150"/>
                <a:gd name="connsiteY4" fmla="*/ 3365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150" h="336550">
                  <a:moveTo>
                    <a:pt x="0" y="0"/>
                  </a:moveTo>
                  <a:cubicBezTo>
                    <a:pt x="45508" y="43921"/>
                    <a:pt x="91017" y="87842"/>
                    <a:pt x="127000" y="133350"/>
                  </a:cubicBezTo>
                  <a:cubicBezTo>
                    <a:pt x="162983" y="178858"/>
                    <a:pt x="185208" y="239183"/>
                    <a:pt x="215900" y="273050"/>
                  </a:cubicBezTo>
                  <a:cubicBezTo>
                    <a:pt x="246592" y="306917"/>
                    <a:pt x="311150" y="336550"/>
                    <a:pt x="311150" y="336550"/>
                  </a:cubicBezTo>
                  <a:lnTo>
                    <a:pt x="311150" y="3365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217CA063-8B6D-405D-A28F-DFF1DE937762}"/>
                </a:ext>
              </a:extLst>
            </p:cNvPr>
            <p:cNvSpPr/>
            <p:nvPr/>
          </p:nvSpPr>
          <p:spPr>
            <a:xfrm>
              <a:off x="6045200" y="3676650"/>
              <a:ext cx="114300" cy="107950"/>
            </a:xfrm>
            <a:custGeom>
              <a:avLst/>
              <a:gdLst>
                <a:gd name="connsiteX0" fmla="*/ 0 w 114300"/>
                <a:gd name="connsiteY0" fmla="*/ 0 h 107950"/>
                <a:gd name="connsiteX1" fmla="*/ 57150 w 114300"/>
                <a:gd name="connsiteY1" fmla="*/ 57150 h 107950"/>
                <a:gd name="connsiteX2" fmla="*/ 114300 w 114300"/>
                <a:gd name="connsiteY2" fmla="*/ 107950 h 107950"/>
                <a:gd name="connsiteX3" fmla="*/ 114300 w 114300"/>
                <a:gd name="connsiteY3" fmla="*/ 10795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7950">
                  <a:moveTo>
                    <a:pt x="0" y="0"/>
                  </a:moveTo>
                  <a:cubicBezTo>
                    <a:pt x="19050" y="19579"/>
                    <a:pt x="38100" y="39158"/>
                    <a:pt x="57150" y="57150"/>
                  </a:cubicBezTo>
                  <a:cubicBezTo>
                    <a:pt x="76200" y="75142"/>
                    <a:pt x="114300" y="107950"/>
                    <a:pt x="114300" y="107950"/>
                  </a:cubicBezTo>
                  <a:lnTo>
                    <a:pt x="114300" y="107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0A38B13E-74A8-4EEF-9EFC-4AD70D264F22}"/>
                </a:ext>
              </a:extLst>
            </p:cNvPr>
            <p:cNvSpPr/>
            <p:nvPr/>
          </p:nvSpPr>
          <p:spPr>
            <a:xfrm>
              <a:off x="4543425" y="3465772"/>
              <a:ext cx="877639" cy="341053"/>
            </a:xfrm>
            <a:custGeom>
              <a:avLst/>
              <a:gdLst>
                <a:gd name="connsiteX0" fmla="*/ 0 w 877639"/>
                <a:gd name="connsiteY0" fmla="*/ 71178 h 341053"/>
                <a:gd name="connsiteX1" fmla="*/ 57150 w 877639"/>
                <a:gd name="connsiteY1" fmla="*/ 207703 h 341053"/>
                <a:gd name="connsiteX2" fmla="*/ 123825 w 877639"/>
                <a:gd name="connsiteY2" fmla="*/ 258503 h 341053"/>
                <a:gd name="connsiteX3" fmla="*/ 215900 w 877639"/>
                <a:gd name="connsiteY3" fmla="*/ 141028 h 341053"/>
                <a:gd name="connsiteX4" fmla="*/ 254000 w 877639"/>
                <a:gd name="connsiteY4" fmla="*/ 258503 h 341053"/>
                <a:gd name="connsiteX5" fmla="*/ 339725 w 877639"/>
                <a:gd name="connsiteY5" fmla="*/ 331528 h 341053"/>
                <a:gd name="connsiteX6" fmla="*/ 431800 w 877639"/>
                <a:gd name="connsiteY6" fmla="*/ 328353 h 341053"/>
                <a:gd name="connsiteX7" fmla="*/ 492125 w 877639"/>
                <a:gd name="connsiteY7" fmla="*/ 223578 h 341053"/>
                <a:gd name="connsiteX8" fmla="*/ 501650 w 877639"/>
                <a:gd name="connsiteY8" fmla="*/ 93403 h 341053"/>
                <a:gd name="connsiteX9" fmla="*/ 574675 w 877639"/>
                <a:gd name="connsiteY9" fmla="*/ 236278 h 341053"/>
                <a:gd name="connsiteX10" fmla="*/ 669925 w 877639"/>
                <a:gd name="connsiteY10" fmla="*/ 312478 h 341053"/>
                <a:gd name="connsiteX11" fmla="*/ 733425 w 877639"/>
                <a:gd name="connsiteY11" fmla="*/ 236278 h 341053"/>
                <a:gd name="connsiteX12" fmla="*/ 742950 w 877639"/>
                <a:gd name="connsiteY12" fmla="*/ 115628 h 341053"/>
                <a:gd name="connsiteX13" fmla="*/ 803275 w 877639"/>
                <a:gd name="connsiteY13" fmla="*/ 195003 h 341053"/>
                <a:gd name="connsiteX14" fmla="*/ 873125 w 877639"/>
                <a:gd name="connsiteY14" fmla="*/ 172778 h 341053"/>
                <a:gd name="connsiteX15" fmla="*/ 869950 w 877639"/>
                <a:gd name="connsiteY15" fmla="*/ 17203 h 341053"/>
                <a:gd name="connsiteX16" fmla="*/ 863600 w 877639"/>
                <a:gd name="connsiteY16" fmla="*/ 10853 h 34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7639" h="341053">
                  <a:moveTo>
                    <a:pt x="0" y="71178"/>
                  </a:moveTo>
                  <a:cubicBezTo>
                    <a:pt x="18256" y="123830"/>
                    <a:pt x="36513" y="176482"/>
                    <a:pt x="57150" y="207703"/>
                  </a:cubicBezTo>
                  <a:cubicBezTo>
                    <a:pt x="77787" y="238924"/>
                    <a:pt x="97367" y="269616"/>
                    <a:pt x="123825" y="258503"/>
                  </a:cubicBezTo>
                  <a:cubicBezTo>
                    <a:pt x="150283" y="247391"/>
                    <a:pt x="194204" y="141028"/>
                    <a:pt x="215900" y="141028"/>
                  </a:cubicBezTo>
                  <a:cubicBezTo>
                    <a:pt x="237596" y="141028"/>
                    <a:pt x="233363" y="226753"/>
                    <a:pt x="254000" y="258503"/>
                  </a:cubicBezTo>
                  <a:cubicBezTo>
                    <a:pt x="274637" y="290253"/>
                    <a:pt x="310092" y="319886"/>
                    <a:pt x="339725" y="331528"/>
                  </a:cubicBezTo>
                  <a:cubicBezTo>
                    <a:pt x="369358" y="343170"/>
                    <a:pt x="406400" y="346345"/>
                    <a:pt x="431800" y="328353"/>
                  </a:cubicBezTo>
                  <a:cubicBezTo>
                    <a:pt x="457200" y="310361"/>
                    <a:pt x="480483" y="262736"/>
                    <a:pt x="492125" y="223578"/>
                  </a:cubicBezTo>
                  <a:cubicBezTo>
                    <a:pt x="503767" y="184420"/>
                    <a:pt x="487892" y="91286"/>
                    <a:pt x="501650" y="93403"/>
                  </a:cubicBezTo>
                  <a:cubicBezTo>
                    <a:pt x="515408" y="95520"/>
                    <a:pt x="546629" y="199766"/>
                    <a:pt x="574675" y="236278"/>
                  </a:cubicBezTo>
                  <a:cubicBezTo>
                    <a:pt x="602721" y="272790"/>
                    <a:pt x="643467" y="312478"/>
                    <a:pt x="669925" y="312478"/>
                  </a:cubicBezTo>
                  <a:cubicBezTo>
                    <a:pt x="696383" y="312478"/>
                    <a:pt x="721254" y="269086"/>
                    <a:pt x="733425" y="236278"/>
                  </a:cubicBezTo>
                  <a:cubicBezTo>
                    <a:pt x="745596" y="203470"/>
                    <a:pt x="731308" y="122507"/>
                    <a:pt x="742950" y="115628"/>
                  </a:cubicBezTo>
                  <a:cubicBezTo>
                    <a:pt x="754592" y="108749"/>
                    <a:pt x="781579" y="185478"/>
                    <a:pt x="803275" y="195003"/>
                  </a:cubicBezTo>
                  <a:cubicBezTo>
                    <a:pt x="824971" y="204528"/>
                    <a:pt x="862013" y="202411"/>
                    <a:pt x="873125" y="172778"/>
                  </a:cubicBezTo>
                  <a:cubicBezTo>
                    <a:pt x="884237" y="143145"/>
                    <a:pt x="871537" y="44190"/>
                    <a:pt x="869950" y="17203"/>
                  </a:cubicBezTo>
                  <a:cubicBezTo>
                    <a:pt x="868363" y="-9784"/>
                    <a:pt x="865981" y="534"/>
                    <a:pt x="863600" y="1085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24EA95F2-7172-46B4-A84C-01A4C9534E93}"/>
                </a:ext>
              </a:extLst>
            </p:cNvPr>
            <p:cNvSpPr/>
            <p:nvPr/>
          </p:nvSpPr>
          <p:spPr>
            <a:xfrm>
              <a:off x="4718050" y="3937000"/>
              <a:ext cx="895913" cy="358908"/>
            </a:xfrm>
            <a:custGeom>
              <a:avLst/>
              <a:gdLst>
                <a:gd name="connsiteX0" fmla="*/ 0 w 895913"/>
                <a:gd name="connsiteY0" fmla="*/ 127000 h 358908"/>
                <a:gd name="connsiteX1" fmla="*/ 66675 w 895913"/>
                <a:gd name="connsiteY1" fmla="*/ 263525 h 358908"/>
                <a:gd name="connsiteX2" fmla="*/ 149225 w 895913"/>
                <a:gd name="connsiteY2" fmla="*/ 273050 h 358908"/>
                <a:gd name="connsiteX3" fmla="*/ 193675 w 895913"/>
                <a:gd name="connsiteY3" fmla="*/ 180975 h 358908"/>
                <a:gd name="connsiteX4" fmla="*/ 279400 w 895913"/>
                <a:gd name="connsiteY4" fmla="*/ 307975 h 358908"/>
                <a:gd name="connsiteX5" fmla="*/ 415925 w 895913"/>
                <a:gd name="connsiteY5" fmla="*/ 358775 h 358908"/>
                <a:gd name="connsiteX6" fmla="*/ 501650 w 895913"/>
                <a:gd name="connsiteY6" fmla="*/ 295275 h 358908"/>
                <a:gd name="connsiteX7" fmla="*/ 504825 w 895913"/>
                <a:gd name="connsiteY7" fmla="*/ 142875 h 358908"/>
                <a:gd name="connsiteX8" fmla="*/ 606425 w 895913"/>
                <a:gd name="connsiteY8" fmla="*/ 260350 h 358908"/>
                <a:gd name="connsiteX9" fmla="*/ 698500 w 895913"/>
                <a:gd name="connsiteY9" fmla="*/ 279400 h 358908"/>
                <a:gd name="connsiteX10" fmla="*/ 758825 w 895913"/>
                <a:gd name="connsiteY10" fmla="*/ 177800 h 358908"/>
                <a:gd name="connsiteX11" fmla="*/ 746125 w 895913"/>
                <a:gd name="connsiteY11" fmla="*/ 158750 h 358908"/>
                <a:gd name="connsiteX12" fmla="*/ 844550 w 895913"/>
                <a:gd name="connsiteY12" fmla="*/ 219075 h 358908"/>
                <a:gd name="connsiteX13" fmla="*/ 895350 w 895913"/>
                <a:gd name="connsiteY13" fmla="*/ 127000 h 358908"/>
                <a:gd name="connsiteX14" fmla="*/ 873125 w 895913"/>
                <a:gd name="connsiteY14" fmla="*/ 0 h 358908"/>
                <a:gd name="connsiteX15" fmla="*/ 873125 w 895913"/>
                <a:gd name="connsiteY15" fmla="*/ 0 h 35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913" h="358908">
                  <a:moveTo>
                    <a:pt x="0" y="127000"/>
                  </a:moveTo>
                  <a:cubicBezTo>
                    <a:pt x="20902" y="183091"/>
                    <a:pt x="41804" y="239183"/>
                    <a:pt x="66675" y="263525"/>
                  </a:cubicBezTo>
                  <a:cubicBezTo>
                    <a:pt x="91546" y="287867"/>
                    <a:pt x="128058" y="286808"/>
                    <a:pt x="149225" y="273050"/>
                  </a:cubicBezTo>
                  <a:cubicBezTo>
                    <a:pt x="170392" y="259292"/>
                    <a:pt x="171979" y="175154"/>
                    <a:pt x="193675" y="180975"/>
                  </a:cubicBezTo>
                  <a:cubicBezTo>
                    <a:pt x="215371" y="186796"/>
                    <a:pt x="242358" y="278342"/>
                    <a:pt x="279400" y="307975"/>
                  </a:cubicBezTo>
                  <a:cubicBezTo>
                    <a:pt x="316442" y="337608"/>
                    <a:pt x="378883" y="360892"/>
                    <a:pt x="415925" y="358775"/>
                  </a:cubicBezTo>
                  <a:cubicBezTo>
                    <a:pt x="452967" y="356658"/>
                    <a:pt x="486833" y="331258"/>
                    <a:pt x="501650" y="295275"/>
                  </a:cubicBezTo>
                  <a:cubicBezTo>
                    <a:pt x="516467" y="259292"/>
                    <a:pt x="487363" y="148696"/>
                    <a:pt x="504825" y="142875"/>
                  </a:cubicBezTo>
                  <a:cubicBezTo>
                    <a:pt x="522287" y="137054"/>
                    <a:pt x="574146" y="237596"/>
                    <a:pt x="606425" y="260350"/>
                  </a:cubicBezTo>
                  <a:cubicBezTo>
                    <a:pt x="638704" y="283104"/>
                    <a:pt x="673100" y="293158"/>
                    <a:pt x="698500" y="279400"/>
                  </a:cubicBezTo>
                  <a:cubicBezTo>
                    <a:pt x="723900" y="265642"/>
                    <a:pt x="750888" y="197908"/>
                    <a:pt x="758825" y="177800"/>
                  </a:cubicBezTo>
                  <a:cubicBezTo>
                    <a:pt x="766762" y="157692"/>
                    <a:pt x="731838" y="151871"/>
                    <a:pt x="746125" y="158750"/>
                  </a:cubicBezTo>
                  <a:cubicBezTo>
                    <a:pt x="760413" y="165629"/>
                    <a:pt x="819679" y="224367"/>
                    <a:pt x="844550" y="219075"/>
                  </a:cubicBezTo>
                  <a:cubicBezTo>
                    <a:pt x="869421" y="213783"/>
                    <a:pt x="890588" y="163513"/>
                    <a:pt x="895350" y="127000"/>
                  </a:cubicBezTo>
                  <a:cubicBezTo>
                    <a:pt x="900113" y="90487"/>
                    <a:pt x="873125" y="0"/>
                    <a:pt x="873125" y="0"/>
                  </a:cubicBezTo>
                  <a:lnTo>
                    <a:pt x="873125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1708AB52-353A-4CBF-B59B-243A21EE343A}"/>
                </a:ext>
              </a:extLst>
            </p:cNvPr>
            <p:cNvSpPr/>
            <p:nvPr/>
          </p:nvSpPr>
          <p:spPr>
            <a:xfrm>
              <a:off x="5148263" y="4424363"/>
              <a:ext cx="795337" cy="297706"/>
            </a:xfrm>
            <a:custGeom>
              <a:avLst/>
              <a:gdLst>
                <a:gd name="connsiteX0" fmla="*/ 0 w 795337"/>
                <a:gd name="connsiteY0" fmla="*/ 109537 h 297706"/>
                <a:gd name="connsiteX1" fmla="*/ 119062 w 795337"/>
                <a:gd name="connsiteY1" fmla="*/ 242887 h 297706"/>
                <a:gd name="connsiteX2" fmla="*/ 266700 w 795337"/>
                <a:gd name="connsiteY2" fmla="*/ 261937 h 297706"/>
                <a:gd name="connsiteX3" fmla="*/ 314325 w 795337"/>
                <a:gd name="connsiteY3" fmla="*/ 80962 h 297706"/>
                <a:gd name="connsiteX4" fmla="*/ 419100 w 795337"/>
                <a:gd name="connsiteY4" fmla="*/ 261937 h 297706"/>
                <a:gd name="connsiteX5" fmla="*/ 585787 w 795337"/>
                <a:gd name="connsiteY5" fmla="*/ 280987 h 297706"/>
                <a:gd name="connsiteX6" fmla="*/ 623887 w 795337"/>
                <a:gd name="connsiteY6" fmla="*/ 71437 h 297706"/>
                <a:gd name="connsiteX7" fmla="*/ 733425 w 795337"/>
                <a:gd name="connsiteY7" fmla="*/ 147637 h 297706"/>
                <a:gd name="connsiteX8" fmla="*/ 795337 w 795337"/>
                <a:gd name="connsiteY8" fmla="*/ 0 h 297706"/>
                <a:gd name="connsiteX9" fmla="*/ 795337 w 795337"/>
                <a:gd name="connsiteY9" fmla="*/ 0 h 29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337" h="297706">
                  <a:moveTo>
                    <a:pt x="0" y="109537"/>
                  </a:moveTo>
                  <a:cubicBezTo>
                    <a:pt x="37306" y="163512"/>
                    <a:pt x="74612" y="217487"/>
                    <a:pt x="119062" y="242887"/>
                  </a:cubicBezTo>
                  <a:cubicBezTo>
                    <a:pt x="163512" y="268287"/>
                    <a:pt x="234156" y="288924"/>
                    <a:pt x="266700" y="261937"/>
                  </a:cubicBezTo>
                  <a:cubicBezTo>
                    <a:pt x="299244" y="234950"/>
                    <a:pt x="288925" y="80962"/>
                    <a:pt x="314325" y="80962"/>
                  </a:cubicBezTo>
                  <a:cubicBezTo>
                    <a:pt x="339725" y="80962"/>
                    <a:pt x="373856" y="228600"/>
                    <a:pt x="419100" y="261937"/>
                  </a:cubicBezTo>
                  <a:cubicBezTo>
                    <a:pt x="464344" y="295274"/>
                    <a:pt x="551656" y="312737"/>
                    <a:pt x="585787" y="280987"/>
                  </a:cubicBezTo>
                  <a:cubicBezTo>
                    <a:pt x="619918" y="249237"/>
                    <a:pt x="599281" y="93662"/>
                    <a:pt x="623887" y="71437"/>
                  </a:cubicBezTo>
                  <a:cubicBezTo>
                    <a:pt x="648493" y="49212"/>
                    <a:pt x="704850" y="159543"/>
                    <a:pt x="733425" y="147637"/>
                  </a:cubicBezTo>
                  <a:cubicBezTo>
                    <a:pt x="762000" y="135731"/>
                    <a:pt x="795337" y="0"/>
                    <a:pt x="795337" y="0"/>
                  </a:cubicBezTo>
                  <a:lnTo>
                    <a:pt x="79533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9C1454D1-0C12-4667-86FE-42F8074450CA}"/>
                </a:ext>
              </a:extLst>
            </p:cNvPr>
            <p:cNvSpPr/>
            <p:nvPr/>
          </p:nvSpPr>
          <p:spPr>
            <a:xfrm>
              <a:off x="4529439" y="1256313"/>
              <a:ext cx="377222" cy="41326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">
              <a:extLst>
                <a:ext uri="{FF2B5EF4-FFF2-40B4-BE49-F238E27FC236}">
                  <a16:creationId xmlns:a16="http://schemas.microsoft.com/office/drawing/2014/main" id="{AC39AFC2-EE3A-423D-AB2A-03BFB2B8AA43}"/>
                </a:ext>
              </a:extLst>
            </p:cNvPr>
            <p:cNvSpPr/>
            <p:nvPr/>
          </p:nvSpPr>
          <p:spPr>
            <a:xfrm>
              <a:off x="3989182" y="1795947"/>
              <a:ext cx="332845" cy="241253"/>
            </a:xfrm>
            <a:custGeom>
              <a:avLst/>
              <a:gdLst>
                <a:gd name="connsiteX0" fmla="*/ 0 w 149175"/>
                <a:gd name="connsiteY0" fmla="*/ 0 h 132684"/>
                <a:gd name="connsiteX1" fmla="*/ 149175 w 149175"/>
                <a:gd name="connsiteY1" fmla="*/ 0 h 132684"/>
                <a:gd name="connsiteX2" fmla="*/ 149175 w 149175"/>
                <a:gd name="connsiteY2" fmla="*/ 132684 h 132684"/>
                <a:gd name="connsiteX3" fmla="*/ 0 w 149175"/>
                <a:gd name="connsiteY3" fmla="*/ 132684 h 132684"/>
                <a:gd name="connsiteX4" fmla="*/ 0 w 149175"/>
                <a:gd name="connsiteY4" fmla="*/ 0 h 132684"/>
                <a:gd name="connsiteX0" fmla="*/ 307181 w 456356"/>
                <a:gd name="connsiteY0" fmla="*/ 0 h 132684"/>
                <a:gd name="connsiteX1" fmla="*/ 456356 w 456356"/>
                <a:gd name="connsiteY1" fmla="*/ 0 h 132684"/>
                <a:gd name="connsiteX2" fmla="*/ 456356 w 456356"/>
                <a:gd name="connsiteY2" fmla="*/ 132684 h 132684"/>
                <a:gd name="connsiteX3" fmla="*/ 0 w 456356"/>
                <a:gd name="connsiteY3" fmla="*/ 106490 h 132684"/>
                <a:gd name="connsiteX4" fmla="*/ 307181 w 456356"/>
                <a:gd name="connsiteY4" fmla="*/ 0 h 132684"/>
                <a:gd name="connsiteX0" fmla="*/ 347662 w 456356"/>
                <a:gd name="connsiteY0" fmla="*/ 0 h 354140"/>
                <a:gd name="connsiteX1" fmla="*/ 456356 w 456356"/>
                <a:gd name="connsiteY1" fmla="*/ 221456 h 354140"/>
                <a:gd name="connsiteX2" fmla="*/ 456356 w 456356"/>
                <a:gd name="connsiteY2" fmla="*/ 354140 h 354140"/>
                <a:gd name="connsiteX3" fmla="*/ 0 w 456356"/>
                <a:gd name="connsiteY3" fmla="*/ 327946 h 354140"/>
                <a:gd name="connsiteX4" fmla="*/ 347662 w 456356"/>
                <a:gd name="connsiteY4" fmla="*/ 0 h 354140"/>
                <a:gd name="connsiteX0" fmla="*/ 347662 w 639713"/>
                <a:gd name="connsiteY0" fmla="*/ 0 h 354140"/>
                <a:gd name="connsiteX1" fmla="*/ 639713 w 639713"/>
                <a:gd name="connsiteY1" fmla="*/ 102394 h 354140"/>
                <a:gd name="connsiteX2" fmla="*/ 456356 w 639713"/>
                <a:gd name="connsiteY2" fmla="*/ 354140 h 354140"/>
                <a:gd name="connsiteX3" fmla="*/ 0 w 639713"/>
                <a:gd name="connsiteY3" fmla="*/ 327946 h 354140"/>
                <a:gd name="connsiteX4" fmla="*/ 347662 w 639713"/>
                <a:gd name="connsiteY4" fmla="*/ 0 h 354140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13" h="463677">
                  <a:moveTo>
                    <a:pt x="347662" y="0"/>
                  </a:moveTo>
                  <a:cubicBezTo>
                    <a:pt x="466443" y="19843"/>
                    <a:pt x="559032" y="58738"/>
                    <a:pt x="639713" y="102394"/>
                  </a:cubicBezTo>
                  <a:cubicBezTo>
                    <a:pt x="626219" y="232347"/>
                    <a:pt x="579388" y="343249"/>
                    <a:pt x="549225" y="463677"/>
                  </a:cubicBezTo>
                  <a:cubicBezTo>
                    <a:pt x="328050" y="451770"/>
                    <a:pt x="137832" y="401765"/>
                    <a:pt x="0" y="327946"/>
                  </a:cubicBezTo>
                  <a:cubicBezTo>
                    <a:pt x="118269" y="190056"/>
                    <a:pt x="246063" y="75978"/>
                    <a:pt x="347662" y="0"/>
                  </a:cubicBezTo>
                  <a:close/>
                </a:path>
              </a:pathLst>
            </a:custGeom>
            <a:solidFill>
              <a:srgbClr val="9097A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B555592-C439-4B87-A5DE-8DB654F17F8E}"/>
                </a:ext>
              </a:extLst>
            </p:cNvPr>
            <p:cNvSpPr/>
            <p:nvPr/>
          </p:nvSpPr>
          <p:spPr>
            <a:xfrm>
              <a:off x="4643072" y="1270053"/>
              <a:ext cx="263589" cy="37795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8DE8397E-9936-4A7B-9AE6-6558FF632706}"/>
                </a:ext>
              </a:extLst>
            </p:cNvPr>
            <p:cNvSpPr/>
            <p:nvPr/>
          </p:nvSpPr>
          <p:spPr>
            <a:xfrm rot="1065977">
              <a:off x="4718844" y="1344621"/>
              <a:ext cx="85515" cy="122619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Moon 371">
              <a:extLst>
                <a:ext uri="{FF2B5EF4-FFF2-40B4-BE49-F238E27FC236}">
                  <a16:creationId xmlns:a16="http://schemas.microsoft.com/office/drawing/2014/main" id="{E41F2295-ACCD-42A2-AC01-9F523B99C657}"/>
                </a:ext>
              </a:extLst>
            </p:cNvPr>
            <p:cNvSpPr/>
            <p:nvPr/>
          </p:nvSpPr>
          <p:spPr>
            <a:xfrm rot="12396656">
              <a:off x="4898665" y="1422563"/>
              <a:ext cx="334213" cy="1169983"/>
            </a:xfrm>
            <a:prstGeom prst="moon">
              <a:avLst>
                <a:gd name="adj" fmla="val 23858"/>
              </a:avLst>
            </a:prstGeom>
            <a:gradFill flip="none" rotWithShape="1">
              <a:gsLst>
                <a:gs pos="0">
                  <a:schemeClr val="bg1"/>
                </a:gs>
                <a:gs pos="23000">
                  <a:srgbClr val="8C8C8C"/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2A3C131F-73FD-4990-AD3C-DC1EA6C32B97}"/>
                </a:ext>
              </a:extLst>
            </p:cNvPr>
            <p:cNvSpPr/>
            <p:nvPr/>
          </p:nvSpPr>
          <p:spPr>
            <a:xfrm>
              <a:off x="6389091" y="5356099"/>
              <a:ext cx="155082" cy="241331"/>
            </a:xfrm>
            <a:prstGeom prst="ellipse">
              <a:avLst/>
            </a:prstGeom>
            <a:solidFill>
              <a:srgbClr val="E6D2C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C492C1D8-5E1B-4DFF-87C1-08CBEE495494}"/>
                </a:ext>
              </a:extLst>
            </p:cNvPr>
            <p:cNvSpPr/>
            <p:nvPr/>
          </p:nvSpPr>
          <p:spPr>
            <a:xfrm>
              <a:off x="5581429" y="5277990"/>
              <a:ext cx="155082" cy="241331"/>
            </a:xfrm>
            <a:prstGeom prst="ellipse">
              <a:avLst/>
            </a:prstGeom>
            <a:solidFill>
              <a:srgbClr val="E6D2C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26_1-32-10">
            <a:hlinkClick r:id="" action="ppaction://media"/>
            <a:extLst>
              <a:ext uri="{FF2B5EF4-FFF2-40B4-BE49-F238E27FC236}">
                <a16:creationId xmlns:a16="http://schemas.microsoft.com/office/drawing/2014/main" id="{DFC1AA9A-2207-4F30-8481-363363F97F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5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5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7129670" y="-47785713"/>
            <a:ext cx="4353137" cy="47087121"/>
            <a:chOff x="8630887" y="-8232214"/>
            <a:chExt cx="4353137" cy="470871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8630887" y="-8232214"/>
              <a:ext cx="3921467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B7844F"/>
                  </a:solidFill>
                  <a:latin typeface="Arial Black" panose="020B0A04020102020204" pitchFamily="34" charset="0"/>
                </a:rPr>
                <a:t>Qq</a:t>
              </a:r>
              <a:endParaRPr kumimoji="0" lang="en-US" sz="1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784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6AD32D7-9F19-4F0C-A700-4C274832D603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30C214-066C-4531-B58F-27EA20670CAA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45B569-B661-448C-AD0E-E1D09F21A57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7159C1-0690-446E-B003-2B5AD200E8BA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E83ADF-4719-46B1-B628-862CF3330332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FB586F-C032-4BE2-BD83-4DF268416D00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068257-04A3-43D7-8BE8-AE7653872455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182AA-98B2-45F8-A21A-02A0C3E2B26B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0B21E6-1E83-41DC-A97E-03FFBC7DCA75}"/>
              </a:ext>
            </a:extLst>
          </p:cNvPr>
          <p:cNvGrpSpPr/>
          <p:nvPr/>
        </p:nvGrpSpPr>
        <p:grpSpPr>
          <a:xfrm flipH="1">
            <a:off x="857524" y="258486"/>
            <a:ext cx="4057375" cy="6341027"/>
            <a:chOff x="4093305" y="296599"/>
            <a:chExt cx="3978241" cy="621735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94ED35A-A6C9-481E-A312-11ADC2DE025A}"/>
                </a:ext>
              </a:extLst>
            </p:cNvPr>
            <p:cNvGrpSpPr/>
            <p:nvPr/>
          </p:nvGrpSpPr>
          <p:grpSpPr>
            <a:xfrm>
              <a:off x="4093305" y="296599"/>
              <a:ext cx="3978241" cy="6217354"/>
              <a:chOff x="4093305" y="296599"/>
              <a:chExt cx="3978241" cy="6217354"/>
            </a:xfrm>
          </p:grpSpPr>
          <p:sp>
            <p:nvSpPr>
              <p:cNvPr id="65" name="Rectangle 25">
                <a:extLst>
                  <a:ext uri="{FF2B5EF4-FFF2-40B4-BE49-F238E27FC236}">
                    <a16:creationId xmlns:a16="http://schemas.microsoft.com/office/drawing/2014/main" id="{6E73DE00-2A90-4DAA-8018-2BBC5620D0D3}"/>
                  </a:ext>
                </a:extLst>
              </p:cNvPr>
              <p:cNvSpPr/>
              <p:nvPr/>
            </p:nvSpPr>
            <p:spPr>
              <a:xfrm rot="4027561">
                <a:off x="6001303" y="4996104"/>
                <a:ext cx="469344" cy="1422482"/>
              </a:xfrm>
              <a:custGeom>
                <a:avLst/>
                <a:gdLst>
                  <a:gd name="connsiteX0" fmla="*/ 0 w 277398"/>
                  <a:gd name="connsiteY0" fmla="*/ 0 h 420916"/>
                  <a:gd name="connsiteX1" fmla="*/ 277398 w 277398"/>
                  <a:gd name="connsiteY1" fmla="*/ 0 h 420916"/>
                  <a:gd name="connsiteX2" fmla="*/ 277398 w 277398"/>
                  <a:gd name="connsiteY2" fmla="*/ 420916 h 420916"/>
                  <a:gd name="connsiteX3" fmla="*/ 0 w 277398"/>
                  <a:gd name="connsiteY3" fmla="*/ 420916 h 420916"/>
                  <a:gd name="connsiteX4" fmla="*/ 0 w 277398"/>
                  <a:gd name="connsiteY4" fmla="*/ 0 h 420916"/>
                  <a:gd name="connsiteX0" fmla="*/ 10149 w 287547"/>
                  <a:gd name="connsiteY0" fmla="*/ 0 h 837045"/>
                  <a:gd name="connsiteX1" fmla="*/ 287547 w 287547"/>
                  <a:gd name="connsiteY1" fmla="*/ 0 h 837045"/>
                  <a:gd name="connsiteX2" fmla="*/ 287547 w 287547"/>
                  <a:gd name="connsiteY2" fmla="*/ 420916 h 837045"/>
                  <a:gd name="connsiteX3" fmla="*/ 0 w 287547"/>
                  <a:gd name="connsiteY3" fmla="*/ 837045 h 837045"/>
                  <a:gd name="connsiteX4" fmla="*/ 10149 w 287547"/>
                  <a:gd name="connsiteY4" fmla="*/ 0 h 837045"/>
                  <a:gd name="connsiteX0" fmla="*/ 10149 w 314239"/>
                  <a:gd name="connsiteY0" fmla="*/ 0 h 837045"/>
                  <a:gd name="connsiteX1" fmla="*/ 287547 w 314239"/>
                  <a:gd name="connsiteY1" fmla="*/ 0 h 837045"/>
                  <a:gd name="connsiteX2" fmla="*/ 314239 w 314239"/>
                  <a:gd name="connsiteY2" fmla="*/ 570017 h 837045"/>
                  <a:gd name="connsiteX3" fmla="*/ 0 w 314239"/>
                  <a:gd name="connsiteY3" fmla="*/ 837045 h 837045"/>
                  <a:gd name="connsiteX4" fmla="*/ 10149 w 314239"/>
                  <a:gd name="connsiteY4" fmla="*/ 0 h 837045"/>
                  <a:gd name="connsiteX0" fmla="*/ 10149 w 314239"/>
                  <a:gd name="connsiteY0" fmla="*/ 549689 h 1386734"/>
                  <a:gd name="connsiteX1" fmla="*/ 30121 w 314239"/>
                  <a:gd name="connsiteY1" fmla="*/ 0 h 1386734"/>
                  <a:gd name="connsiteX2" fmla="*/ 314239 w 314239"/>
                  <a:gd name="connsiteY2" fmla="*/ 1119706 h 1386734"/>
                  <a:gd name="connsiteX3" fmla="*/ 0 w 314239"/>
                  <a:gd name="connsiteY3" fmla="*/ 1386734 h 1386734"/>
                  <a:gd name="connsiteX4" fmla="*/ 10149 w 314239"/>
                  <a:gd name="connsiteY4" fmla="*/ 549689 h 1386734"/>
                  <a:gd name="connsiteX0" fmla="*/ 10149 w 314239"/>
                  <a:gd name="connsiteY0" fmla="*/ 577644 h 1414689"/>
                  <a:gd name="connsiteX1" fmla="*/ 30121 w 314239"/>
                  <a:gd name="connsiteY1" fmla="*/ 27955 h 1414689"/>
                  <a:gd name="connsiteX2" fmla="*/ 314239 w 314239"/>
                  <a:gd name="connsiteY2" fmla="*/ 1147661 h 1414689"/>
                  <a:gd name="connsiteX3" fmla="*/ 0 w 314239"/>
                  <a:gd name="connsiteY3" fmla="*/ 1414689 h 1414689"/>
                  <a:gd name="connsiteX4" fmla="*/ 10149 w 314239"/>
                  <a:gd name="connsiteY4" fmla="*/ 577644 h 1414689"/>
                  <a:gd name="connsiteX0" fmla="*/ 10149 w 343523"/>
                  <a:gd name="connsiteY0" fmla="*/ 576178 h 1413223"/>
                  <a:gd name="connsiteX1" fmla="*/ 30121 w 343523"/>
                  <a:gd name="connsiteY1" fmla="*/ 26489 h 1413223"/>
                  <a:gd name="connsiteX2" fmla="*/ 314239 w 343523"/>
                  <a:gd name="connsiteY2" fmla="*/ 1146195 h 1413223"/>
                  <a:gd name="connsiteX3" fmla="*/ 0 w 343523"/>
                  <a:gd name="connsiteY3" fmla="*/ 1413223 h 1413223"/>
                  <a:gd name="connsiteX4" fmla="*/ 10149 w 343523"/>
                  <a:gd name="connsiteY4" fmla="*/ 576178 h 1413223"/>
                  <a:gd name="connsiteX0" fmla="*/ 10149 w 343523"/>
                  <a:gd name="connsiteY0" fmla="*/ 576178 h 1413223"/>
                  <a:gd name="connsiteX1" fmla="*/ 30121 w 343523"/>
                  <a:gd name="connsiteY1" fmla="*/ 26489 h 1413223"/>
                  <a:gd name="connsiteX2" fmla="*/ 314239 w 343523"/>
                  <a:gd name="connsiteY2" fmla="*/ 1146195 h 1413223"/>
                  <a:gd name="connsiteX3" fmla="*/ 0 w 343523"/>
                  <a:gd name="connsiteY3" fmla="*/ 1413223 h 1413223"/>
                  <a:gd name="connsiteX4" fmla="*/ 10149 w 343523"/>
                  <a:gd name="connsiteY4" fmla="*/ 576178 h 1413223"/>
                  <a:gd name="connsiteX0" fmla="*/ 10149 w 343523"/>
                  <a:gd name="connsiteY0" fmla="*/ 576178 h 1426989"/>
                  <a:gd name="connsiteX1" fmla="*/ 30121 w 343523"/>
                  <a:gd name="connsiteY1" fmla="*/ 26489 h 1426989"/>
                  <a:gd name="connsiteX2" fmla="*/ 314239 w 343523"/>
                  <a:gd name="connsiteY2" fmla="*/ 1146195 h 1426989"/>
                  <a:gd name="connsiteX3" fmla="*/ 0 w 343523"/>
                  <a:gd name="connsiteY3" fmla="*/ 1413223 h 1426989"/>
                  <a:gd name="connsiteX4" fmla="*/ 10149 w 343523"/>
                  <a:gd name="connsiteY4" fmla="*/ 576178 h 1426989"/>
                  <a:gd name="connsiteX0" fmla="*/ 113982 w 447356"/>
                  <a:gd name="connsiteY0" fmla="*/ 576178 h 1426989"/>
                  <a:gd name="connsiteX1" fmla="*/ 133954 w 447356"/>
                  <a:gd name="connsiteY1" fmla="*/ 26489 h 1426989"/>
                  <a:gd name="connsiteX2" fmla="*/ 418072 w 447356"/>
                  <a:gd name="connsiteY2" fmla="*/ 1146195 h 1426989"/>
                  <a:gd name="connsiteX3" fmla="*/ 103833 w 447356"/>
                  <a:gd name="connsiteY3" fmla="*/ 1413223 h 1426989"/>
                  <a:gd name="connsiteX4" fmla="*/ 113982 w 447356"/>
                  <a:gd name="connsiteY4" fmla="*/ 576178 h 1426989"/>
                  <a:gd name="connsiteX0" fmla="*/ 25094 w 368617"/>
                  <a:gd name="connsiteY0" fmla="*/ 1413223 h 1426989"/>
                  <a:gd name="connsiteX1" fmla="*/ 55215 w 368617"/>
                  <a:gd name="connsiteY1" fmla="*/ 26489 h 1426989"/>
                  <a:gd name="connsiteX2" fmla="*/ 339333 w 368617"/>
                  <a:gd name="connsiteY2" fmla="*/ 1146195 h 1426989"/>
                  <a:gd name="connsiteX3" fmla="*/ 25094 w 368617"/>
                  <a:gd name="connsiteY3" fmla="*/ 1413223 h 1426989"/>
                  <a:gd name="connsiteX0" fmla="*/ 97903 w 441426"/>
                  <a:gd name="connsiteY0" fmla="*/ 1413223 h 1426989"/>
                  <a:gd name="connsiteX1" fmla="*/ 128024 w 441426"/>
                  <a:gd name="connsiteY1" fmla="*/ 26489 h 1426989"/>
                  <a:gd name="connsiteX2" fmla="*/ 412142 w 441426"/>
                  <a:gd name="connsiteY2" fmla="*/ 1146195 h 1426989"/>
                  <a:gd name="connsiteX3" fmla="*/ 97903 w 441426"/>
                  <a:gd name="connsiteY3" fmla="*/ 1413223 h 1426989"/>
                  <a:gd name="connsiteX0" fmla="*/ 127644 w 471167"/>
                  <a:gd name="connsiteY0" fmla="*/ 1413223 h 1426989"/>
                  <a:gd name="connsiteX1" fmla="*/ 157765 w 471167"/>
                  <a:gd name="connsiteY1" fmla="*/ 26489 h 1426989"/>
                  <a:gd name="connsiteX2" fmla="*/ 441883 w 471167"/>
                  <a:gd name="connsiteY2" fmla="*/ 1146195 h 1426989"/>
                  <a:gd name="connsiteX3" fmla="*/ 127644 w 471167"/>
                  <a:gd name="connsiteY3" fmla="*/ 1413223 h 1426989"/>
                  <a:gd name="connsiteX0" fmla="*/ 113842 w 457365"/>
                  <a:gd name="connsiteY0" fmla="*/ 1413223 h 1426989"/>
                  <a:gd name="connsiteX1" fmla="*/ 143963 w 457365"/>
                  <a:gd name="connsiteY1" fmla="*/ 26489 h 1426989"/>
                  <a:gd name="connsiteX2" fmla="*/ 428081 w 457365"/>
                  <a:gd name="connsiteY2" fmla="*/ 1146195 h 1426989"/>
                  <a:gd name="connsiteX3" fmla="*/ 113842 w 457365"/>
                  <a:gd name="connsiteY3" fmla="*/ 1413223 h 1426989"/>
                  <a:gd name="connsiteX0" fmla="*/ 113842 w 469344"/>
                  <a:gd name="connsiteY0" fmla="*/ 1408716 h 1422482"/>
                  <a:gd name="connsiteX1" fmla="*/ 143963 w 469344"/>
                  <a:gd name="connsiteY1" fmla="*/ 21982 h 1422482"/>
                  <a:gd name="connsiteX2" fmla="*/ 428081 w 469344"/>
                  <a:gd name="connsiteY2" fmla="*/ 1141688 h 1422482"/>
                  <a:gd name="connsiteX3" fmla="*/ 113842 w 469344"/>
                  <a:gd name="connsiteY3" fmla="*/ 1408716 h 1422482"/>
                  <a:gd name="connsiteX0" fmla="*/ 113842 w 469344"/>
                  <a:gd name="connsiteY0" fmla="*/ 1408716 h 1422482"/>
                  <a:gd name="connsiteX1" fmla="*/ 143963 w 469344"/>
                  <a:gd name="connsiteY1" fmla="*/ 21982 h 1422482"/>
                  <a:gd name="connsiteX2" fmla="*/ 428081 w 469344"/>
                  <a:gd name="connsiteY2" fmla="*/ 1141688 h 1422482"/>
                  <a:gd name="connsiteX3" fmla="*/ 113842 w 469344"/>
                  <a:gd name="connsiteY3" fmla="*/ 1408716 h 142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344" h="1422482">
                    <a:moveTo>
                      <a:pt x="113842" y="1408716"/>
                    </a:moveTo>
                    <a:cubicBezTo>
                      <a:pt x="-25385" y="1341853"/>
                      <a:pt x="-60529" y="443396"/>
                      <a:pt x="143963" y="21982"/>
                    </a:cubicBezTo>
                    <a:cubicBezTo>
                      <a:pt x="557259" y="-180249"/>
                      <a:pt x="478542" y="1077808"/>
                      <a:pt x="428081" y="1141688"/>
                    </a:cubicBezTo>
                    <a:cubicBezTo>
                      <a:pt x="277626" y="1404389"/>
                      <a:pt x="121777" y="1451163"/>
                      <a:pt x="113842" y="1408716"/>
                    </a:cubicBezTo>
                    <a:close/>
                  </a:path>
                </a:pathLst>
              </a:custGeom>
              <a:solidFill>
                <a:srgbClr val="5046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25">
                <a:extLst>
                  <a:ext uri="{FF2B5EF4-FFF2-40B4-BE49-F238E27FC236}">
                    <a16:creationId xmlns:a16="http://schemas.microsoft.com/office/drawing/2014/main" id="{EBD16424-72B5-4C1C-94DB-BCF68AFD1CA8}"/>
                  </a:ext>
                </a:extLst>
              </p:cNvPr>
              <p:cNvSpPr/>
              <p:nvPr/>
            </p:nvSpPr>
            <p:spPr>
              <a:xfrm rot="4027561">
                <a:off x="4753749" y="4652765"/>
                <a:ext cx="469344" cy="1422482"/>
              </a:xfrm>
              <a:custGeom>
                <a:avLst/>
                <a:gdLst>
                  <a:gd name="connsiteX0" fmla="*/ 0 w 277398"/>
                  <a:gd name="connsiteY0" fmla="*/ 0 h 420916"/>
                  <a:gd name="connsiteX1" fmla="*/ 277398 w 277398"/>
                  <a:gd name="connsiteY1" fmla="*/ 0 h 420916"/>
                  <a:gd name="connsiteX2" fmla="*/ 277398 w 277398"/>
                  <a:gd name="connsiteY2" fmla="*/ 420916 h 420916"/>
                  <a:gd name="connsiteX3" fmla="*/ 0 w 277398"/>
                  <a:gd name="connsiteY3" fmla="*/ 420916 h 420916"/>
                  <a:gd name="connsiteX4" fmla="*/ 0 w 277398"/>
                  <a:gd name="connsiteY4" fmla="*/ 0 h 420916"/>
                  <a:gd name="connsiteX0" fmla="*/ 10149 w 287547"/>
                  <a:gd name="connsiteY0" fmla="*/ 0 h 837045"/>
                  <a:gd name="connsiteX1" fmla="*/ 287547 w 287547"/>
                  <a:gd name="connsiteY1" fmla="*/ 0 h 837045"/>
                  <a:gd name="connsiteX2" fmla="*/ 287547 w 287547"/>
                  <a:gd name="connsiteY2" fmla="*/ 420916 h 837045"/>
                  <a:gd name="connsiteX3" fmla="*/ 0 w 287547"/>
                  <a:gd name="connsiteY3" fmla="*/ 837045 h 837045"/>
                  <a:gd name="connsiteX4" fmla="*/ 10149 w 287547"/>
                  <a:gd name="connsiteY4" fmla="*/ 0 h 837045"/>
                  <a:gd name="connsiteX0" fmla="*/ 10149 w 314239"/>
                  <a:gd name="connsiteY0" fmla="*/ 0 h 837045"/>
                  <a:gd name="connsiteX1" fmla="*/ 287547 w 314239"/>
                  <a:gd name="connsiteY1" fmla="*/ 0 h 837045"/>
                  <a:gd name="connsiteX2" fmla="*/ 314239 w 314239"/>
                  <a:gd name="connsiteY2" fmla="*/ 570017 h 837045"/>
                  <a:gd name="connsiteX3" fmla="*/ 0 w 314239"/>
                  <a:gd name="connsiteY3" fmla="*/ 837045 h 837045"/>
                  <a:gd name="connsiteX4" fmla="*/ 10149 w 314239"/>
                  <a:gd name="connsiteY4" fmla="*/ 0 h 837045"/>
                  <a:gd name="connsiteX0" fmla="*/ 10149 w 314239"/>
                  <a:gd name="connsiteY0" fmla="*/ 549689 h 1386734"/>
                  <a:gd name="connsiteX1" fmla="*/ 30121 w 314239"/>
                  <a:gd name="connsiteY1" fmla="*/ 0 h 1386734"/>
                  <a:gd name="connsiteX2" fmla="*/ 314239 w 314239"/>
                  <a:gd name="connsiteY2" fmla="*/ 1119706 h 1386734"/>
                  <a:gd name="connsiteX3" fmla="*/ 0 w 314239"/>
                  <a:gd name="connsiteY3" fmla="*/ 1386734 h 1386734"/>
                  <a:gd name="connsiteX4" fmla="*/ 10149 w 314239"/>
                  <a:gd name="connsiteY4" fmla="*/ 549689 h 1386734"/>
                  <a:gd name="connsiteX0" fmla="*/ 10149 w 314239"/>
                  <a:gd name="connsiteY0" fmla="*/ 577644 h 1414689"/>
                  <a:gd name="connsiteX1" fmla="*/ 30121 w 314239"/>
                  <a:gd name="connsiteY1" fmla="*/ 27955 h 1414689"/>
                  <a:gd name="connsiteX2" fmla="*/ 314239 w 314239"/>
                  <a:gd name="connsiteY2" fmla="*/ 1147661 h 1414689"/>
                  <a:gd name="connsiteX3" fmla="*/ 0 w 314239"/>
                  <a:gd name="connsiteY3" fmla="*/ 1414689 h 1414689"/>
                  <a:gd name="connsiteX4" fmla="*/ 10149 w 314239"/>
                  <a:gd name="connsiteY4" fmla="*/ 577644 h 1414689"/>
                  <a:gd name="connsiteX0" fmla="*/ 10149 w 343523"/>
                  <a:gd name="connsiteY0" fmla="*/ 576178 h 1413223"/>
                  <a:gd name="connsiteX1" fmla="*/ 30121 w 343523"/>
                  <a:gd name="connsiteY1" fmla="*/ 26489 h 1413223"/>
                  <a:gd name="connsiteX2" fmla="*/ 314239 w 343523"/>
                  <a:gd name="connsiteY2" fmla="*/ 1146195 h 1413223"/>
                  <a:gd name="connsiteX3" fmla="*/ 0 w 343523"/>
                  <a:gd name="connsiteY3" fmla="*/ 1413223 h 1413223"/>
                  <a:gd name="connsiteX4" fmla="*/ 10149 w 343523"/>
                  <a:gd name="connsiteY4" fmla="*/ 576178 h 1413223"/>
                  <a:gd name="connsiteX0" fmla="*/ 10149 w 343523"/>
                  <a:gd name="connsiteY0" fmla="*/ 576178 h 1413223"/>
                  <a:gd name="connsiteX1" fmla="*/ 30121 w 343523"/>
                  <a:gd name="connsiteY1" fmla="*/ 26489 h 1413223"/>
                  <a:gd name="connsiteX2" fmla="*/ 314239 w 343523"/>
                  <a:gd name="connsiteY2" fmla="*/ 1146195 h 1413223"/>
                  <a:gd name="connsiteX3" fmla="*/ 0 w 343523"/>
                  <a:gd name="connsiteY3" fmla="*/ 1413223 h 1413223"/>
                  <a:gd name="connsiteX4" fmla="*/ 10149 w 343523"/>
                  <a:gd name="connsiteY4" fmla="*/ 576178 h 1413223"/>
                  <a:gd name="connsiteX0" fmla="*/ 10149 w 343523"/>
                  <a:gd name="connsiteY0" fmla="*/ 576178 h 1426989"/>
                  <a:gd name="connsiteX1" fmla="*/ 30121 w 343523"/>
                  <a:gd name="connsiteY1" fmla="*/ 26489 h 1426989"/>
                  <a:gd name="connsiteX2" fmla="*/ 314239 w 343523"/>
                  <a:gd name="connsiteY2" fmla="*/ 1146195 h 1426989"/>
                  <a:gd name="connsiteX3" fmla="*/ 0 w 343523"/>
                  <a:gd name="connsiteY3" fmla="*/ 1413223 h 1426989"/>
                  <a:gd name="connsiteX4" fmla="*/ 10149 w 343523"/>
                  <a:gd name="connsiteY4" fmla="*/ 576178 h 1426989"/>
                  <a:gd name="connsiteX0" fmla="*/ 113982 w 447356"/>
                  <a:gd name="connsiteY0" fmla="*/ 576178 h 1426989"/>
                  <a:gd name="connsiteX1" fmla="*/ 133954 w 447356"/>
                  <a:gd name="connsiteY1" fmla="*/ 26489 h 1426989"/>
                  <a:gd name="connsiteX2" fmla="*/ 418072 w 447356"/>
                  <a:gd name="connsiteY2" fmla="*/ 1146195 h 1426989"/>
                  <a:gd name="connsiteX3" fmla="*/ 103833 w 447356"/>
                  <a:gd name="connsiteY3" fmla="*/ 1413223 h 1426989"/>
                  <a:gd name="connsiteX4" fmla="*/ 113982 w 447356"/>
                  <a:gd name="connsiteY4" fmla="*/ 576178 h 1426989"/>
                  <a:gd name="connsiteX0" fmla="*/ 25094 w 368617"/>
                  <a:gd name="connsiteY0" fmla="*/ 1413223 h 1426989"/>
                  <a:gd name="connsiteX1" fmla="*/ 55215 w 368617"/>
                  <a:gd name="connsiteY1" fmla="*/ 26489 h 1426989"/>
                  <a:gd name="connsiteX2" fmla="*/ 339333 w 368617"/>
                  <a:gd name="connsiteY2" fmla="*/ 1146195 h 1426989"/>
                  <a:gd name="connsiteX3" fmla="*/ 25094 w 368617"/>
                  <a:gd name="connsiteY3" fmla="*/ 1413223 h 1426989"/>
                  <a:gd name="connsiteX0" fmla="*/ 97903 w 441426"/>
                  <a:gd name="connsiteY0" fmla="*/ 1413223 h 1426989"/>
                  <a:gd name="connsiteX1" fmla="*/ 128024 w 441426"/>
                  <a:gd name="connsiteY1" fmla="*/ 26489 h 1426989"/>
                  <a:gd name="connsiteX2" fmla="*/ 412142 w 441426"/>
                  <a:gd name="connsiteY2" fmla="*/ 1146195 h 1426989"/>
                  <a:gd name="connsiteX3" fmla="*/ 97903 w 441426"/>
                  <a:gd name="connsiteY3" fmla="*/ 1413223 h 1426989"/>
                  <a:gd name="connsiteX0" fmla="*/ 127644 w 471167"/>
                  <a:gd name="connsiteY0" fmla="*/ 1413223 h 1426989"/>
                  <a:gd name="connsiteX1" fmla="*/ 157765 w 471167"/>
                  <a:gd name="connsiteY1" fmla="*/ 26489 h 1426989"/>
                  <a:gd name="connsiteX2" fmla="*/ 441883 w 471167"/>
                  <a:gd name="connsiteY2" fmla="*/ 1146195 h 1426989"/>
                  <a:gd name="connsiteX3" fmla="*/ 127644 w 471167"/>
                  <a:gd name="connsiteY3" fmla="*/ 1413223 h 1426989"/>
                  <a:gd name="connsiteX0" fmla="*/ 113842 w 457365"/>
                  <a:gd name="connsiteY0" fmla="*/ 1413223 h 1426989"/>
                  <a:gd name="connsiteX1" fmla="*/ 143963 w 457365"/>
                  <a:gd name="connsiteY1" fmla="*/ 26489 h 1426989"/>
                  <a:gd name="connsiteX2" fmla="*/ 428081 w 457365"/>
                  <a:gd name="connsiteY2" fmla="*/ 1146195 h 1426989"/>
                  <a:gd name="connsiteX3" fmla="*/ 113842 w 457365"/>
                  <a:gd name="connsiteY3" fmla="*/ 1413223 h 1426989"/>
                  <a:gd name="connsiteX0" fmla="*/ 113842 w 469344"/>
                  <a:gd name="connsiteY0" fmla="*/ 1408716 h 1422482"/>
                  <a:gd name="connsiteX1" fmla="*/ 143963 w 469344"/>
                  <a:gd name="connsiteY1" fmla="*/ 21982 h 1422482"/>
                  <a:gd name="connsiteX2" fmla="*/ 428081 w 469344"/>
                  <a:gd name="connsiteY2" fmla="*/ 1141688 h 1422482"/>
                  <a:gd name="connsiteX3" fmla="*/ 113842 w 469344"/>
                  <a:gd name="connsiteY3" fmla="*/ 1408716 h 1422482"/>
                  <a:gd name="connsiteX0" fmla="*/ 113842 w 469344"/>
                  <a:gd name="connsiteY0" fmla="*/ 1408716 h 1422482"/>
                  <a:gd name="connsiteX1" fmla="*/ 143963 w 469344"/>
                  <a:gd name="connsiteY1" fmla="*/ 21982 h 1422482"/>
                  <a:gd name="connsiteX2" fmla="*/ 428081 w 469344"/>
                  <a:gd name="connsiteY2" fmla="*/ 1141688 h 1422482"/>
                  <a:gd name="connsiteX3" fmla="*/ 113842 w 469344"/>
                  <a:gd name="connsiteY3" fmla="*/ 1408716 h 142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344" h="1422482">
                    <a:moveTo>
                      <a:pt x="113842" y="1408716"/>
                    </a:moveTo>
                    <a:cubicBezTo>
                      <a:pt x="-25385" y="1341853"/>
                      <a:pt x="-60529" y="443396"/>
                      <a:pt x="143963" y="21982"/>
                    </a:cubicBezTo>
                    <a:cubicBezTo>
                      <a:pt x="557259" y="-180249"/>
                      <a:pt x="478542" y="1077808"/>
                      <a:pt x="428081" y="1141688"/>
                    </a:cubicBezTo>
                    <a:cubicBezTo>
                      <a:pt x="277626" y="1404389"/>
                      <a:pt x="121777" y="1451163"/>
                      <a:pt x="113842" y="1408716"/>
                    </a:cubicBezTo>
                    <a:close/>
                  </a:path>
                </a:pathLst>
              </a:custGeom>
              <a:solidFill>
                <a:srgbClr val="5046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24">
                <a:extLst>
                  <a:ext uri="{FF2B5EF4-FFF2-40B4-BE49-F238E27FC236}">
                    <a16:creationId xmlns:a16="http://schemas.microsoft.com/office/drawing/2014/main" id="{8D7A8469-6100-4A2E-81DB-7267AC3C724B}"/>
                  </a:ext>
                </a:extLst>
              </p:cNvPr>
              <p:cNvSpPr/>
              <p:nvPr/>
            </p:nvSpPr>
            <p:spPr>
              <a:xfrm>
                <a:off x="5071984" y="3655170"/>
                <a:ext cx="1199172" cy="1645374"/>
              </a:xfrm>
              <a:custGeom>
                <a:avLst/>
                <a:gdLst>
                  <a:gd name="connsiteX0" fmla="*/ 0 w 571500"/>
                  <a:gd name="connsiteY0" fmla="*/ 0 h 1143000"/>
                  <a:gd name="connsiteX1" fmla="*/ 571500 w 571500"/>
                  <a:gd name="connsiteY1" fmla="*/ 0 h 1143000"/>
                  <a:gd name="connsiteX2" fmla="*/ 571500 w 571500"/>
                  <a:gd name="connsiteY2" fmla="*/ 1143000 h 1143000"/>
                  <a:gd name="connsiteX3" fmla="*/ 0 w 571500"/>
                  <a:gd name="connsiteY3" fmla="*/ 1143000 h 1143000"/>
                  <a:gd name="connsiteX4" fmla="*/ 0 w 571500"/>
                  <a:gd name="connsiteY4" fmla="*/ 0 h 1143000"/>
                  <a:gd name="connsiteX0" fmla="*/ 182880 w 571500"/>
                  <a:gd name="connsiteY0" fmla="*/ 0 h 1386840"/>
                  <a:gd name="connsiteX1" fmla="*/ 571500 w 571500"/>
                  <a:gd name="connsiteY1" fmla="*/ 243840 h 1386840"/>
                  <a:gd name="connsiteX2" fmla="*/ 571500 w 571500"/>
                  <a:gd name="connsiteY2" fmla="*/ 1386840 h 1386840"/>
                  <a:gd name="connsiteX3" fmla="*/ 0 w 571500"/>
                  <a:gd name="connsiteY3" fmla="*/ 1386840 h 1386840"/>
                  <a:gd name="connsiteX4" fmla="*/ 182880 w 571500"/>
                  <a:gd name="connsiteY4" fmla="*/ 0 h 1386840"/>
                  <a:gd name="connsiteX0" fmla="*/ 267474 w 656094"/>
                  <a:gd name="connsiteY0" fmla="*/ 0 h 1386840"/>
                  <a:gd name="connsiteX1" fmla="*/ 656094 w 656094"/>
                  <a:gd name="connsiteY1" fmla="*/ 243840 h 1386840"/>
                  <a:gd name="connsiteX2" fmla="*/ 656094 w 656094"/>
                  <a:gd name="connsiteY2" fmla="*/ 1386840 h 1386840"/>
                  <a:gd name="connsiteX3" fmla="*/ 84594 w 656094"/>
                  <a:gd name="connsiteY3" fmla="*/ 1386840 h 1386840"/>
                  <a:gd name="connsiteX4" fmla="*/ 267474 w 656094"/>
                  <a:gd name="connsiteY4" fmla="*/ 0 h 1386840"/>
                  <a:gd name="connsiteX0" fmla="*/ 558392 w 947012"/>
                  <a:gd name="connsiteY0" fmla="*/ 0 h 1386840"/>
                  <a:gd name="connsiteX1" fmla="*/ 947012 w 947012"/>
                  <a:gd name="connsiteY1" fmla="*/ 243840 h 1386840"/>
                  <a:gd name="connsiteX2" fmla="*/ 947012 w 947012"/>
                  <a:gd name="connsiteY2" fmla="*/ 1386840 h 1386840"/>
                  <a:gd name="connsiteX3" fmla="*/ 375512 w 947012"/>
                  <a:gd name="connsiteY3" fmla="*/ 1386840 h 1386840"/>
                  <a:gd name="connsiteX4" fmla="*/ 2132 w 947012"/>
                  <a:gd name="connsiteY4" fmla="*/ 1173480 h 1386840"/>
                  <a:gd name="connsiteX5" fmla="*/ 558392 w 947012"/>
                  <a:gd name="connsiteY5" fmla="*/ 0 h 1386840"/>
                  <a:gd name="connsiteX0" fmla="*/ 593354 w 981974"/>
                  <a:gd name="connsiteY0" fmla="*/ 0 h 1386840"/>
                  <a:gd name="connsiteX1" fmla="*/ 981974 w 981974"/>
                  <a:gd name="connsiteY1" fmla="*/ 243840 h 1386840"/>
                  <a:gd name="connsiteX2" fmla="*/ 981974 w 981974"/>
                  <a:gd name="connsiteY2" fmla="*/ 1386840 h 1386840"/>
                  <a:gd name="connsiteX3" fmla="*/ 410474 w 981974"/>
                  <a:gd name="connsiteY3" fmla="*/ 1386840 h 1386840"/>
                  <a:gd name="connsiteX4" fmla="*/ 37094 w 981974"/>
                  <a:gd name="connsiteY4" fmla="*/ 1173480 h 1386840"/>
                  <a:gd name="connsiteX5" fmla="*/ 593354 w 981974"/>
                  <a:gd name="connsiteY5" fmla="*/ 0 h 1386840"/>
                  <a:gd name="connsiteX0" fmla="*/ 592694 w 981314"/>
                  <a:gd name="connsiteY0" fmla="*/ 0 h 1386840"/>
                  <a:gd name="connsiteX1" fmla="*/ 981314 w 981314"/>
                  <a:gd name="connsiteY1" fmla="*/ 243840 h 1386840"/>
                  <a:gd name="connsiteX2" fmla="*/ 981314 w 981314"/>
                  <a:gd name="connsiteY2" fmla="*/ 1386840 h 1386840"/>
                  <a:gd name="connsiteX3" fmla="*/ 409814 w 981314"/>
                  <a:gd name="connsiteY3" fmla="*/ 1386840 h 1386840"/>
                  <a:gd name="connsiteX4" fmla="*/ 36434 w 981314"/>
                  <a:gd name="connsiteY4" fmla="*/ 1173480 h 1386840"/>
                  <a:gd name="connsiteX5" fmla="*/ 592694 w 981314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00200"/>
                  <a:gd name="connsiteX1" fmla="*/ 1054392 w 1199172"/>
                  <a:gd name="connsiteY1" fmla="*/ 243840 h 1600200"/>
                  <a:gd name="connsiteX2" fmla="*/ 1199172 w 1199172"/>
                  <a:gd name="connsiteY2" fmla="*/ 1196340 h 1600200"/>
                  <a:gd name="connsiteX3" fmla="*/ 574332 w 1199172"/>
                  <a:gd name="connsiteY3" fmla="*/ 1600200 h 1600200"/>
                  <a:gd name="connsiteX4" fmla="*/ 460032 w 1199172"/>
                  <a:gd name="connsiteY4" fmla="*/ 1562100 h 1600200"/>
                  <a:gd name="connsiteX5" fmla="*/ 33312 w 1199172"/>
                  <a:gd name="connsiteY5" fmla="*/ 1249680 h 1600200"/>
                  <a:gd name="connsiteX6" fmla="*/ 665772 w 1199172"/>
                  <a:gd name="connsiteY6" fmla="*/ 0 h 1600200"/>
                  <a:gd name="connsiteX0" fmla="*/ 665772 w 1199172"/>
                  <a:gd name="connsiteY0" fmla="*/ 0 h 1568450"/>
                  <a:gd name="connsiteX1" fmla="*/ 1054392 w 1199172"/>
                  <a:gd name="connsiteY1" fmla="*/ 243840 h 1568450"/>
                  <a:gd name="connsiteX2" fmla="*/ 1199172 w 1199172"/>
                  <a:gd name="connsiteY2" fmla="*/ 1196340 h 1568450"/>
                  <a:gd name="connsiteX3" fmla="*/ 618782 w 1199172"/>
                  <a:gd name="connsiteY3" fmla="*/ 1568450 h 1568450"/>
                  <a:gd name="connsiteX4" fmla="*/ 460032 w 1199172"/>
                  <a:gd name="connsiteY4" fmla="*/ 1562100 h 1568450"/>
                  <a:gd name="connsiteX5" fmla="*/ 33312 w 1199172"/>
                  <a:gd name="connsiteY5" fmla="*/ 1249680 h 1568450"/>
                  <a:gd name="connsiteX6" fmla="*/ 665772 w 1199172"/>
                  <a:gd name="connsiteY6" fmla="*/ 0 h 1568450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172" h="1645374">
                    <a:moveTo>
                      <a:pt x="665772" y="0"/>
                    </a:moveTo>
                    <a:lnTo>
                      <a:pt x="1054392" y="243840"/>
                    </a:lnTo>
                    <a:lnTo>
                      <a:pt x="1199172" y="1196340"/>
                    </a:lnTo>
                    <a:cubicBezTo>
                      <a:pt x="909612" y="1582420"/>
                      <a:pt x="706412" y="1639570"/>
                      <a:pt x="618782" y="1568450"/>
                    </a:cubicBezTo>
                    <a:cubicBezTo>
                      <a:pt x="400765" y="1744133"/>
                      <a:pt x="512949" y="1564217"/>
                      <a:pt x="460032" y="1562100"/>
                    </a:cubicBezTo>
                    <a:cubicBezTo>
                      <a:pt x="117132" y="1493520"/>
                      <a:pt x="147612" y="909320"/>
                      <a:pt x="33312" y="1249680"/>
                    </a:cubicBezTo>
                    <a:cubicBezTo>
                      <a:pt x="-164808" y="294640"/>
                      <a:pt x="581952" y="45720"/>
                      <a:pt x="665772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28">
                <a:extLst>
                  <a:ext uri="{FF2B5EF4-FFF2-40B4-BE49-F238E27FC236}">
                    <a16:creationId xmlns:a16="http://schemas.microsoft.com/office/drawing/2014/main" id="{B000FD21-EF5F-4F0D-9910-B4D966632750}"/>
                  </a:ext>
                </a:extLst>
              </p:cNvPr>
              <p:cNvSpPr/>
              <p:nvPr/>
            </p:nvSpPr>
            <p:spPr>
              <a:xfrm>
                <a:off x="5662866" y="4159974"/>
                <a:ext cx="2408680" cy="2353979"/>
              </a:xfrm>
              <a:custGeom>
                <a:avLst/>
                <a:gdLst>
                  <a:gd name="connsiteX0" fmla="*/ 0 w 193726"/>
                  <a:gd name="connsiteY0" fmla="*/ 0 h 847213"/>
                  <a:gd name="connsiteX1" fmla="*/ 193726 w 193726"/>
                  <a:gd name="connsiteY1" fmla="*/ 0 h 847213"/>
                  <a:gd name="connsiteX2" fmla="*/ 193726 w 193726"/>
                  <a:gd name="connsiteY2" fmla="*/ 847213 h 847213"/>
                  <a:gd name="connsiteX3" fmla="*/ 0 w 193726"/>
                  <a:gd name="connsiteY3" fmla="*/ 847213 h 847213"/>
                  <a:gd name="connsiteX4" fmla="*/ 0 w 193726"/>
                  <a:gd name="connsiteY4" fmla="*/ 0 h 847213"/>
                  <a:gd name="connsiteX0" fmla="*/ 0 w 635686"/>
                  <a:gd name="connsiteY0" fmla="*/ 0 h 915793"/>
                  <a:gd name="connsiteX1" fmla="*/ 635686 w 635686"/>
                  <a:gd name="connsiteY1" fmla="*/ 68580 h 915793"/>
                  <a:gd name="connsiteX2" fmla="*/ 635686 w 635686"/>
                  <a:gd name="connsiteY2" fmla="*/ 915793 h 915793"/>
                  <a:gd name="connsiteX3" fmla="*/ 441960 w 635686"/>
                  <a:gd name="connsiteY3" fmla="*/ 915793 h 915793"/>
                  <a:gd name="connsiteX4" fmla="*/ 0 w 635686"/>
                  <a:gd name="connsiteY4" fmla="*/ 0 h 915793"/>
                  <a:gd name="connsiteX0" fmla="*/ 0 w 635686"/>
                  <a:gd name="connsiteY0" fmla="*/ 312420 h 1228213"/>
                  <a:gd name="connsiteX1" fmla="*/ 277546 w 635686"/>
                  <a:gd name="connsiteY1" fmla="*/ 0 h 1228213"/>
                  <a:gd name="connsiteX2" fmla="*/ 635686 w 635686"/>
                  <a:gd name="connsiteY2" fmla="*/ 1228213 h 1228213"/>
                  <a:gd name="connsiteX3" fmla="*/ 441960 w 635686"/>
                  <a:gd name="connsiteY3" fmla="*/ 1228213 h 1228213"/>
                  <a:gd name="connsiteX4" fmla="*/ 0 w 635686"/>
                  <a:gd name="connsiteY4" fmla="*/ 312420 h 1228213"/>
                  <a:gd name="connsiteX0" fmla="*/ 1642694 w 2084654"/>
                  <a:gd name="connsiteY0" fmla="*/ 312420 h 2272153"/>
                  <a:gd name="connsiteX1" fmla="*/ 1920240 w 2084654"/>
                  <a:gd name="connsiteY1" fmla="*/ 0 h 2272153"/>
                  <a:gd name="connsiteX2" fmla="*/ 0 w 2084654"/>
                  <a:gd name="connsiteY2" fmla="*/ 2272153 h 2272153"/>
                  <a:gd name="connsiteX3" fmla="*/ 2084654 w 2084654"/>
                  <a:gd name="connsiteY3" fmla="*/ 1228213 h 2272153"/>
                  <a:gd name="connsiteX4" fmla="*/ 1642694 w 2084654"/>
                  <a:gd name="connsiteY4" fmla="*/ 312420 h 2272153"/>
                  <a:gd name="connsiteX0" fmla="*/ 1642694 w 1920240"/>
                  <a:gd name="connsiteY0" fmla="*/ 312420 h 2272153"/>
                  <a:gd name="connsiteX1" fmla="*/ 1920240 w 1920240"/>
                  <a:gd name="connsiteY1" fmla="*/ 0 h 2272153"/>
                  <a:gd name="connsiteX2" fmla="*/ 0 w 1920240"/>
                  <a:gd name="connsiteY2" fmla="*/ 2272153 h 2272153"/>
                  <a:gd name="connsiteX3" fmla="*/ 1642694 w 1920240"/>
                  <a:gd name="connsiteY3" fmla="*/ 312420 h 2272153"/>
                  <a:gd name="connsiteX0" fmla="*/ 1642694 w 2082429"/>
                  <a:gd name="connsiteY0" fmla="*/ 312420 h 2272153"/>
                  <a:gd name="connsiteX1" fmla="*/ 1920240 w 2082429"/>
                  <a:gd name="connsiteY1" fmla="*/ 0 h 2272153"/>
                  <a:gd name="connsiteX2" fmla="*/ 0 w 2082429"/>
                  <a:gd name="connsiteY2" fmla="*/ 2272153 h 2272153"/>
                  <a:gd name="connsiteX3" fmla="*/ 1642694 w 2082429"/>
                  <a:gd name="connsiteY3" fmla="*/ 312420 h 2272153"/>
                  <a:gd name="connsiteX0" fmla="*/ 1642694 w 2431150"/>
                  <a:gd name="connsiteY0" fmla="*/ 312420 h 2272153"/>
                  <a:gd name="connsiteX1" fmla="*/ 1920240 w 2431150"/>
                  <a:gd name="connsiteY1" fmla="*/ 0 h 2272153"/>
                  <a:gd name="connsiteX2" fmla="*/ 0 w 2431150"/>
                  <a:gd name="connsiteY2" fmla="*/ 2272153 h 2272153"/>
                  <a:gd name="connsiteX3" fmla="*/ 1642694 w 2431150"/>
                  <a:gd name="connsiteY3" fmla="*/ 312420 h 2272153"/>
                  <a:gd name="connsiteX0" fmla="*/ 1642694 w 2431150"/>
                  <a:gd name="connsiteY0" fmla="*/ 387626 h 2347359"/>
                  <a:gd name="connsiteX1" fmla="*/ 1920240 w 2431150"/>
                  <a:gd name="connsiteY1" fmla="*/ 75206 h 2347359"/>
                  <a:gd name="connsiteX2" fmla="*/ 0 w 2431150"/>
                  <a:gd name="connsiteY2" fmla="*/ 2347359 h 2347359"/>
                  <a:gd name="connsiteX3" fmla="*/ 1642694 w 2431150"/>
                  <a:gd name="connsiteY3" fmla="*/ 387626 h 2347359"/>
                  <a:gd name="connsiteX0" fmla="*/ 1655661 w 2444117"/>
                  <a:gd name="connsiteY0" fmla="*/ 387626 h 2347359"/>
                  <a:gd name="connsiteX1" fmla="*/ 1933207 w 2444117"/>
                  <a:gd name="connsiteY1" fmla="*/ 75206 h 2347359"/>
                  <a:gd name="connsiteX2" fmla="*/ 12967 w 2444117"/>
                  <a:gd name="connsiteY2" fmla="*/ 2347359 h 2347359"/>
                  <a:gd name="connsiteX3" fmla="*/ 1655661 w 2444117"/>
                  <a:gd name="connsiteY3" fmla="*/ 387626 h 2347359"/>
                  <a:gd name="connsiteX0" fmla="*/ 1655661 w 2432620"/>
                  <a:gd name="connsiteY0" fmla="*/ 387626 h 2347359"/>
                  <a:gd name="connsiteX1" fmla="*/ 1933207 w 2432620"/>
                  <a:gd name="connsiteY1" fmla="*/ 75206 h 2347359"/>
                  <a:gd name="connsiteX2" fmla="*/ 12967 w 2432620"/>
                  <a:gd name="connsiteY2" fmla="*/ 2347359 h 2347359"/>
                  <a:gd name="connsiteX3" fmla="*/ 1655661 w 2432620"/>
                  <a:gd name="connsiteY3" fmla="*/ 387626 h 2347359"/>
                  <a:gd name="connsiteX0" fmla="*/ 1655661 w 2402862"/>
                  <a:gd name="connsiteY0" fmla="*/ 387626 h 2347359"/>
                  <a:gd name="connsiteX1" fmla="*/ 1933207 w 2402862"/>
                  <a:gd name="connsiteY1" fmla="*/ 75206 h 2347359"/>
                  <a:gd name="connsiteX2" fmla="*/ 12967 w 2402862"/>
                  <a:gd name="connsiteY2" fmla="*/ 2347359 h 2347359"/>
                  <a:gd name="connsiteX3" fmla="*/ 1655661 w 2402862"/>
                  <a:gd name="connsiteY3" fmla="*/ 387626 h 2347359"/>
                  <a:gd name="connsiteX0" fmla="*/ 1655661 w 2449843"/>
                  <a:gd name="connsiteY0" fmla="*/ 387626 h 2347359"/>
                  <a:gd name="connsiteX1" fmla="*/ 1933207 w 2449843"/>
                  <a:gd name="connsiteY1" fmla="*/ 75206 h 2347359"/>
                  <a:gd name="connsiteX2" fmla="*/ 12967 w 2449843"/>
                  <a:gd name="connsiteY2" fmla="*/ 2347359 h 2347359"/>
                  <a:gd name="connsiteX3" fmla="*/ 1655661 w 2449843"/>
                  <a:gd name="connsiteY3" fmla="*/ 387626 h 2347359"/>
                  <a:gd name="connsiteX0" fmla="*/ 1655661 w 2414547"/>
                  <a:gd name="connsiteY0" fmla="*/ 387626 h 2347359"/>
                  <a:gd name="connsiteX1" fmla="*/ 1933207 w 2414547"/>
                  <a:gd name="connsiteY1" fmla="*/ 75206 h 2347359"/>
                  <a:gd name="connsiteX2" fmla="*/ 12967 w 2414547"/>
                  <a:gd name="connsiteY2" fmla="*/ 2347359 h 2347359"/>
                  <a:gd name="connsiteX3" fmla="*/ 1655661 w 2414547"/>
                  <a:gd name="connsiteY3" fmla="*/ 387626 h 2347359"/>
                  <a:gd name="connsiteX0" fmla="*/ 1647589 w 2406475"/>
                  <a:gd name="connsiteY0" fmla="*/ 387626 h 2347359"/>
                  <a:gd name="connsiteX1" fmla="*/ 1925135 w 2406475"/>
                  <a:gd name="connsiteY1" fmla="*/ 75206 h 2347359"/>
                  <a:gd name="connsiteX2" fmla="*/ 4895 w 2406475"/>
                  <a:gd name="connsiteY2" fmla="*/ 2347359 h 2347359"/>
                  <a:gd name="connsiteX3" fmla="*/ 1647589 w 2406475"/>
                  <a:gd name="connsiteY3" fmla="*/ 387626 h 2347359"/>
                  <a:gd name="connsiteX0" fmla="*/ 1665368 w 2424254"/>
                  <a:gd name="connsiteY0" fmla="*/ 387626 h 2347359"/>
                  <a:gd name="connsiteX1" fmla="*/ 1942914 w 2424254"/>
                  <a:gd name="connsiteY1" fmla="*/ 75206 h 2347359"/>
                  <a:gd name="connsiteX2" fmla="*/ 22674 w 2424254"/>
                  <a:gd name="connsiteY2" fmla="*/ 2347359 h 2347359"/>
                  <a:gd name="connsiteX3" fmla="*/ 1665368 w 2424254"/>
                  <a:gd name="connsiteY3" fmla="*/ 387626 h 2347359"/>
                  <a:gd name="connsiteX0" fmla="*/ 1665589 w 2424475"/>
                  <a:gd name="connsiteY0" fmla="*/ 387626 h 2347359"/>
                  <a:gd name="connsiteX1" fmla="*/ 1943135 w 2424475"/>
                  <a:gd name="connsiteY1" fmla="*/ 75206 h 2347359"/>
                  <a:gd name="connsiteX2" fmla="*/ 22895 w 2424475"/>
                  <a:gd name="connsiteY2" fmla="*/ 2347359 h 2347359"/>
                  <a:gd name="connsiteX3" fmla="*/ 1665589 w 2424475"/>
                  <a:gd name="connsiteY3" fmla="*/ 387626 h 2347359"/>
                  <a:gd name="connsiteX0" fmla="*/ 1726193 w 2424119"/>
                  <a:gd name="connsiteY0" fmla="*/ 340906 h 2353979"/>
                  <a:gd name="connsiteX1" fmla="*/ 1942779 w 2424119"/>
                  <a:gd name="connsiteY1" fmla="*/ 81826 h 2353979"/>
                  <a:gd name="connsiteX2" fmla="*/ 22539 w 2424119"/>
                  <a:gd name="connsiteY2" fmla="*/ 2353979 h 2353979"/>
                  <a:gd name="connsiteX3" fmla="*/ 1726193 w 2424119"/>
                  <a:gd name="connsiteY3" fmla="*/ 340906 h 2353979"/>
                  <a:gd name="connsiteX0" fmla="*/ 1727185 w 2425111"/>
                  <a:gd name="connsiteY0" fmla="*/ 340906 h 2353979"/>
                  <a:gd name="connsiteX1" fmla="*/ 1943771 w 2425111"/>
                  <a:gd name="connsiteY1" fmla="*/ 81826 h 2353979"/>
                  <a:gd name="connsiteX2" fmla="*/ 23531 w 2425111"/>
                  <a:gd name="connsiteY2" fmla="*/ 2353979 h 2353979"/>
                  <a:gd name="connsiteX3" fmla="*/ 1727185 w 2425111"/>
                  <a:gd name="connsiteY3" fmla="*/ 340906 h 2353979"/>
                  <a:gd name="connsiteX0" fmla="*/ 1726770 w 2424696"/>
                  <a:gd name="connsiteY0" fmla="*/ 340906 h 2353979"/>
                  <a:gd name="connsiteX1" fmla="*/ 1943356 w 2424696"/>
                  <a:gd name="connsiteY1" fmla="*/ 81826 h 2353979"/>
                  <a:gd name="connsiteX2" fmla="*/ 23116 w 2424696"/>
                  <a:gd name="connsiteY2" fmla="*/ 2353979 h 2353979"/>
                  <a:gd name="connsiteX3" fmla="*/ 1726770 w 2424696"/>
                  <a:gd name="connsiteY3" fmla="*/ 340906 h 2353979"/>
                  <a:gd name="connsiteX0" fmla="*/ 1726814 w 2424740"/>
                  <a:gd name="connsiteY0" fmla="*/ 340906 h 2353979"/>
                  <a:gd name="connsiteX1" fmla="*/ 1943400 w 2424740"/>
                  <a:gd name="connsiteY1" fmla="*/ 81826 h 2353979"/>
                  <a:gd name="connsiteX2" fmla="*/ 23160 w 2424740"/>
                  <a:gd name="connsiteY2" fmla="*/ 2353979 h 2353979"/>
                  <a:gd name="connsiteX3" fmla="*/ 1726814 w 2424740"/>
                  <a:gd name="connsiteY3" fmla="*/ 340906 h 2353979"/>
                  <a:gd name="connsiteX0" fmla="*/ 1710754 w 2408680"/>
                  <a:gd name="connsiteY0" fmla="*/ 340906 h 2353979"/>
                  <a:gd name="connsiteX1" fmla="*/ 1927340 w 2408680"/>
                  <a:gd name="connsiteY1" fmla="*/ 81826 h 2353979"/>
                  <a:gd name="connsiteX2" fmla="*/ 7100 w 2408680"/>
                  <a:gd name="connsiteY2" fmla="*/ 2353979 h 2353979"/>
                  <a:gd name="connsiteX3" fmla="*/ 1710754 w 2408680"/>
                  <a:gd name="connsiteY3" fmla="*/ 340906 h 2353979"/>
                  <a:gd name="connsiteX0" fmla="*/ 1710754 w 2408680"/>
                  <a:gd name="connsiteY0" fmla="*/ 340906 h 2353979"/>
                  <a:gd name="connsiteX1" fmla="*/ 1927340 w 2408680"/>
                  <a:gd name="connsiteY1" fmla="*/ 81826 h 2353979"/>
                  <a:gd name="connsiteX2" fmla="*/ 7100 w 2408680"/>
                  <a:gd name="connsiteY2" fmla="*/ 2353979 h 2353979"/>
                  <a:gd name="connsiteX3" fmla="*/ 1710754 w 2408680"/>
                  <a:gd name="connsiteY3" fmla="*/ 340906 h 2353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8680" h="2353979">
                    <a:moveTo>
                      <a:pt x="1710754" y="340906"/>
                    </a:moveTo>
                    <a:cubicBezTo>
                      <a:pt x="1803269" y="236766"/>
                      <a:pt x="1766245" y="-172174"/>
                      <a:pt x="1927340" y="81826"/>
                    </a:cubicBezTo>
                    <a:cubicBezTo>
                      <a:pt x="3641840" y="2645150"/>
                      <a:pt x="243320" y="2000455"/>
                      <a:pt x="7100" y="2353979"/>
                    </a:cubicBezTo>
                    <a:cubicBezTo>
                      <a:pt x="-176855" y="1776935"/>
                      <a:pt x="3289169" y="2533390"/>
                      <a:pt x="1710754" y="340906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22">
                <a:extLst>
                  <a:ext uri="{FF2B5EF4-FFF2-40B4-BE49-F238E27FC236}">
                    <a16:creationId xmlns:a16="http://schemas.microsoft.com/office/drawing/2014/main" id="{8CD01913-12CD-4188-B50D-F1C0CEA9DF50}"/>
                  </a:ext>
                </a:extLst>
              </p:cNvPr>
              <p:cNvSpPr/>
              <p:nvPr/>
            </p:nvSpPr>
            <p:spPr>
              <a:xfrm>
                <a:off x="4767305" y="2085311"/>
                <a:ext cx="3126940" cy="3384702"/>
              </a:xfrm>
              <a:custGeom>
                <a:avLst/>
                <a:gdLst>
                  <a:gd name="connsiteX0" fmla="*/ 0 w 1664156"/>
                  <a:gd name="connsiteY0" fmla="*/ 0 h 1034545"/>
                  <a:gd name="connsiteX1" fmla="*/ 1664156 w 1664156"/>
                  <a:gd name="connsiteY1" fmla="*/ 0 h 1034545"/>
                  <a:gd name="connsiteX2" fmla="*/ 1664156 w 1664156"/>
                  <a:gd name="connsiteY2" fmla="*/ 1034545 h 1034545"/>
                  <a:gd name="connsiteX3" fmla="*/ 0 w 1664156"/>
                  <a:gd name="connsiteY3" fmla="*/ 1034545 h 1034545"/>
                  <a:gd name="connsiteX4" fmla="*/ 0 w 1664156"/>
                  <a:gd name="connsiteY4" fmla="*/ 0 h 1034545"/>
                  <a:gd name="connsiteX0" fmla="*/ 0 w 2492831"/>
                  <a:gd name="connsiteY0" fmla="*/ 0 h 2615695"/>
                  <a:gd name="connsiteX1" fmla="*/ 1664156 w 2492831"/>
                  <a:gd name="connsiteY1" fmla="*/ 0 h 2615695"/>
                  <a:gd name="connsiteX2" fmla="*/ 2492831 w 2492831"/>
                  <a:gd name="connsiteY2" fmla="*/ 2615695 h 2615695"/>
                  <a:gd name="connsiteX3" fmla="*/ 0 w 2492831"/>
                  <a:gd name="connsiteY3" fmla="*/ 1034545 h 2615695"/>
                  <a:gd name="connsiteX4" fmla="*/ 0 w 2492831"/>
                  <a:gd name="connsiteY4" fmla="*/ 0 h 2615695"/>
                  <a:gd name="connsiteX0" fmla="*/ 0 w 2719346"/>
                  <a:gd name="connsiteY0" fmla="*/ 0 h 2615695"/>
                  <a:gd name="connsiteX1" fmla="*/ 1664156 w 2719346"/>
                  <a:gd name="connsiteY1" fmla="*/ 0 h 2615695"/>
                  <a:gd name="connsiteX2" fmla="*/ 2719346 w 2719346"/>
                  <a:gd name="connsiteY2" fmla="*/ 705517 h 2615695"/>
                  <a:gd name="connsiteX3" fmla="*/ 2492831 w 2719346"/>
                  <a:gd name="connsiteY3" fmla="*/ 2615695 h 2615695"/>
                  <a:gd name="connsiteX4" fmla="*/ 0 w 2719346"/>
                  <a:gd name="connsiteY4" fmla="*/ 1034545 h 2615695"/>
                  <a:gd name="connsiteX5" fmla="*/ 0 w 2719346"/>
                  <a:gd name="connsiteY5" fmla="*/ 0 h 2615695"/>
                  <a:gd name="connsiteX0" fmla="*/ 0 w 3119998"/>
                  <a:gd name="connsiteY0" fmla="*/ 0 h 2615695"/>
                  <a:gd name="connsiteX1" fmla="*/ 1664156 w 3119998"/>
                  <a:gd name="connsiteY1" fmla="*/ 0 h 2615695"/>
                  <a:gd name="connsiteX2" fmla="*/ 2719346 w 3119998"/>
                  <a:gd name="connsiteY2" fmla="*/ 705517 h 2615695"/>
                  <a:gd name="connsiteX3" fmla="*/ 3119395 w 3119998"/>
                  <a:gd name="connsiteY3" fmla="*/ 1667542 h 2615695"/>
                  <a:gd name="connsiteX4" fmla="*/ 2492831 w 3119998"/>
                  <a:gd name="connsiteY4" fmla="*/ 2615695 h 2615695"/>
                  <a:gd name="connsiteX5" fmla="*/ 0 w 3119998"/>
                  <a:gd name="connsiteY5" fmla="*/ 1034545 h 2615695"/>
                  <a:gd name="connsiteX6" fmla="*/ 0 w 3119998"/>
                  <a:gd name="connsiteY6" fmla="*/ 0 h 2615695"/>
                  <a:gd name="connsiteX0" fmla="*/ 0 w 3119998"/>
                  <a:gd name="connsiteY0" fmla="*/ 0 h 2890552"/>
                  <a:gd name="connsiteX1" fmla="*/ 1664156 w 3119998"/>
                  <a:gd name="connsiteY1" fmla="*/ 0 h 2890552"/>
                  <a:gd name="connsiteX2" fmla="*/ 2719346 w 3119998"/>
                  <a:gd name="connsiteY2" fmla="*/ 705517 h 2890552"/>
                  <a:gd name="connsiteX3" fmla="*/ 3119395 w 3119998"/>
                  <a:gd name="connsiteY3" fmla="*/ 1667542 h 2890552"/>
                  <a:gd name="connsiteX4" fmla="*/ 2677435 w 3119998"/>
                  <a:gd name="connsiteY4" fmla="*/ 2890552 h 2890552"/>
                  <a:gd name="connsiteX5" fmla="*/ 2492831 w 3119998"/>
                  <a:gd name="connsiteY5" fmla="*/ 2615695 h 2890552"/>
                  <a:gd name="connsiteX6" fmla="*/ 0 w 3119998"/>
                  <a:gd name="connsiteY6" fmla="*/ 1034545 h 2890552"/>
                  <a:gd name="connsiteX7" fmla="*/ 0 w 3119998"/>
                  <a:gd name="connsiteY7" fmla="*/ 0 h 2890552"/>
                  <a:gd name="connsiteX0" fmla="*/ 0 w 3119998"/>
                  <a:gd name="connsiteY0" fmla="*/ 0 h 3289932"/>
                  <a:gd name="connsiteX1" fmla="*/ 1664156 w 3119998"/>
                  <a:gd name="connsiteY1" fmla="*/ 0 h 3289932"/>
                  <a:gd name="connsiteX2" fmla="*/ 2719346 w 3119998"/>
                  <a:gd name="connsiteY2" fmla="*/ 705517 h 3289932"/>
                  <a:gd name="connsiteX3" fmla="*/ 3119395 w 3119998"/>
                  <a:gd name="connsiteY3" fmla="*/ 1667542 h 3289932"/>
                  <a:gd name="connsiteX4" fmla="*/ 2677435 w 3119998"/>
                  <a:gd name="connsiteY4" fmla="*/ 2890552 h 3289932"/>
                  <a:gd name="connsiteX5" fmla="*/ 2492831 w 3119998"/>
                  <a:gd name="connsiteY5" fmla="*/ 2615695 h 3289932"/>
                  <a:gd name="connsiteX6" fmla="*/ 1100095 w 3119998"/>
                  <a:gd name="connsiteY6" fmla="*/ 3286791 h 3289932"/>
                  <a:gd name="connsiteX7" fmla="*/ 0 w 3119998"/>
                  <a:gd name="connsiteY7" fmla="*/ 1034545 h 3289932"/>
                  <a:gd name="connsiteX8" fmla="*/ 0 w 3119998"/>
                  <a:gd name="connsiteY8" fmla="*/ 0 h 3289932"/>
                  <a:gd name="connsiteX0" fmla="*/ 0 w 3119998"/>
                  <a:gd name="connsiteY0" fmla="*/ 0 h 3301474"/>
                  <a:gd name="connsiteX1" fmla="*/ 1664156 w 3119998"/>
                  <a:gd name="connsiteY1" fmla="*/ 0 h 3301474"/>
                  <a:gd name="connsiteX2" fmla="*/ 2719346 w 3119998"/>
                  <a:gd name="connsiteY2" fmla="*/ 705517 h 3301474"/>
                  <a:gd name="connsiteX3" fmla="*/ 3119395 w 3119998"/>
                  <a:gd name="connsiteY3" fmla="*/ 1667542 h 3301474"/>
                  <a:gd name="connsiteX4" fmla="*/ 2677435 w 3119998"/>
                  <a:gd name="connsiteY4" fmla="*/ 2890552 h 3301474"/>
                  <a:gd name="connsiteX5" fmla="*/ 2064206 w 3119998"/>
                  <a:gd name="connsiteY5" fmla="*/ 3263395 h 3301474"/>
                  <a:gd name="connsiteX6" fmla="*/ 1100095 w 3119998"/>
                  <a:gd name="connsiteY6" fmla="*/ 3286791 h 3301474"/>
                  <a:gd name="connsiteX7" fmla="*/ 0 w 3119998"/>
                  <a:gd name="connsiteY7" fmla="*/ 1034545 h 3301474"/>
                  <a:gd name="connsiteX8" fmla="*/ 0 w 3119998"/>
                  <a:gd name="connsiteY8" fmla="*/ 0 h 3301474"/>
                  <a:gd name="connsiteX0" fmla="*/ 0 w 3119998"/>
                  <a:gd name="connsiteY0" fmla="*/ 0 h 3290754"/>
                  <a:gd name="connsiteX1" fmla="*/ 1664156 w 3119998"/>
                  <a:gd name="connsiteY1" fmla="*/ 0 h 3290754"/>
                  <a:gd name="connsiteX2" fmla="*/ 2719346 w 3119998"/>
                  <a:gd name="connsiteY2" fmla="*/ 705517 h 3290754"/>
                  <a:gd name="connsiteX3" fmla="*/ 3119395 w 3119998"/>
                  <a:gd name="connsiteY3" fmla="*/ 1667542 h 3290754"/>
                  <a:gd name="connsiteX4" fmla="*/ 2677435 w 3119998"/>
                  <a:gd name="connsiteY4" fmla="*/ 2890552 h 3290754"/>
                  <a:gd name="connsiteX5" fmla="*/ 2645231 w 3119998"/>
                  <a:gd name="connsiteY5" fmla="*/ 2787145 h 3290754"/>
                  <a:gd name="connsiteX6" fmla="*/ 1100095 w 3119998"/>
                  <a:gd name="connsiteY6" fmla="*/ 3286791 h 3290754"/>
                  <a:gd name="connsiteX7" fmla="*/ 0 w 3119998"/>
                  <a:gd name="connsiteY7" fmla="*/ 1034545 h 3290754"/>
                  <a:gd name="connsiteX8" fmla="*/ 0 w 3119998"/>
                  <a:gd name="connsiteY8" fmla="*/ 0 h 3290754"/>
                  <a:gd name="connsiteX0" fmla="*/ 0 w 3119998"/>
                  <a:gd name="connsiteY0" fmla="*/ 0 h 3337823"/>
                  <a:gd name="connsiteX1" fmla="*/ 1664156 w 3119998"/>
                  <a:gd name="connsiteY1" fmla="*/ 0 h 3337823"/>
                  <a:gd name="connsiteX2" fmla="*/ 2719346 w 3119998"/>
                  <a:gd name="connsiteY2" fmla="*/ 705517 h 3337823"/>
                  <a:gd name="connsiteX3" fmla="*/ 3119395 w 3119998"/>
                  <a:gd name="connsiteY3" fmla="*/ 1667542 h 3337823"/>
                  <a:gd name="connsiteX4" fmla="*/ 2677435 w 3119998"/>
                  <a:gd name="connsiteY4" fmla="*/ 2890552 h 3337823"/>
                  <a:gd name="connsiteX5" fmla="*/ 2645231 w 3119998"/>
                  <a:gd name="connsiteY5" fmla="*/ 2787145 h 3337823"/>
                  <a:gd name="connsiteX6" fmla="*/ 1100095 w 3119998"/>
                  <a:gd name="connsiteY6" fmla="*/ 3286791 h 3337823"/>
                  <a:gd name="connsiteX7" fmla="*/ 0 w 3119998"/>
                  <a:gd name="connsiteY7" fmla="*/ 1034545 h 3337823"/>
                  <a:gd name="connsiteX8" fmla="*/ 0 w 3119998"/>
                  <a:gd name="connsiteY8" fmla="*/ 0 h 3337823"/>
                  <a:gd name="connsiteX0" fmla="*/ 0 w 3119998"/>
                  <a:gd name="connsiteY0" fmla="*/ 0 h 3037093"/>
                  <a:gd name="connsiteX1" fmla="*/ 1664156 w 3119998"/>
                  <a:gd name="connsiteY1" fmla="*/ 0 h 3037093"/>
                  <a:gd name="connsiteX2" fmla="*/ 2719346 w 3119998"/>
                  <a:gd name="connsiteY2" fmla="*/ 705517 h 3037093"/>
                  <a:gd name="connsiteX3" fmla="*/ 3119395 w 3119998"/>
                  <a:gd name="connsiteY3" fmla="*/ 1667542 h 3037093"/>
                  <a:gd name="connsiteX4" fmla="*/ 2677435 w 3119998"/>
                  <a:gd name="connsiteY4" fmla="*/ 2890552 h 3037093"/>
                  <a:gd name="connsiteX5" fmla="*/ 2645231 w 3119998"/>
                  <a:gd name="connsiteY5" fmla="*/ 2787145 h 3037093"/>
                  <a:gd name="connsiteX6" fmla="*/ 319045 w 3119998"/>
                  <a:gd name="connsiteY6" fmla="*/ 2458116 h 3037093"/>
                  <a:gd name="connsiteX7" fmla="*/ 0 w 3119998"/>
                  <a:gd name="connsiteY7" fmla="*/ 1034545 h 3037093"/>
                  <a:gd name="connsiteX8" fmla="*/ 0 w 3119998"/>
                  <a:gd name="connsiteY8" fmla="*/ 0 h 3037093"/>
                  <a:gd name="connsiteX0" fmla="*/ 0 w 3119998"/>
                  <a:gd name="connsiteY0" fmla="*/ 0 h 3323186"/>
                  <a:gd name="connsiteX1" fmla="*/ 1664156 w 3119998"/>
                  <a:gd name="connsiteY1" fmla="*/ 0 h 3323186"/>
                  <a:gd name="connsiteX2" fmla="*/ 2719346 w 3119998"/>
                  <a:gd name="connsiteY2" fmla="*/ 705517 h 3323186"/>
                  <a:gd name="connsiteX3" fmla="*/ 3119395 w 3119998"/>
                  <a:gd name="connsiteY3" fmla="*/ 1667542 h 3323186"/>
                  <a:gd name="connsiteX4" fmla="*/ 2677435 w 3119998"/>
                  <a:gd name="connsiteY4" fmla="*/ 2890552 h 3323186"/>
                  <a:gd name="connsiteX5" fmla="*/ 2645231 w 3119998"/>
                  <a:gd name="connsiteY5" fmla="*/ 2787145 h 3323186"/>
                  <a:gd name="connsiteX6" fmla="*/ 319045 w 3119998"/>
                  <a:gd name="connsiteY6" fmla="*/ 2458116 h 3323186"/>
                  <a:gd name="connsiteX7" fmla="*/ 0 w 3119998"/>
                  <a:gd name="connsiteY7" fmla="*/ 1034545 h 3323186"/>
                  <a:gd name="connsiteX8" fmla="*/ 0 w 3119998"/>
                  <a:gd name="connsiteY8" fmla="*/ 0 h 3323186"/>
                  <a:gd name="connsiteX0" fmla="*/ 0 w 3119998"/>
                  <a:gd name="connsiteY0" fmla="*/ 0 h 3379291"/>
                  <a:gd name="connsiteX1" fmla="*/ 1664156 w 3119998"/>
                  <a:gd name="connsiteY1" fmla="*/ 0 h 3379291"/>
                  <a:gd name="connsiteX2" fmla="*/ 2719346 w 3119998"/>
                  <a:gd name="connsiteY2" fmla="*/ 705517 h 3379291"/>
                  <a:gd name="connsiteX3" fmla="*/ 3119395 w 3119998"/>
                  <a:gd name="connsiteY3" fmla="*/ 1667542 h 3379291"/>
                  <a:gd name="connsiteX4" fmla="*/ 2677435 w 3119998"/>
                  <a:gd name="connsiteY4" fmla="*/ 2890552 h 3379291"/>
                  <a:gd name="connsiteX5" fmla="*/ 2645231 w 3119998"/>
                  <a:gd name="connsiteY5" fmla="*/ 2787145 h 3379291"/>
                  <a:gd name="connsiteX6" fmla="*/ 319045 w 3119998"/>
                  <a:gd name="connsiteY6" fmla="*/ 2458116 h 3379291"/>
                  <a:gd name="connsiteX7" fmla="*/ 0 w 3119998"/>
                  <a:gd name="connsiteY7" fmla="*/ 1034545 h 3379291"/>
                  <a:gd name="connsiteX8" fmla="*/ 0 w 3119998"/>
                  <a:gd name="connsiteY8" fmla="*/ 0 h 3379291"/>
                  <a:gd name="connsiteX0" fmla="*/ 0 w 3119998"/>
                  <a:gd name="connsiteY0" fmla="*/ 0 h 3379291"/>
                  <a:gd name="connsiteX1" fmla="*/ 1664156 w 3119998"/>
                  <a:gd name="connsiteY1" fmla="*/ 0 h 3379291"/>
                  <a:gd name="connsiteX2" fmla="*/ 2719346 w 3119998"/>
                  <a:gd name="connsiteY2" fmla="*/ 705517 h 3379291"/>
                  <a:gd name="connsiteX3" fmla="*/ 3119395 w 3119998"/>
                  <a:gd name="connsiteY3" fmla="*/ 1667542 h 3379291"/>
                  <a:gd name="connsiteX4" fmla="*/ 2677435 w 3119998"/>
                  <a:gd name="connsiteY4" fmla="*/ 2890552 h 3379291"/>
                  <a:gd name="connsiteX5" fmla="*/ 2645231 w 3119998"/>
                  <a:gd name="connsiteY5" fmla="*/ 2787145 h 3379291"/>
                  <a:gd name="connsiteX6" fmla="*/ 319045 w 3119998"/>
                  <a:gd name="connsiteY6" fmla="*/ 2458116 h 3379291"/>
                  <a:gd name="connsiteX7" fmla="*/ 90445 w 3119998"/>
                  <a:gd name="connsiteY7" fmla="*/ 2181890 h 3379291"/>
                  <a:gd name="connsiteX8" fmla="*/ 0 w 3119998"/>
                  <a:gd name="connsiteY8" fmla="*/ 1034545 h 3379291"/>
                  <a:gd name="connsiteX9" fmla="*/ 0 w 3119998"/>
                  <a:gd name="connsiteY9" fmla="*/ 0 h 3379291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744"/>
                  <a:gd name="connsiteY0" fmla="*/ 0 h 3384702"/>
                  <a:gd name="connsiteX1" fmla="*/ 1664156 w 3119744"/>
                  <a:gd name="connsiteY1" fmla="*/ 0 h 3384702"/>
                  <a:gd name="connsiteX2" fmla="*/ 2719346 w 3119744"/>
                  <a:gd name="connsiteY2" fmla="*/ 705517 h 3384702"/>
                  <a:gd name="connsiteX3" fmla="*/ 3119395 w 3119744"/>
                  <a:gd name="connsiteY3" fmla="*/ 1667542 h 3384702"/>
                  <a:gd name="connsiteX4" fmla="*/ 2677435 w 3119744"/>
                  <a:gd name="connsiteY4" fmla="*/ 2890552 h 3384702"/>
                  <a:gd name="connsiteX5" fmla="*/ 2645231 w 3119744"/>
                  <a:gd name="connsiteY5" fmla="*/ 2787145 h 3384702"/>
                  <a:gd name="connsiteX6" fmla="*/ 319045 w 3119744"/>
                  <a:gd name="connsiteY6" fmla="*/ 2458116 h 3384702"/>
                  <a:gd name="connsiteX7" fmla="*/ 90445 w 3119744"/>
                  <a:gd name="connsiteY7" fmla="*/ 2181890 h 3384702"/>
                  <a:gd name="connsiteX8" fmla="*/ 0 w 3119744"/>
                  <a:gd name="connsiteY8" fmla="*/ 1034545 h 3384702"/>
                  <a:gd name="connsiteX9" fmla="*/ 0 w 3119744"/>
                  <a:gd name="connsiteY9" fmla="*/ 0 h 3384702"/>
                  <a:gd name="connsiteX0" fmla="*/ 0 w 3126940"/>
                  <a:gd name="connsiteY0" fmla="*/ 0 h 3384702"/>
                  <a:gd name="connsiteX1" fmla="*/ 1664156 w 3126940"/>
                  <a:gd name="connsiteY1" fmla="*/ 0 h 3384702"/>
                  <a:gd name="connsiteX2" fmla="*/ 2719346 w 3126940"/>
                  <a:gd name="connsiteY2" fmla="*/ 705517 h 3384702"/>
                  <a:gd name="connsiteX3" fmla="*/ 3119395 w 3126940"/>
                  <a:gd name="connsiteY3" fmla="*/ 1667542 h 3384702"/>
                  <a:gd name="connsiteX4" fmla="*/ 2677435 w 3126940"/>
                  <a:gd name="connsiteY4" fmla="*/ 2890552 h 3384702"/>
                  <a:gd name="connsiteX5" fmla="*/ 2645231 w 3126940"/>
                  <a:gd name="connsiteY5" fmla="*/ 2787145 h 3384702"/>
                  <a:gd name="connsiteX6" fmla="*/ 319045 w 3126940"/>
                  <a:gd name="connsiteY6" fmla="*/ 2458116 h 3384702"/>
                  <a:gd name="connsiteX7" fmla="*/ 90445 w 3126940"/>
                  <a:gd name="connsiteY7" fmla="*/ 2181890 h 3384702"/>
                  <a:gd name="connsiteX8" fmla="*/ 0 w 3126940"/>
                  <a:gd name="connsiteY8" fmla="*/ 1034545 h 3384702"/>
                  <a:gd name="connsiteX9" fmla="*/ 0 w 3126940"/>
                  <a:gd name="connsiteY9" fmla="*/ 0 h 3384702"/>
                  <a:gd name="connsiteX0" fmla="*/ 0 w 3126940"/>
                  <a:gd name="connsiteY0" fmla="*/ 837 h 3385539"/>
                  <a:gd name="connsiteX1" fmla="*/ 1664156 w 3126940"/>
                  <a:gd name="connsiteY1" fmla="*/ 837 h 3385539"/>
                  <a:gd name="connsiteX2" fmla="*/ 2719346 w 3126940"/>
                  <a:gd name="connsiteY2" fmla="*/ 706354 h 3385539"/>
                  <a:gd name="connsiteX3" fmla="*/ 3119395 w 3126940"/>
                  <a:gd name="connsiteY3" fmla="*/ 1668379 h 3385539"/>
                  <a:gd name="connsiteX4" fmla="*/ 2677435 w 3126940"/>
                  <a:gd name="connsiteY4" fmla="*/ 2891389 h 3385539"/>
                  <a:gd name="connsiteX5" fmla="*/ 2645231 w 3126940"/>
                  <a:gd name="connsiteY5" fmla="*/ 2787982 h 3385539"/>
                  <a:gd name="connsiteX6" fmla="*/ 319045 w 3126940"/>
                  <a:gd name="connsiteY6" fmla="*/ 2458953 h 3385539"/>
                  <a:gd name="connsiteX7" fmla="*/ 90445 w 3126940"/>
                  <a:gd name="connsiteY7" fmla="*/ 2182727 h 3385539"/>
                  <a:gd name="connsiteX8" fmla="*/ 0 w 3126940"/>
                  <a:gd name="connsiteY8" fmla="*/ 1035382 h 3385539"/>
                  <a:gd name="connsiteX9" fmla="*/ 0 w 3126940"/>
                  <a:gd name="connsiteY9" fmla="*/ 837 h 3385539"/>
                  <a:gd name="connsiteX0" fmla="*/ 0 w 3126940"/>
                  <a:gd name="connsiteY0" fmla="*/ 740 h 3385442"/>
                  <a:gd name="connsiteX1" fmla="*/ 1664156 w 3126940"/>
                  <a:gd name="connsiteY1" fmla="*/ 740 h 3385442"/>
                  <a:gd name="connsiteX2" fmla="*/ 2719346 w 3126940"/>
                  <a:gd name="connsiteY2" fmla="*/ 706257 h 3385442"/>
                  <a:gd name="connsiteX3" fmla="*/ 3119395 w 3126940"/>
                  <a:gd name="connsiteY3" fmla="*/ 1668282 h 3385442"/>
                  <a:gd name="connsiteX4" fmla="*/ 2677435 w 3126940"/>
                  <a:gd name="connsiteY4" fmla="*/ 2891292 h 3385442"/>
                  <a:gd name="connsiteX5" fmla="*/ 2645231 w 3126940"/>
                  <a:gd name="connsiteY5" fmla="*/ 2787885 h 3385442"/>
                  <a:gd name="connsiteX6" fmla="*/ 319045 w 3126940"/>
                  <a:gd name="connsiteY6" fmla="*/ 2458856 h 3385442"/>
                  <a:gd name="connsiteX7" fmla="*/ 90445 w 3126940"/>
                  <a:gd name="connsiteY7" fmla="*/ 2182630 h 3385442"/>
                  <a:gd name="connsiteX8" fmla="*/ 0 w 3126940"/>
                  <a:gd name="connsiteY8" fmla="*/ 1035285 h 3385442"/>
                  <a:gd name="connsiteX9" fmla="*/ 0 w 3126940"/>
                  <a:gd name="connsiteY9" fmla="*/ 740 h 3385442"/>
                  <a:gd name="connsiteX0" fmla="*/ 0 w 3126940"/>
                  <a:gd name="connsiteY0" fmla="*/ 0 h 3384702"/>
                  <a:gd name="connsiteX1" fmla="*/ 1542236 w 3126940"/>
                  <a:gd name="connsiteY1" fmla="*/ 38100 h 3384702"/>
                  <a:gd name="connsiteX2" fmla="*/ 2719346 w 3126940"/>
                  <a:gd name="connsiteY2" fmla="*/ 705517 h 3384702"/>
                  <a:gd name="connsiteX3" fmla="*/ 3119395 w 3126940"/>
                  <a:gd name="connsiteY3" fmla="*/ 1667542 h 3384702"/>
                  <a:gd name="connsiteX4" fmla="*/ 2677435 w 3126940"/>
                  <a:gd name="connsiteY4" fmla="*/ 2890552 h 3384702"/>
                  <a:gd name="connsiteX5" fmla="*/ 2645231 w 3126940"/>
                  <a:gd name="connsiteY5" fmla="*/ 2787145 h 3384702"/>
                  <a:gd name="connsiteX6" fmla="*/ 319045 w 3126940"/>
                  <a:gd name="connsiteY6" fmla="*/ 2458116 h 3384702"/>
                  <a:gd name="connsiteX7" fmla="*/ 90445 w 3126940"/>
                  <a:gd name="connsiteY7" fmla="*/ 2181890 h 3384702"/>
                  <a:gd name="connsiteX8" fmla="*/ 0 w 3126940"/>
                  <a:gd name="connsiteY8" fmla="*/ 1034545 h 3384702"/>
                  <a:gd name="connsiteX9" fmla="*/ 0 w 3126940"/>
                  <a:gd name="connsiteY9" fmla="*/ 0 h 3384702"/>
                  <a:gd name="connsiteX0" fmla="*/ 0 w 3126940"/>
                  <a:gd name="connsiteY0" fmla="*/ 0 h 3384702"/>
                  <a:gd name="connsiteX1" fmla="*/ 1542236 w 3126940"/>
                  <a:gd name="connsiteY1" fmla="*/ 38100 h 3384702"/>
                  <a:gd name="connsiteX2" fmla="*/ 2719346 w 3126940"/>
                  <a:gd name="connsiteY2" fmla="*/ 705517 h 3384702"/>
                  <a:gd name="connsiteX3" fmla="*/ 3119395 w 3126940"/>
                  <a:gd name="connsiteY3" fmla="*/ 1667542 h 3384702"/>
                  <a:gd name="connsiteX4" fmla="*/ 2677435 w 3126940"/>
                  <a:gd name="connsiteY4" fmla="*/ 2890552 h 3384702"/>
                  <a:gd name="connsiteX5" fmla="*/ 2645231 w 3126940"/>
                  <a:gd name="connsiteY5" fmla="*/ 2787145 h 3384702"/>
                  <a:gd name="connsiteX6" fmla="*/ 319045 w 3126940"/>
                  <a:gd name="connsiteY6" fmla="*/ 2458116 h 3384702"/>
                  <a:gd name="connsiteX7" fmla="*/ 90445 w 3126940"/>
                  <a:gd name="connsiteY7" fmla="*/ 2181890 h 3384702"/>
                  <a:gd name="connsiteX8" fmla="*/ 0 w 3126940"/>
                  <a:gd name="connsiteY8" fmla="*/ 1034545 h 3384702"/>
                  <a:gd name="connsiteX9" fmla="*/ 0 w 3126940"/>
                  <a:gd name="connsiteY9" fmla="*/ 0 h 338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26940" h="3384702">
                    <a:moveTo>
                      <a:pt x="0" y="0"/>
                    </a:moveTo>
                    <a:lnTo>
                      <a:pt x="1542236" y="38100"/>
                    </a:lnTo>
                    <a:cubicBezTo>
                      <a:pt x="1812686" y="-115348"/>
                      <a:pt x="2647016" y="538925"/>
                      <a:pt x="2719346" y="705517"/>
                    </a:cubicBezTo>
                    <a:cubicBezTo>
                      <a:pt x="2370096" y="635667"/>
                      <a:pt x="3214645" y="1178592"/>
                      <a:pt x="3119395" y="1667542"/>
                    </a:cubicBezTo>
                    <a:cubicBezTo>
                      <a:pt x="2886985" y="1397032"/>
                      <a:pt x="3227345" y="2068862"/>
                      <a:pt x="2677435" y="2890552"/>
                    </a:cubicBezTo>
                    <a:lnTo>
                      <a:pt x="2645231" y="2787145"/>
                    </a:lnTo>
                    <a:cubicBezTo>
                      <a:pt x="1561861" y="4137969"/>
                      <a:pt x="338790" y="2828142"/>
                      <a:pt x="319045" y="2458116"/>
                    </a:cubicBezTo>
                    <a:cubicBezTo>
                      <a:pt x="306345" y="2635916"/>
                      <a:pt x="115845" y="2296190"/>
                      <a:pt x="90445" y="2181890"/>
                    </a:cubicBezTo>
                    <a:lnTo>
                      <a:pt x="0" y="10345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21">
                <a:extLst>
                  <a:ext uri="{FF2B5EF4-FFF2-40B4-BE49-F238E27FC236}">
                    <a16:creationId xmlns:a16="http://schemas.microsoft.com/office/drawing/2014/main" id="{699E84D3-EE73-4C0C-9422-7869F8F11C09}"/>
                  </a:ext>
                </a:extLst>
              </p:cNvPr>
              <p:cNvSpPr/>
              <p:nvPr/>
            </p:nvSpPr>
            <p:spPr>
              <a:xfrm>
                <a:off x="4306449" y="2289468"/>
                <a:ext cx="787686" cy="1787232"/>
              </a:xfrm>
              <a:custGeom>
                <a:avLst/>
                <a:gdLst>
                  <a:gd name="connsiteX0" fmla="*/ 0 w 510301"/>
                  <a:gd name="connsiteY0" fmla="*/ 0 h 1339557"/>
                  <a:gd name="connsiteX1" fmla="*/ 510301 w 510301"/>
                  <a:gd name="connsiteY1" fmla="*/ 0 h 1339557"/>
                  <a:gd name="connsiteX2" fmla="*/ 510301 w 510301"/>
                  <a:gd name="connsiteY2" fmla="*/ 1339557 h 1339557"/>
                  <a:gd name="connsiteX3" fmla="*/ 0 w 510301"/>
                  <a:gd name="connsiteY3" fmla="*/ 1339557 h 1339557"/>
                  <a:gd name="connsiteX4" fmla="*/ 0 w 510301"/>
                  <a:gd name="connsiteY4" fmla="*/ 0 h 133955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0 w 567451"/>
                  <a:gd name="connsiteY4" fmla="*/ 0 h 154910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1457 w 567451"/>
                  <a:gd name="connsiteY4" fmla="*/ 1177632 h 1549107"/>
                  <a:gd name="connsiteX5" fmla="*/ 0 w 567451"/>
                  <a:gd name="connsiteY5" fmla="*/ 0 h 1549107"/>
                  <a:gd name="connsiteX0" fmla="*/ 0 w 567451"/>
                  <a:gd name="connsiteY0" fmla="*/ 0 h 1815807"/>
                  <a:gd name="connsiteX1" fmla="*/ 567451 w 567451"/>
                  <a:gd name="connsiteY1" fmla="*/ 209550 h 1815807"/>
                  <a:gd name="connsiteX2" fmla="*/ 567451 w 567451"/>
                  <a:gd name="connsiteY2" fmla="*/ 1549107 h 1815807"/>
                  <a:gd name="connsiteX3" fmla="*/ 561975 w 567451"/>
                  <a:gd name="connsiteY3" fmla="*/ 1815807 h 1815807"/>
                  <a:gd name="connsiteX4" fmla="*/ 1457 w 567451"/>
                  <a:gd name="connsiteY4" fmla="*/ 1177632 h 1815807"/>
                  <a:gd name="connsiteX5" fmla="*/ 0 w 567451"/>
                  <a:gd name="connsiteY5" fmla="*/ 0 h 1815807"/>
                  <a:gd name="connsiteX0" fmla="*/ 121796 w 689247"/>
                  <a:gd name="connsiteY0" fmla="*/ 0 h 1815807"/>
                  <a:gd name="connsiteX1" fmla="*/ 689247 w 689247"/>
                  <a:gd name="connsiteY1" fmla="*/ 209550 h 1815807"/>
                  <a:gd name="connsiteX2" fmla="*/ 689247 w 689247"/>
                  <a:gd name="connsiteY2" fmla="*/ 1549107 h 1815807"/>
                  <a:gd name="connsiteX3" fmla="*/ 683771 w 689247"/>
                  <a:gd name="connsiteY3" fmla="*/ 1815807 h 1815807"/>
                  <a:gd name="connsiteX4" fmla="*/ 123253 w 689247"/>
                  <a:gd name="connsiteY4" fmla="*/ 1177632 h 1815807"/>
                  <a:gd name="connsiteX5" fmla="*/ 121796 w 689247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402920 w 698195"/>
                  <a:gd name="connsiteY1" fmla="*/ 180975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2719"/>
                  <a:gd name="connsiteY0" fmla="*/ 0 h 1815807"/>
                  <a:gd name="connsiteX1" fmla="*/ 402920 w 692719"/>
                  <a:gd name="connsiteY1" fmla="*/ 180975 h 1815807"/>
                  <a:gd name="connsiteX2" fmla="*/ 692719 w 692719"/>
                  <a:gd name="connsiteY2" fmla="*/ 1815807 h 1815807"/>
                  <a:gd name="connsiteX3" fmla="*/ 132201 w 692719"/>
                  <a:gd name="connsiteY3" fmla="*/ 1177632 h 1815807"/>
                  <a:gd name="connsiteX4" fmla="*/ 130744 w 692719"/>
                  <a:gd name="connsiteY4" fmla="*/ 0 h 1815807"/>
                  <a:gd name="connsiteX0" fmla="*/ 130744 w 797535"/>
                  <a:gd name="connsiteY0" fmla="*/ 0 h 1815807"/>
                  <a:gd name="connsiteX1" fmla="*/ 402920 w 797535"/>
                  <a:gd name="connsiteY1" fmla="*/ 180975 h 1815807"/>
                  <a:gd name="connsiteX2" fmla="*/ 692719 w 797535"/>
                  <a:gd name="connsiteY2" fmla="*/ 1815807 h 1815807"/>
                  <a:gd name="connsiteX3" fmla="*/ 132201 w 797535"/>
                  <a:gd name="connsiteY3" fmla="*/ 1177632 h 1815807"/>
                  <a:gd name="connsiteX4" fmla="*/ 130744 w 797535"/>
                  <a:gd name="connsiteY4" fmla="*/ 0 h 1815807"/>
                  <a:gd name="connsiteX0" fmla="*/ 130744 w 787686"/>
                  <a:gd name="connsiteY0" fmla="*/ 0 h 1815807"/>
                  <a:gd name="connsiteX1" fmla="*/ 402920 w 787686"/>
                  <a:gd name="connsiteY1" fmla="*/ 180975 h 1815807"/>
                  <a:gd name="connsiteX2" fmla="*/ 692719 w 787686"/>
                  <a:gd name="connsiteY2" fmla="*/ 1815807 h 1815807"/>
                  <a:gd name="connsiteX3" fmla="*/ 132201 w 787686"/>
                  <a:gd name="connsiteY3" fmla="*/ 1177632 h 1815807"/>
                  <a:gd name="connsiteX4" fmla="*/ 130744 w 787686"/>
                  <a:gd name="connsiteY4" fmla="*/ 0 h 1815807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86" h="1787232">
                    <a:moveTo>
                      <a:pt x="130744" y="0"/>
                    </a:moveTo>
                    <a:lnTo>
                      <a:pt x="402920" y="180975"/>
                    </a:lnTo>
                    <a:cubicBezTo>
                      <a:pt x="413795" y="1059294"/>
                      <a:pt x="1015219" y="1508988"/>
                      <a:pt x="692719" y="1787232"/>
                    </a:cubicBezTo>
                    <a:cubicBezTo>
                      <a:pt x="401105" y="1761832"/>
                      <a:pt x="138065" y="1307807"/>
                      <a:pt x="132201" y="1177632"/>
                    </a:cubicBezTo>
                    <a:cubicBezTo>
                      <a:pt x="-144510" y="1185138"/>
                      <a:pt x="93130" y="392544"/>
                      <a:pt x="130744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21">
                <a:extLst>
                  <a:ext uri="{FF2B5EF4-FFF2-40B4-BE49-F238E27FC236}">
                    <a16:creationId xmlns:a16="http://schemas.microsoft.com/office/drawing/2014/main" id="{89489455-AB58-417F-999A-768D2DA807C2}"/>
                  </a:ext>
                </a:extLst>
              </p:cNvPr>
              <p:cNvSpPr/>
              <p:nvPr/>
            </p:nvSpPr>
            <p:spPr>
              <a:xfrm rot="509654" flipH="1">
                <a:off x="5299388" y="2355811"/>
                <a:ext cx="1031019" cy="1787232"/>
              </a:xfrm>
              <a:custGeom>
                <a:avLst/>
                <a:gdLst>
                  <a:gd name="connsiteX0" fmla="*/ 0 w 510301"/>
                  <a:gd name="connsiteY0" fmla="*/ 0 h 1339557"/>
                  <a:gd name="connsiteX1" fmla="*/ 510301 w 510301"/>
                  <a:gd name="connsiteY1" fmla="*/ 0 h 1339557"/>
                  <a:gd name="connsiteX2" fmla="*/ 510301 w 510301"/>
                  <a:gd name="connsiteY2" fmla="*/ 1339557 h 1339557"/>
                  <a:gd name="connsiteX3" fmla="*/ 0 w 510301"/>
                  <a:gd name="connsiteY3" fmla="*/ 1339557 h 1339557"/>
                  <a:gd name="connsiteX4" fmla="*/ 0 w 510301"/>
                  <a:gd name="connsiteY4" fmla="*/ 0 h 133955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0 w 567451"/>
                  <a:gd name="connsiteY4" fmla="*/ 0 h 154910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1457 w 567451"/>
                  <a:gd name="connsiteY4" fmla="*/ 1177632 h 1549107"/>
                  <a:gd name="connsiteX5" fmla="*/ 0 w 567451"/>
                  <a:gd name="connsiteY5" fmla="*/ 0 h 1549107"/>
                  <a:gd name="connsiteX0" fmla="*/ 0 w 567451"/>
                  <a:gd name="connsiteY0" fmla="*/ 0 h 1815807"/>
                  <a:gd name="connsiteX1" fmla="*/ 567451 w 567451"/>
                  <a:gd name="connsiteY1" fmla="*/ 209550 h 1815807"/>
                  <a:gd name="connsiteX2" fmla="*/ 567451 w 567451"/>
                  <a:gd name="connsiteY2" fmla="*/ 1549107 h 1815807"/>
                  <a:gd name="connsiteX3" fmla="*/ 561975 w 567451"/>
                  <a:gd name="connsiteY3" fmla="*/ 1815807 h 1815807"/>
                  <a:gd name="connsiteX4" fmla="*/ 1457 w 567451"/>
                  <a:gd name="connsiteY4" fmla="*/ 1177632 h 1815807"/>
                  <a:gd name="connsiteX5" fmla="*/ 0 w 567451"/>
                  <a:gd name="connsiteY5" fmla="*/ 0 h 1815807"/>
                  <a:gd name="connsiteX0" fmla="*/ 121796 w 689247"/>
                  <a:gd name="connsiteY0" fmla="*/ 0 h 1815807"/>
                  <a:gd name="connsiteX1" fmla="*/ 689247 w 689247"/>
                  <a:gd name="connsiteY1" fmla="*/ 209550 h 1815807"/>
                  <a:gd name="connsiteX2" fmla="*/ 689247 w 689247"/>
                  <a:gd name="connsiteY2" fmla="*/ 1549107 h 1815807"/>
                  <a:gd name="connsiteX3" fmla="*/ 683771 w 689247"/>
                  <a:gd name="connsiteY3" fmla="*/ 1815807 h 1815807"/>
                  <a:gd name="connsiteX4" fmla="*/ 123253 w 689247"/>
                  <a:gd name="connsiteY4" fmla="*/ 1177632 h 1815807"/>
                  <a:gd name="connsiteX5" fmla="*/ 121796 w 689247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402920 w 698195"/>
                  <a:gd name="connsiteY1" fmla="*/ 180975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2719"/>
                  <a:gd name="connsiteY0" fmla="*/ 0 h 1815807"/>
                  <a:gd name="connsiteX1" fmla="*/ 402920 w 692719"/>
                  <a:gd name="connsiteY1" fmla="*/ 180975 h 1815807"/>
                  <a:gd name="connsiteX2" fmla="*/ 692719 w 692719"/>
                  <a:gd name="connsiteY2" fmla="*/ 1815807 h 1815807"/>
                  <a:gd name="connsiteX3" fmla="*/ 132201 w 692719"/>
                  <a:gd name="connsiteY3" fmla="*/ 1177632 h 1815807"/>
                  <a:gd name="connsiteX4" fmla="*/ 130744 w 692719"/>
                  <a:gd name="connsiteY4" fmla="*/ 0 h 1815807"/>
                  <a:gd name="connsiteX0" fmla="*/ 130744 w 797535"/>
                  <a:gd name="connsiteY0" fmla="*/ 0 h 1815807"/>
                  <a:gd name="connsiteX1" fmla="*/ 402920 w 797535"/>
                  <a:gd name="connsiteY1" fmla="*/ 180975 h 1815807"/>
                  <a:gd name="connsiteX2" fmla="*/ 692719 w 797535"/>
                  <a:gd name="connsiteY2" fmla="*/ 1815807 h 1815807"/>
                  <a:gd name="connsiteX3" fmla="*/ 132201 w 797535"/>
                  <a:gd name="connsiteY3" fmla="*/ 1177632 h 1815807"/>
                  <a:gd name="connsiteX4" fmla="*/ 130744 w 797535"/>
                  <a:gd name="connsiteY4" fmla="*/ 0 h 1815807"/>
                  <a:gd name="connsiteX0" fmla="*/ 130744 w 787686"/>
                  <a:gd name="connsiteY0" fmla="*/ 0 h 1815807"/>
                  <a:gd name="connsiteX1" fmla="*/ 402920 w 787686"/>
                  <a:gd name="connsiteY1" fmla="*/ 180975 h 1815807"/>
                  <a:gd name="connsiteX2" fmla="*/ 692719 w 787686"/>
                  <a:gd name="connsiteY2" fmla="*/ 1815807 h 1815807"/>
                  <a:gd name="connsiteX3" fmla="*/ 132201 w 787686"/>
                  <a:gd name="connsiteY3" fmla="*/ 1177632 h 1815807"/>
                  <a:gd name="connsiteX4" fmla="*/ 130744 w 787686"/>
                  <a:gd name="connsiteY4" fmla="*/ 0 h 1815807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86" h="1787232">
                    <a:moveTo>
                      <a:pt x="130744" y="0"/>
                    </a:moveTo>
                    <a:lnTo>
                      <a:pt x="402920" y="180975"/>
                    </a:lnTo>
                    <a:cubicBezTo>
                      <a:pt x="413795" y="1059294"/>
                      <a:pt x="1015219" y="1508988"/>
                      <a:pt x="692719" y="1787232"/>
                    </a:cubicBezTo>
                    <a:cubicBezTo>
                      <a:pt x="401105" y="1761832"/>
                      <a:pt x="138065" y="1307807"/>
                      <a:pt x="132201" y="1177632"/>
                    </a:cubicBezTo>
                    <a:cubicBezTo>
                      <a:pt x="-144510" y="1185138"/>
                      <a:pt x="93130" y="392544"/>
                      <a:pt x="130744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985F113C-261B-4BEC-8842-A70AC130C4EE}"/>
                  </a:ext>
                </a:extLst>
              </p:cNvPr>
              <p:cNvSpPr/>
              <p:nvPr/>
            </p:nvSpPr>
            <p:spPr>
              <a:xfrm rot="21227545">
                <a:off x="6223302" y="3837671"/>
                <a:ext cx="1199172" cy="1645374"/>
              </a:xfrm>
              <a:custGeom>
                <a:avLst/>
                <a:gdLst>
                  <a:gd name="connsiteX0" fmla="*/ 0 w 571500"/>
                  <a:gd name="connsiteY0" fmla="*/ 0 h 1143000"/>
                  <a:gd name="connsiteX1" fmla="*/ 571500 w 571500"/>
                  <a:gd name="connsiteY1" fmla="*/ 0 h 1143000"/>
                  <a:gd name="connsiteX2" fmla="*/ 571500 w 571500"/>
                  <a:gd name="connsiteY2" fmla="*/ 1143000 h 1143000"/>
                  <a:gd name="connsiteX3" fmla="*/ 0 w 571500"/>
                  <a:gd name="connsiteY3" fmla="*/ 1143000 h 1143000"/>
                  <a:gd name="connsiteX4" fmla="*/ 0 w 571500"/>
                  <a:gd name="connsiteY4" fmla="*/ 0 h 1143000"/>
                  <a:gd name="connsiteX0" fmla="*/ 182880 w 571500"/>
                  <a:gd name="connsiteY0" fmla="*/ 0 h 1386840"/>
                  <a:gd name="connsiteX1" fmla="*/ 571500 w 571500"/>
                  <a:gd name="connsiteY1" fmla="*/ 243840 h 1386840"/>
                  <a:gd name="connsiteX2" fmla="*/ 571500 w 571500"/>
                  <a:gd name="connsiteY2" fmla="*/ 1386840 h 1386840"/>
                  <a:gd name="connsiteX3" fmla="*/ 0 w 571500"/>
                  <a:gd name="connsiteY3" fmla="*/ 1386840 h 1386840"/>
                  <a:gd name="connsiteX4" fmla="*/ 182880 w 571500"/>
                  <a:gd name="connsiteY4" fmla="*/ 0 h 1386840"/>
                  <a:gd name="connsiteX0" fmla="*/ 267474 w 656094"/>
                  <a:gd name="connsiteY0" fmla="*/ 0 h 1386840"/>
                  <a:gd name="connsiteX1" fmla="*/ 656094 w 656094"/>
                  <a:gd name="connsiteY1" fmla="*/ 243840 h 1386840"/>
                  <a:gd name="connsiteX2" fmla="*/ 656094 w 656094"/>
                  <a:gd name="connsiteY2" fmla="*/ 1386840 h 1386840"/>
                  <a:gd name="connsiteX3" fmla="*/ 84594 w 656094"/>
                  <a:gd name="connsiteY3" fmla="*/ 1386840 h 1386840"/>
                  <a:gd name="connsiteX4" fmla="*/ 267474 w 656094"/>
                  <a:gd name="connsiteY4" fmla="*/ 0 h 1386840"/>
                  <a:gd name="connsiteX0" fmla="*/ 558392 w 947012"/>
                  <a:gd name="connsiteY0" fmla="*/ 0 h 1386840"/>
                  <a:gd name="connsiteX1" fmla="*/ 947012 w 947012"/>
                  <a:gd name="connsiteY1" fmla="*/ 243840 h 1386840"/>
                  <a:gd name="connsiteX2" fmla="*/ 947012 w 947012"/>
                  <a:gd name="connsiteY2" fmla="*/ 1386840 h 1386840"/>
                  <a:gd name="connsiteX3" fmla="*/ 375512 w 947012"/>
                  <a:gd name="connsiteY3" fmla="*/ 1386840 h 1386840"/>
                  <a:gd name="connsiteX4" fmla="*/ 2132 w 947012"/>
                  <a:gd name="connsiteY4" fmla="*/ 1173480 h 1386840"/>
                  <a:gd name="connsiteX5" fmla="*/ 558392 w 947012"/>
                  <a:gd name="connsiteY5" fmla="*/ 0 h 1386840"/>
                  <a:gd name="connsiteX0" fmla="*/ 593354 w 981974"/>
                  <a:gd name="connsiteY0" fmla="*/ 0 h 1386840"/>
                  <a:gd name="connsiteX1" fmla="*/ 981974 w 981974"/>
                  <a:gd name="connsiteY1" fmla="*/ 243840 h 1386840"/>
                  <a:gd name="connsiteX2" fmla="*/ 981974 w 981974"/>
                  <a:gd name="connsiteY2" fmla="*/ 1386840 h 1386840"/>
                  <a:gd name="connsiteX3" fmla="*/ 410474 w 981974"/>
                  <a:gd name="connsiteY3" fmla="*/ 1386840 h 1386840"/>
                  <a:gd name="connsiteX4" fmla="*/ 37094 w 981974"/>
                  <a:gd name="connsiteY4" fmla="*/ 1173480 h 1386840"/>
                  <a:gd name="connsiteX5" fmla="*/ 593354 w 981974"/>
                  <a:gd name="connsiteY5" fmla="*/ 0 h 1386840"/>
                  <a:gd name="connsiteX0" fmla="*/ 592694 w 981314"/>
                  <a:gd name="connsiteY0" fmla="*/ 0 h 1386840"/>
                  <a:gd name="connsiteX1" fmla="*/ 981314 w 981314"/>
                  <a:gd name="connsiteY1" fmla="*/ 243840 h 1386840"/>
                  <a:gd name="connsiteX2" fmla="*/ 981314 w 981314"/>
                  <a:gd name="connsiteY2" fmla="*/ 1386840 h 1386840"/>
                  <a:gd name="connsiteX3" fmla="*/ 409814 w 981314"/>
                  <a:gd name="connsiteY3" fmla="*/ 1386840 h 1386840"/>
                  <a:gd name="connsiteX4" fmla="*/ 36434 w 981314"/>
                  <a:gd name="connsiteY4" fmla="*/ 1173480 h 1386840"/>
                  <a:gd name="connsiteX5" fmla="*/ 592694 w 981314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00200"/>
                  <a:gd name="connsiteX1" fmla="*/ 1054392 w 1199172"/>
                  <a:gd name="connsiteY1" fmla="*/ 243840 h 1600200"/>
                  <a:gd name="connsiteX2" fmla="*/ 1199172 w 1199172"/>
                  <a:gd name="connsiteY2" fmla="*/ 1196340 h 1600200"/>
                  <a:gd name="connsiteX3" fmla="*/ 574332 w 1199172"/>
                  <a:gd name="connsiteY3" fmla="*/ 1600200 h 1600200"/>
                  <a:gd name="connsiteX4" fmla="*/ 460032 w 1199172"/>
                  <a:gd name="connsiteY4" fmla="*/ 1562100 h 1600200"/>
                  <a:gd name="connsiteX5" fmla="*/ 33312 w 1199172"/>
                  <a:gd name="connsiteY5" fmla="*/ 1249680 h 1600200"/>
                  <a:gd name="connsiteX6" fmla="*/ 665772 w 1199172"/>
                  <a:gd name="connsiteY6" fmla="*/ 0 h 1600200"/>
                  <a:gd name="connsiteX0" fmla="*/ 665772 w 1199172"/>
                  <a:gd name="connsiteY0" fmla="*/ 0 h 1568450"/>
                  <a:gd name="connsiteX1" fmla="*/ 1054392 w 1199172"/>
                  <a:gd name="connsiteY1" fmla="*/ 243840 h 1568450"/>
                  <a:gd name="connsiteX2" fmla="*/ 1199172 w 1199172"/>
                  <a:gd name="connsiteY2" fmla="*/ 1196340 h 1568450"/>
                  <a:gd name="connsiteX3" fmla="*/ 618782 w 1199172"/>
                  <a:gd name="connsiteY3" fmla="*/ 1568450 h 1568450"/>
                  <a:gd name="connsiteX4" fmla="*/ 460032 w 1199172"/>
                  <a:gd name="connsiteY4" fmla="*/ 1562100 h 1568450"/>
                  <a:gd name="connsiteX5" fmla="*/ 33312 w 1199172"/>
                  <a:gd name="connsiteY5" fmla="*/ 1249680 h 1568450"/>
                  <a:gd name="connsiteX6" fmla="*/ 665772 w 1199172"/>
                  <a:gd name="connsiteY6" fmla="*/ 0 h 1568450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172" h="1645374">
                    <a:moveTo>
                      <a:pt x="665772" y="0"/>
                    </a:moveTo>
                    <a:lnTo>
                      <a:pt x="1054392" y="243840"/>
                    </a:lnTo>
                    <a:lnTo>
                      <a:pt x="1199172" y="1196340"/>
                    </a:lnTo>
                    <a:cubicBezTo>
                      <a:pt x="909612" y="1582420"/>
                      <a:pt x="706412" y="1639570"/>
                      <a:pt x="618782" y="1568450"/>
                    </a:cubicBezTo>
                    <a:cubicBezTo>
                      <a:pt x="400765" y="1744133"/>
                      <a:pt x="512949" y="1564217"/>
                      <a:pt x="460032" y="1562100"/>
                    </a:cubicBezTo>
                    <a:cubicBezTo>
                      <a:pt x="117132" y="1493520"/>
                      <a:pt x="147612" y="909320"/>
                      <a:pt x="33312" y="1249680"/>
                    </a:cubicBezTo>
                    <a:cubicBezTo>
                      <a:pt x="-164808" y="294640"/>
                      <a:pt x="581952" y="45720"/>
                      <a:pt x="665772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27">
                <a:extLst>
                  <a:ext uri="{FF2B5EF4-FFF2-40B4-BE49-F238E27FC236}">
                    <a16:creationId xmlns:a16="http://schemas.microsoft.com/office/drawing/2014/main" id="{5EA09B8C-3A17-4282-A6EF-651D350ED2CB}"/>
                  </a:ext>
                </a:extLst>
              </p:cNvPr>
              <p:cNvSpPr/>
              <p:nvPr/>
            </p:nvSpPr>
            <p:spPr>
              <a:xfrm rot="1485440">
                <a:off x="5073307" y="3904227"/>
                <a:ext cx="482037" cy="485775"/>
              </a:xfrm>
              <a:custGeom>
                <a:avLst/>
                <a:gdLst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79009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62340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96848"/>
                  <a:gd name="connsiteY0" fmla="*/ 0 h 305807"/>
                  <a:gd name="connsiteX1" fmla="*/ 279009 w 296848"/>
                  <a:gd name="connsiteY1" fmla="*/ 0 h 305807"/>
                  <a:gd name="connsiteX2" fmla="*/ 262340 w 296848"/>
                  <a:gd name="connsiteY2" fmla="*/ 294644 h 305807"/>
                  <a:gd name="connsiteX3" fmla="*/ 0 w 296848"/>
                  <a:gd name="connsiteY3" fmla="*/ 294644 h 305807"/>
                  <a:gd name="connsiteX4" fmla="*/ 0 w 296848"/>
                  <a:gd name="connsiteY4" fmla="*/ 0 h 305807"/>
                  <a:gd name="connsiteX0" fmla="*/ 0 w 286555"/>
                  <a:gd name="connsiteY0" fmla="*/ 0 h 363583"/>
                  <a:gd name="connsiteX1" fmla="*/ 279009 w 286555"/>
                  <a:gd name="connsiteY1" fmla="*/ 0 h 363583"/>
                  <a:gd name="connsiteX2" fmla="*/ 245671 w 286555"/>
                  <a:gd name="connsiteY2" fmla="*/ 354175 h 363583"/>
                  <a:gd name="connsiteX3" fmla="*/ 0 w 286555"/>
                  <a:gd name="connsiteY3" fmla="*/ 294644 h 363583"/>
                  <a:gd name="connsiteX4" fmla="*/ 0 w 286555"/>
                  <a:gd name="connsiteY4" fmla="*/ 0 h 363583"/>
                  <a:gd name="connsiteX0" fmla="*/ 0 w 305527"/>
                  <a:gd name="connsiteY0" fmla="*/ 0 h 359099"/>
                  <a:gd name="connsiteX1" fmla="*/ 279009 w 305527"/>
                  <a:gd name="connsiteY1" fmla="*/ 0 h 359099"/>
                  <a:gd name="connsiteX2" fmla="*/ 245671 w 305527"/>
                  <a:gd name="connsiteY2" fmla="*/ 354175 h 359099"/>
                  <a:gd name="connsiteX3" fmla="*/ 0 w 305527"/>
                  <a:gd name="connsiteY3" fmla="*/ 294644 h 359099"/>
                  <a:gd name="connsiteX4" fmla="*/ 0 w 305527"/>
                  <a:gd name="connsiteY4" fmla="*/ 0 h 359099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0 w 305527"/>
                  <a:gd name="connsiteY4" fmla="*/ 294644 h 466725"/>
                  <a:gd name="connsiteX5" fmla="*/ 0 w 305527"/>
                  <a:gd name="connsiteY5" fmla="*/ 0 h 466725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40884 w 305527"/>
                  <a:gd name="connsiteY4" fmla="*/ 354806 h 466725"/>
                  <a:gd name="connsiteX5" fmla="*/ 0 w 305527"/>
                  <a:gd name="connsiteY5" fmla="*/ 294644 h 466725"/>
                  <a:gd name="connsiteX6" fmla="*/ 0 w 305527"/>
                  <a:gd name="connsiteY6" fmla="*/ 0 h 466725"/>
                  <a:gd name="connsiteX0" fmla="*/ 2381 w 307908"/>
                  <a:gd name="connsiteY0" fmla="*/ 0 h 466725"/>
                  <a:gd name="connsiteX1" fmla="*/ 281390 w 307908"/>
                  <a:gd name="connsiteY1" fmla="*/ 0 h 466725"/>
                  <a:gd name="connsiteX2" fmla="*/ 248052 w 307908"/>
                  <a:gd name="connsiteY2" fmla="*/ 354175 h 466725"/>
                  <a:gd name="connsiteX3" fmla="*/ 119465 w 307908"/>
                  <a:gd name="connsiteY3" fmla="*/ 466725 h 466725"/>
                  <a:gd name="connsiteX4" fmla="*/ 43265 w 307908"/>
                  <a:gd name="connsiteY4" fmla="*/ 354806 h 466725"/>
                  <a:gd name="connsiteX5" fmla="*/ 0 w 307908"/>
                  <a:gd name="connsiteY5" fmla="*/ 297025 h 466725"/>
                  <a:gd name="connsiteX6" fmla="*/ 2381 w 307908"/>
                  <a:gd name="connsiteY6" fmla="*/ 0 h 466725"/>
                  <a:gd name="connsiteX0" fmla="*/ 13135 w 318662"/>
                  <a:gd name="connsiteY0" fmla="*/ 0 h 466725"/>
                  <a:gd name="connsiteX1" fmla="*/ 292144 w 318662"/>
                  <a:gd name="connsiteY1" fmla="*/ 0 h 466725"/>
                  <a:gd name="connsiteX2" fmla="*/ 258806 w 318662"/>
                  <a:gd name="connsiteY2" fmla="*/ 354175 h 466725"/>
                  <a:gd name="connsiteX3" fmla="*/ 130219 w 318662"/>
                  <a:gd name="connsiteY3" fmla="*/ 466725 h 466725"/>
                  <a:gd name="connsiteX4" fmla="*/ 54019 w 318662"/>
                  <a:gd name="connsiteY4" fmla="*/ 354806 h 466725"/>
                  <a:gd name="connsiteX5" fmla="*/ 13135 w 318662"/>
                  <a:gd name="connsiteY5" fmla="*/ 0 h 466725"/>
                  <a:gd name="connsiteX0" fmla="*/ 45628 w 351155"/>
                  <a:gd name="connsiteY0" fmla="*/ 0 h 466725"/>
                  <a:gd name="connsiteX1" fmla="*/ 324637 w 351155"/>
                  <a:gd name="connsiteY1" fmla="*/ 0 h 466725"/>
                  <a:gd name="connsiteX2" fmla="*/ 291299 w 351155"/>
                  <a:gd name="connsiteY2" fmla="*/ 354175 h 466725"/>
                  <a:gd name="connsiteX3" fmla="*/ 162712 w 351155"/>
                  <a:gd name="connsiteY3" fmla="*/ 466725 h 466725"/>
                  <a:gd name="connsiteX4" fmla="*/ 86512 w 351155"/>
                  <a:gd name="connsiteY4" fmla="*/ 354806 h 466725"/>
                  <a:gd name="connsiteX5" fmla="*/ 45628 w 351155"/>
                  <a:gd name="connsiteY5" fmla="*/ 0 h 466725"/>
                  <a:gd name="connsiteX0" fmla="*/ 40625 w 346152"/>
                  <a:gd name="connsiteY0" fmla="*/ 0 h 466725"/>
                  <a:gd name="connsiteX1" fmla="*/ 319634 w 346152"/>
                  <a:gd name="connsiteY1" fmla="*/ 0 h 466725"/>
                  <a:gd name="connsiteX2" fmla="*/ 286296 w 346152"/>
                  <a:gd name="connsiteY2" fmla="*/ 354175 h 466725"/>
                  <a:gd name="connsiteX3" fmla="*/ 157709 w 346152"/>
                  <a:gd name="connsiteY3" fmla="*/ 466725 h 466725"/>
                  <a:gd name="connsiteX4" fmla="*/ 81509 w 346152"/>
                  <a:gd name="connsiteY4" fmla="*/ 354806 h 466725"/>
                  <a:gd name="connsiteX5" fmla="*/ 40625 w 346152"/>
                  <a:gd name="connsiteY5" fmla="*/ 0 h 466725"/>
                  <a:gd name="connsiteX0" fmla="*/ 25333 w 361816"/>
                  <a:gd name="connsiteY0" fmla="*/ 0 h 473869"/>
                  <a:gd name="connsiteX1" fmla="*/ 335298 w 361816"/>
                  <a:gd name="connsiteY1" fmla="*/ 7144 h 473869"/>
                  <a:gd name="connsiteX2" fmla="*/ 301960 w 361816"/>
                  <a:gd name="connsiteY2" fmla="*/ 361319 h 473869"/>
                  <a:gd name="connsiteX3" fmla="*/ 173373 w 361816"/>
                  <a:gd name="connsiteY3" fmla="*/ 473869 h 473869"/>
                  <a:gd name="connsiteX4" fmla="*/ 97173 w 361816"/>
                  <a:gd name="connsiteY4" fmla="*/ 361950 h 473869"/>
                  <a:gd name="connsiteX5" fmla="*/ 25333 w 361816"/>
                  <a:gd name="connsiteY5" fmla="*/ 0 h 473869"/>
                  <a:gd name="connsiteX0" fmla="*/ 6988 w 343471"/>
                  <a:gd name="connsiteY0" fmla="*/ 0 h 473869"/>
                  <a:gd name="connsiteX1" fmla="*/ 316953 w 343471"/>
                  <a:gd name="connsiteY1" fmla="*/ 7144 h 473869"/>
                  <a:gd name="connsiteX2" fmla="*/ 283615 w 343471"/>
                  <a:gd name="connsiteY2" fmla="*/ 361319 h 473869"/>
                  <a:gd name="connsiteX3" fmla="*/ 155028 w 343471"/>
                  <a:gd name="connsiteY3" fmla="*/ 473869 h 473869"/>
                  <a:gd name="connsiteX4" fmla="*/ 78828 w 343471"/>
                  <a:gd name="connsiteY4" fmla="*/ 361950 h 473869"/>
                  <a:gd name="connsiteX5" fmla="*/ 6988 w 343471"/>
                  <a:gd name="connsiteY5" fmla="*/ 0 h 473869"/>
                  <a:gd name="connsiteX0" fmla="*/ 23612 w 360095"/>
                  <a:gd name="connsiteY0" fmla="*/ 0 h 473869"/>
                  <a:gd name="connsiteX1" fmla="*/ 333577 w 360095"/>
                  <a:gd name="connsiteY1" fmla="*/ 7144 h 473869"/>
                  <a:gd name="connsiteX2" fmla="*/ 300239 w 360095"/>
                  <a:gd name="connsiteY2" fmla="*/ 361319 h 473869"/>
                  <a:gd name="connsiteX3" fmla="*/ 171652 w 360095"/>
                  <a:gd name="connsiteY3" fmla="*/ 473869 h 473869"/>
                  <a:gd name="connsiteX4" fmla="*/ 95452 w 360095"/>
                  <a:gd name="connsiteY4" fmla="*/ 361950 h 473869"/>
                  <a:gd name="connsiteX5" fmla="*/ 23612 w 360095"/>
                  <a:gd name="connsiteY5" fmla="*/ 0 h 473869"/>
                  <a:gd name="connsiteX0" fmla="*/ 15198 w 351681"/>
                  <a:gd name="connsiteY0" fmla="*/ 0 h 473869"/>
                  <a:gd name="connsiteX1" fmla="*/ 325163 w 351681"/>
                  <a:gd name="connsiteY1" fmla="*/ 7144 h 473869"/>
                  <a:gd name="connsiteX2" fmla="*/ 291825 w 351681"/>
                  <a:gd name="connsiteY2" fmla="*/ 361319 h 473869"/>
                  <a:gd name="connsiteX3" fmla="*/ 163238 w 351681"/>
                  <a:gd name="connsiteY3" fmla="*/ 473869 h 473869"/>
                  <a:gd name="connsiteX4" fmla="*/ 87038 w 351681"/>
                  <a:gd name="connsiteY4" fmla="*/ 361950 h 473869"/>
                  <a:gd name="connsiteX5" fmla="*/ 15198 w 351681"/>
                  <a:gd name="connsiteY5" fmla="*/ 0 h 473869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681" h="485775">
                    <a:moveTo>
                      <a:pt x="15198" y="11906"/>
                    </a:moveTo>
                    <a:lnTo>
                      <a:pt x="325163" y="0"/>
                    </a:lnTo>
                    <a:cubicBezTo>
                      <a:pt x="319607" y="98215"/>
                      <a:pt x="406919" y="420266"/>
                      <a:pt x="291825" y="373225"/>
                    </a:cubicBezTo>
                    <a:cubicBezTo>
                      <a:pt x="256106" y="362323"/>
                      <a:pt x="320401" y="449052"/>
                      <a:pt x="163238" y="485775"/>
                    </a:cubicBezTo>
                    <a:cubicBezTo>
                      <a:pt x="52113" y="474371"/>
                      <a:pt x="106552" y="402536"/>
                      <a:pt x="87038" y="373856"/>
                    </a:cubicBezTo>
                    <a:cubicBezTo>
                      <a:pt x="-89639" y="438944"/>
                      <a:pt x="65998" y="199627"/>
                      <a:pt x="15198" y="11906"/>
                    </a:cubicBezTo>
                    <a:close/>
                  </a:path>
                </a:pathLst>
              </a:custGeom>
              <a:solidFill>
                <a:srgbClr val="5046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A5A9D9EF-7558-47EC-81A0-D71C2ED7941B}"/>
                  </a:ext>
                </a:extLst>
              </p:cNvPr>
              <p:cNvGrpSpPr/>
              <p:nvPr/>
            </p:nvGrpSpPr>
            <p:grpSpPr>
              <a:xfrm>
                <a:off x="4292991" y="323373"/>
                <a:ext cx="924963" cy="1039552"/>
                <a:chOff x="4292991" y="323373"/>
                <a:chExt cx="924963" cy="1039552"/>
              </a:xfrm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83F2FB1B-94F5-4859-9006-994A712779C4}"/>
                    </a:ext>
                  </a:extLst>
                </p:cNvPr>
                <p:cNvSpPr/>
                <p:nvPr/>
              </p:nvSpPr>
              <p:spPr>
                <a:xfrm rot="21233681">
                  <a:off x="4292991" y="353275"/>
                  <a:ext cx="914400" cy="1009650"/>
                </a:xfrm>
                <a:prstGeom prst="ellipse">
                  <a:avLst/>
                </a:pr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B77414DD-FBDC-4B8C-AEF1-9DE9FBA161F2}"/>
                    </a:ext>
                  </a:extLst>
                </p:cNvPr>
                <p:cNvSpPr/>
                <p:nvPr/>
              </p:nvSpPr>
              <p:spPr>
                <a:xfrm rot="21139598">
                  <a:off x="4736704" y="323373"/>
                  <a:ext cx="481250" cy="830010"/>
                </a:xfrm>
                <a:custGeom>
                  <a:avLst/>
                  <a:gdLst>
                    <a:gd name="connsiteX0" fmla="*/ 130197 w 298281"/>
                    <a:gd name="connsiteY0" fmla="*/ 0 h 740092"/>
                    <a:gd name="connsiteX1" fmla="*/ 164371 w 298281"/>
                    <a:gd name="connsiteY1" fmla="*/ 31133 h 740092"/>
                    <a:gd name="connsiteX2" fmla="*/ 298281 w 298281"/>
                    <a:gd name="connsiteY2" fmla="*/ 388098 h 740092"/>
                    <a:gd name="connsiteX3" fmla="*/ 220199 w 298281"/>
                    <a:gd name="connsiteY3" fmla="*/ 670350 h 740092"/>
                    <a:gd name="connsiteX4" fmla="*/ 168084 w 298281"/>
                    <a:gd name="connsiteY4" fmla="*/ 740092 h 740092"/>
                    <a:gd name="connsiteX5" fmla="*/ 133911 w 298281"/>
                    <a:gd name="connsiteY5" fmla="*/ 708959 h 740092"/>
                    <a:gd name="connsiteX6" fmla="*/ 0 w 298281"/>
                    <a:gd name="connsiteY6" fmla="*/ 351994 h 740092"/>
                    <a:gd name="connsiteX7" fmla="*/ 78082 w 298281"/>
                    <a:gd name="connsiteY7" fmla="*/ 69741 h 740092"/>
                    <a:gd name="connsiteX8" fmla="*/ 130197 w 298281"/>
                    <a:gd name="connsiteY8" fmla="*/ 0 h 740092"/>
                    <a:gd name="connsiteX0" fmla="*/ 0 w 471391"/>
                    <a:gd name="connsiteY0" fmla="*/ 0 h 830010"/>
                    <a:gd name="connsiteX1" fmla="*/ 337481 w 471391"/>
                    <a:gd name="connsiteY1" fmla="*/ 121051 h 830010"/>
                    <a:gd name="connsiteX2" fmla="*/ 471391 w 471391"/>
                    <a:gd name="connsiteY2" fmla="*/ 478016 h 830010"/>
                    <a:gd name="connsiteX3" fmla="*/ 393309 w 471391"/>
                    <a:gd name="connsiteY3" fmla="*/ 760268 h 830010"/>
                    <a:gd name="connsiteX4" fmla="*/ 341194 w 471391"/>
                    <a:gd name="connsiteY4" fmla="*/ 830010 h 830010"/>
                    <a:gd name="connsiteX5" fmla="*/ 307021 w 471391"/>
                    <a:gd name="connsiteY5" fmla="*/ 798877 h 830010"/>
                    <a:gd name="connsiteX6" fmla="*/ 173110 w 471391"/>
                    <a:gd name="connsiteY6" fmla="*/ 441912 h 830010"/>
                    <a:gd name="connsiteX7" fmla="*/ 251192 w 471391"/>
                    <a:gd name="connsiteY7" fmla="*/ 159659 h 830010"/>
                    <a:gd name="connsiteX8" fmla="*/ 0 w 471391"/>
                    <a:gd name="connsiteY8" fmla="*/ 0 h 830010"/>
                    <a:gd name="connsiteX0" fmla="*/ 3326 w 474717"/>
                    <a:gd name="connsiteY0" fmla="*/ 0 h 830010"/>
                    <a:gd name="connsiteX1" fmla="*/ 340807 w 474717"/>
                    <a:gd name="connsiteY1" fmla="*/ 121051 h 830010"/>
                    <a:gd name="connsiteX2" fmla="*/ 474717 w 474717"/>
                    <a:gd name="connsiteY2" fmla="*/ 478016 h 830010"/>
                    <a:gd name="connsiteX3" fmla="*/ 396635 w 474717"/>
                    <a:gd name="connsiteY3" fmla="*/ 760268 h 830010"/>
                    <a:gd name="connsiteX4" fmla="*/ 344520 w 474717"/>
                    <a:gd name="connsiteY4" fmla="*/ 830010 h 830010"/>
                    <a:gd name="connsiteX5" fmla="*/ 310347 w 474717"/>
                    <a:gd name="connsiteY5" fmla="*/ 798877 h 830010"/>
                    <a:gd name="connsiteX6" fmla="*/ 176436 w 474717"/>
                    <a:gd name="connsiteY6" fmla="*/ 441912 h 830010"/>
                    <a:gd name="connsiteX7" fmla="*/ 3326 w 474717"/>
                    <a:gd name="connsiteY7" fmla="*/ 0 h 830010"/>
                    <a:gd name="connsiteX0" fmla="*/ 75 w 471466"/>
                    <a:gd name="connsiteY0" fmla="*/ 0 h 830010"/>
                    <a:gd name="connsiteX1" fmla="*/ 337556 w 471466"/>
                    <a:gd name="connsiteY1" fmla="*/ 121051 h 830010"/>
                    <a:gd name="connsiteX2" fmla="*/ 471466 w 471466"/>
                    <a:gd name="connsiteY2" fmla="*/ 478016 h 830010"/>
                    <a:gd name="connsiteX3" fmla="*/ 393384 w 471466"/>
                    <a:gd name="connsiteY3" fmla="*/ 760268 h 830010"/>
                    <a:gd name="connsiteX4" fmla="*/ 341269 w 471466"/>
                    <a:gd name="connsiteY4" fmla="*/ 830010 h 830010"/>
                    <a:gd name="connsiteX5" fmla="*/ 307096 w 471466"/>
                    <a:gd name="connsiteY5" fmla="*/ 798877 h 830010"/>
                    <a:gd name="connsiteX6" fmla="*/ 75 w 471466"/>
                    <a:gd name="connsiteY6" fmla="*/ 0 h 830010"/>
                    <a:gd name="connsiteX0" fmla="*/ 68 w 471459"/>
                    <a:gd name="connsiteY0" fmla="*/ 0 h 830010"/>
                    <a:gd name="connsiteX1" fmla="*/ 337549 w 471459"/>
                    <a:gd name="connsiteY1" fmla="*/ 121051 h 830010"/>
                    <a:gd name="connsiteX2" fmla="*/ 471459 w 471459"/>
                    <a:gd name="connsiteY2" fmla="*/ 478016 h 830010"/>
                    <a:gd name="connsiteX3" fmla="*/ 393377 w 471459"/>
                    <a:gd name="connsiteY3" fmla="*/ 760268 h 830010"/>
                    <a:gd name="connsiteX4" fmla="*/ 341262 w 471459"/>
                    <a:gd name="connsiteY4" fmla="*/ 830010 h 830010"/>
                    <a:gd name="connsiteX5" fmla="*/ 307089 w 471459"/>
                    <a:gd name="connsiteY5" fmla="*/ 798877 h 830010"/>
                    <a:gd name="connsiteX6" fmla="*/ 68 w 471459"/>
                    <a:gd name="connsiteY6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10511 w 474881"/>
                    <a:gd name="connsiteY5" fmla="*/ 798877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70 w 474861"/>
                    <a:gd name="connsiteY0" fmla="*/ 0 h 830010"/>
                    <a:gd name="connsiteX1" fmla="*/ 340951 w 474861"/>
                    <a:gd name="connsiteY1" fmla="*/ 121051 h 830010"/>
                    <a:gd name="connsiteX2" fmla="*/ 474861 w 474861"/>
                    <a:gd name="connsiteY2" fmla="*/ 478016 h 830010"/>
                    <a:gd name="connsiteX3" fmla="*/ 396779 w 474861"/>
                    <a:gd name="connsiteY3" fmla="*/ 760268 h 830010"/>
                    <a:gd name="connsiteX4" fmla="*/ 344664 w 474861"/>
                    <a:gd name="connsiteY4" fmla="*/ 830010 h 830010"/>
                    <a:gd name="connsiteX5" fmla="*/ 340914 w 474861"/>
                    <a:gd name="connsiteY5" fmla="*/ 693565 h 830010"/>
                    <a:gd name="connsiteX6" fmla="*/ 215415 w 474861"/>
                    <a:gd name="connsiteY6" fmla="*/ 211956 h 830010"/>
                    <a:gd name="connsiteX7" fmla="*/ 3470 w 474861"/>
                    <a:gd name="connsiteY7" fmla="*/ 0 h 830010"/>
                    <a:gd name="connsiteX0" fmla="*/ 3470 w 482343"/>
                    <a:gd name="connsiteY0" fmla="*/ 0 h 830010"/>
                    <a:gd name="connsiteX1" fmla="*/ 227739 w 482343"/>
                    <a:gd name="connsiteY1" fmla="*/ 45080 h 830010"/>
                    <a:gd name="connsiteX2" fmla="*/ 474861 w 482343"/>
                    <a:gd name="connsiteY2" fmla="*/ 478016 h 830010"/>
                    <a:gd name="connsiteX3" fmla="*/ 396779 w 482343"/>
                    <a:gd name="connsiteY3" fmla="*/ 760268 h 830010"/>
                    <a:gd name="connsiteX4" fmla="*/ 344664 w 482343"/>
                    <a:gd name="connsiteY4" fmla="*/ 830010 h 830010"/>
                    <a:gd name="connsiteX5" fmla="*/ 340914 w 482343"/>
                    <a:gd name="connsiteY5" fmla="*/ 693565 h 830010"/>
                    <a:gd name="connsiteX6" fmla="*/ 215415 w 482343"/>
                    <a:gd name="connsiteY6" fmla="*/ 211956 h 830010"/>
                    <a:gd name="connsiteX7" fmla="*/ 3470 w 482343"/>
                    <a:gd name="connsiteY7" fmla="*/ 0 h 830010"/>
                    <a:gd name="connsiteX0" fmla="*/ 3470 w 475070"/>
                    <a:gd name="connsiteY0" fmla="*/ 0 h 830010"/>
                    <a:gd name="connsiteX1" fmla="*/ 227739 w 475070"/>
                    <a:gd name="connsiteY1" fmla="*/ 45080 h 830010"/>
                    <a:gd name="connsiteX2" fmla="*/ 474861 w 475070"/>
                    <a:gd name="connsiteY2" fmla="*/ 478016 h 830010"/>
                    <a:gd name="connsiteX3" fmla="*/ 396779 w 475070"/>
                    <a:gd name="connsiteY3" fmla="*/ 760268 h 830010"/>
                    <a:gd name="connsiteX4" fmla="*/ 344664 w 475070"/>
                    <a:gd name="connsiteY4" fmla="*/ 830010 h 830010"/>
                    <a:gd name="connsiteX5" fmla="*/ 340914 w 475070"/>
                    <a:gd name="connsiteY5" fmla="*/ 693565 h 830010"/>
                    <a:gd name="connsiteX6" fmla="*/ 215415 w 475070"/>
                    <a:gd name="connsiteY6" fmla="*/ 211956 h 830010"/>
                    <a:gd name="connsiteX7" fmla="*/ 3470 w 475070"/>
                    <a:gd name="connsiteY7" fmla="*/ 0 h 830010"/>
                    <a:gd name="connsiteX0" fmla="*/ 3470 w 497264"/>
                    <a:gd name="connsiteY0" fmla="*/ 0 h 830010"/>
                    <a:gd name="connsiteX1" fmla="*/ 474861 w 497264"/>
                    <a:gd name="connsiteY1" fmla="*/ 478016 h 830010"/>
                    <a:gd name="connsiteX2" fmla="*/ 396779 w 497264"/>
                    <a:gd name="connsiteY2" fmla="*/ 760268 h 830010"/>
                    <a:gd name="connsiteX3" fmla="*/ 344664 w 497264"/>
                    <a:gd name="connsiteY3" fmla="*/ 830010 h 830010"/>
                    <a:gd name="connsiteX4" fmla="*/ 340914 w 497264"/>
                    <a:gd name="connsiteY4" fmla="*/ 693565 h 830010"/>
                    <a:gd name="connsiteX5" fmla="*/ 215415 w 497264"/>
                    <a:gd name="connsiteY5" fmla="*/ 211956 h 830010"/>
                    <a:gd name="connsiteX6" fmla="*/ 3470 w 497264"/>
                    <a:gd name="connsiteY6" fmla="*/ 0 h 830010"/>
                    <a:gd name="connsiteX0" fmla="*/ 3470 w 481250"/>
                    <a:gd name="connsiteY0" fmla="*/ 0 h 830010"/>
                    <a:gd name="connsiteX1" fmla="*/ 474861 w 481250"/>
                    <a:gd name="connsiteY1" fmla="*/ 478016 h 830010"/>
                    <a:gd name="connsiteX2" fmla="*/ 396779 w 481250"/>
                    <a:gd name="connsiteY2" fmla="*/ 760268 h 830010"/>
                    <a:gd name="connsiteX3" fmla="*/ 344664 w 481250"/>
                    <a:gd name="connsiteY3" fmla="*/ 830010 h 830010"/>
                    <a:gd name="connsiteX4" fmla="*/ 340914 w 481250"/>
                    <a:gd name="connsiteY4" fmla="*/ 693565 h 830010"/>
                    <a:gd name="connsiteX5" fmla="*/ 215415 w 481250"/>
                    <a:gd name="connsiteY5" fmla="*/ 211956 h 830010"/>
                    <a:gd name="connsiteX6" fmla="*/ 3470 w 481250"/>
                    <a:gd name="connsiteY6" fmla="*/ 0 h 830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1250" h="830010">
                      <a:moveTo>
                        <a:pt x="3470" y="0"/>
                      </a:moveTo>
                      <a:cubicBezTo>
                        <a:pt x="46711" y="44343"/>
                        <a:pt x="385341" y="-21659"/>
                        <a:pt x="474861" y="478016"/>
                      </a:cubicBezTo>
                      <a:cubicBezTo>
                        <a:pt x="500019" y="618443"/>
                        <a:pt x="446076" y="679698"/>
                        <a:pt x="396779" y="760268"/>
                      </a:cubicBezTo>
                      <a:lnTo>
                        <a:pt x="344664" y="830010"/>
                      </a:lnTo>
                      <a:lnTo>
                        <a:pt x="340914" y="693565"/>
                      </a:lnTo>
                      <a:cubicBezTo>
                        <a:pt x="219592" y="597978"/>
                        <a:pt x="266585" y="345102"/>
                        <a:pt x="215415" y="211956"/>
                      </a:cubicBezTo>
                      <a:cubicBezTo>
                        <a:pt x="165596" y="66182"/>
                        <a:pt x="-28162" y="25713"/>
                        <a:pt x="3470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1D5A50D-FFD4-4437-9735-DC56167C6AEA}"/>
                  </a:ext>
                </a:extLst>
              </p:cNvPr>
              <p:cNvGrpSpPr/>
              <p:nvPr/>
            </p:nvGrpSpPr>
            <p:grpSpPr>
              <a:xfrm flipH="1">
                <a:off x="5629104" y="296599"/>
                <a:ext cx="917296" cy="1029039"/>
                <a:chOff x="4292991" y="333886"/>
                <a:chExt cx="917296" cy="1029039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7ED5797-429F-41B4-B3FF-A5D4A936CD88}"/>
                    </a:ext>
                  </a:extLst>
                </p:cNvPr>
                <p:cNvSpPr/>
                <p:nvPr/>
              </p:nvSpPr>
              <p:spPr>
                <a:xfrm rot="21233681">
                  <a:off x="4292991" y="353275"/>
                  <a:ext cx="914400" cy="1009650"/>
                </a:xfrm>
                <a:prstGeom prst="ellipse">
                  <a:avLst/>
                </a:pr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9931830C-1DF6-4306-A4F5-007292F47BAB}"/>
                    </a:ext>
                  </a:extLst>
                </p:cNvPr>
                <p:cNvSpPr/>
                <p:nvPr/>
              </p:nvSpPr>
              <p:spPr>
                <a:xfrm rot="21298023">
                  <a:off x="4729037" y="333886"/>
                  <a:ext cx="481250" cy="830010"/>
                </a:xfrm>
                <a:custGeom>
                  <a:avLst/>
                  <a:gdLst>
                    <a:gd name="connsiteX0" fmla="*/ 130197 w 298281"/>
                    <a:gd name="connsiteY0" fmla="*/ 0 h 740092"/>
                    <a:gd name="connsiteX1" fmla="*/ 164371 w 298281"/>
                    <a:gd name="connsiteY1" fmla="*/ 31133 h 740092"/>
                    <a:gd name="connsiteX2" fmla="*/ 298281 w 298281"/>
                    <a:gd name="connsiteY2" fmla="*/ 388098 h 740092"/>
                    <a:gd name="connsiteX3" fmla="*/ 220199 w 298281"/>
                    <a:gd name="connsiteY3" fmla="*/ 670350 h 740092"/>
                    <a:gd name="connsiteX4" fmla="*/ 168084 w 298281"/>
                    <a:gd name="connsiteY4" fmla="*/ 740092 h 740092"/>
                    <a:gd name="connsiteX5" fmla="*/ 133911 w 298281"/>
                    <a:gd name="connsiteY5" fmla="*/ 708959 h 740092"/>
                    <a:gd name="connsiteX6" fmla="*/ 0 w 298281"/>
                    <a:gd name="connsiteY6" fmla="*/ 351994 h 740092"/>
                    <a:gd name="connsiteX7" fmla="*/ 78082 w 298281"/>
                    <a:gd name="connsiteY7" fmla="*/ 69741 h 740092"/>
                    <a:gd name="connsiteX8" fmla="*/ 130197 w 298281"/>
                    <a:gd name="connsiteY8" fmla="*/ 0 h 740092"/>
                    <a:gd name="connsiteX0" fmla="*/ 0 w 471391"/>
                    <a:gd name="connsiteY0" fmla="*/ 0 h 830010"/>
                    <a:gd name="connsiteX1" fmla="*/ 337481 w 471391"/>
                    <a:gd name="connsiteY1" fmla="*/ 121051 h 830010"/>
                    <a:gd name="connsiteX2" fmla="*/ 471391 w 471391"/>
                    <a:gd name="connsiteY2" fmla="*/ 478016 h 830010"/>
                    <a:gd name="connsiteX3" fmla="*/ 393309 w 471391"/>
                    <a:gd name="connsiteY3" fmla="*/ 760268 h 830010"/>
                    <a:gd name="connsiteX4" fmla="*/ 341194 w 471391"/>
                    <a:gd name="connsiteY4" fmla="*/ 830010 h 830010"/>
                    <a:gd name="connsiteX5" fmla="*/ 307021 w 471391"/>
                    <a:gd name="connsiteY5" fmla="*/ 798877 h 830010"/>
                    <a:gd name="connsiteX6" fmla="*/ 173110 w 471391"/>
                    <a:gd name="connsiteY6" fmla="*/ 441912 h 830010"/>
                    <a:gd name="connsiteX7" fmla="*/ 251192 w 471391"/>
                    <a:gd name="connsiteY7" fmla="*/ 159659 h 830010"/>
                    <a:gd name="connsiteX8" fmla="*/ 0 w 471391"/>
                    <a:gd name="connsiteY8" fmla="*/ 0 h 830010"/>
                    <a:gd name="connsiteX0" fmla="*/ 3326 w 474717"/>
                    <a:gd name="connsiteY0" fmla="*/ 0 h 830010"/>
                    <a:gd name="connsiteX1" fmla="*/ 340807 w 474717"/>
                    <a:gd name="connsiteY1" fmla="*/ 121051 h 830010"/>
                    <a:gd name="connsiteX2" fmla="*/ 474717 w 474717"/>
                    <a:gd name="connsiteY2" fmla="*/ 478016 h 830010"/>
                    <a:gd name="connsiteX3" fmla="*/ 396635 w 474717"/>
                    <a:gd name="connsiteY3" fmla="*/ 760268 h 830010"/>
                    <a:gd name="connsiteX4" fmla="*/ 344520 w 474717"/>
                    <a:gd name="connsiteY4" fmla="*/ 830010 h 830010"/>
                    <a:gd name="connsiteX5" fmla="*/ 310347 w 474717"/>
                    <a:gd name="connsiteY5" fmla="*/ 798877 h 830010"/>
                    <a:gd name="connsiteX6" fmla="*/ 176436 w 474717"/>
                    <a:gd name="connsiteY6" fmla="*/ 441912 h 830010"/>
                    <a:gd name="connsiteX7" fmla="*/ 3326 w 474717"/>
                    <a:gd name="connsiteY7" fmla="*/ 0 h 830010"/>
                    <a:gd name="connsiteX0" fmla="*/ 75 w 471466"/>
                    <a:gd name="connsiteY0" fmla="*/ 0 h 830010"/>
                    <a:gd name="connsiteX1" fmla="*/ 337556 w 471466"/>
                    <a:gd name="connsiteY1" fmla="*/ 121051 h 830010"/>
                    <a:gd name="connsiteX2" fmla="*/ 471466 w 471466"/>
                    <a:gd name="connsiteY2" fmla="*/ 478016 h 830010"/>
                    <a:gd name="connsiteX3" fmla="*/ 393384 w 471466"/>
                    <a:gd name="connsiteY3" fmla="*/ 760268 h 830010"/>
                    <a:gd name="connsiteX4" fmla="*/ 341269 w 471466"/>
                    <a:gd name="connsiteY4" fmla="*/ 830010 h 830010"/>
                    <a:gd name="connsiteX5" fmla="*/ 307096 w 471466"/>
                    <a:gd name="connsiteY5" fmla="*/ 798877 h 830010"/>
                    <a:gd name="connsiteX6" fmla="*/ 75 w 471466"/>
                    <a:gd name="connsiteY6" fmla="*/ 0 h 830010"/>
                    <a:gd name="connsiteX0" fmla="*/ 68 w 471459"/>
                    <a:gd name="connsiteY0" fmla="*/ 0 h 830010"/>
                    <a:gd name="connsiteX1" fmla="*/ 337549 w 471459"/>
                    <a:gd name="connsiteY1" fmla="*/ 121051 h 830010"/>
                    <a:gd name="connsiteX2" fmla="*/ 471459 w 471459"/>
                    <a:gd name="connsiteY2" fmla="*/ 478016 h 830010"/>
                    <a:gd name="connsiteX3" fmla="*/ 393377 w 471459"/>
                    <a:gd name="connsiteY3" fmla="*/ 760268 h 830010"/>
                    <a:gd name="connsiteX4" fmla="*/ 341262 w 471459"/>
                    <a:gd name="connsiteY4" fmla="*/ 830010 h 830010"/>
                    <a:gd name="connsiteX5" fmla="*/ 307089 w 471459"/>
                    <a:gd name="connsiteY5" fmla="*/ 798877 h 830010"/>
                    <a:gd name="connsiteX6" fmla="*/ 68 w 471459"/>
                    <a:gd name="connsiteY6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10511 w 474881"/>
                    <a:gd name="connsiteY5" fmla="*/ 798877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70 w 474861"/>
                    <a:gd name="connsiteY0" fmla="*/ 0 h 830010"/>
                    <a:gd name="connsiteX1" fmla="*/ 340951 w 474861"/>
                    <a:gd name="connsiteY1" fmla="*/ 121051 h 830010"/>
                    <a:gd name="connsiteX2" fmla="*/ 474861 w 474861"/>
                    <a:gd name="connsiteY2" fmla="*/ 478016 h 830010"/>
                    <a:gd name="connsiteX3" fmla="*/ 396779 w 474861"/>
                    <a:gd name="connsiteY3" fmla="*/ 760268 h 830010"/>
                    <a:gd name="connsiteX4" fmla="*/ 344664 w 474861"/>
                    <a:gd name="connsiteY4" fmla="*/ 830010 h 830010"/>
                    <a:gd name="connsiteX5" fmla="*/ 340914 w 474861"/>
                    <a:gd name="connsiteY5" fmla="*/ 693565 h 830010"/>
                    <a:gd name="connsiteX6" fmla="*/ 215415 w 474861"/>
                    <a:gd name="connsiteY6" fmla="*/ 211956 h 830010"/>
                    <a:gd name="connsiteX7" fmla="*/ 3470 w 474861"/>
                    <a:gd name="connsiteY7" fmla="*/ 0 h 830010"/>
                    <a:gd name="connsiteX0" fmla="*/ 3470 w 482343"/>
                    <a:gd name="connsiteY0" fmla="*/ 0 h 830010"/>
                    <a:gd name="connsiteX1" fmla="*/ 227739 w 482343"/>
                    <a:gd name="connsiteY1" fmla="*/ 45080 h 830010"/>
                    <a:gd name="connsiteX2" fmla="*/ 474861 w 482343"/>
                    <a:gd name="connsiteY2" fmla="*/ 478016 h 830010"/>
                    <a:gd name="connsiteX3" fmla="*/ 396779 w 482343"/>
                    <a:gd name="connsiteY3" fmla="*/ 760268 h 830010"/>
                    <a:gd name="connsiteX4" fmla="*/ 344664 w 482343"/>
                    <a:gd name="connsiteY4" fmla="*/ 830010 h 830010"/>
                    <a:gd name="connsiteX5" fmla="*/ 340914 w 482343"/>
                    <a:gd name="connsiteY5" fmla="*/ 693565 h 830010"/>
                    <a:gd name="connsiteX6" fmla="*/ 215415 w 482343"/>
                    <a:gd name="connsiteY6" fmla="*/ 211956 h 830010"/>
                    <a:gd name="connsiteX7" fmla="*/ 3470 w 482343"/>
                    <a:gd name="connsiteY7" fmla="*/ 0 h 830010"/>
                    <a:gd name="connsiteX0" fmla="*/ 3470 w 475070"/>
                    <a:gd name="connsiteY0" fmla="*/ 0 h 830010"/>
                    <a:gd name="connsiteX1" fmla="*/ 227739 w 475070"/>
                    <a:gd name="connsiteY1" fmla="*/ 45080 h 830010"/>
                    <a:gd name="connsiteX2" fmla="*/ 474861 w 475070"/>
                    <a:gd name="connsiteY2" fmla="*/ 478016 h 830010"/>
                    <a:gd name="connsiteX3" fmla="*/ 396779 w 475070"/>
                    <a:gd name="connsiteY3" fmla="*/ 760268 h 830010"/>
                    <a:gd name="connsiteX4" fmla="*/ 344664 w 475070"/>
                    <a:gd name="connsiteY4" fmla="*/ 830010 h 830010"/>
                    <a:gd name="connsiteX5" fmla="*/ 340914 w 475070"/>
                    <a:gd name="connsiteY5" fmla="*/ 693565 h 830010"/>
                    <a:gd name="connsiteX6" fmla="*/ 215415 w 475070"/>
                    <a:gd name="connsiteY6" fmla="*/ 211956 h 830010"/>
                    <a:gd name="connsiteX7" fmla="*/ 3470 w 475070"/>
                    <a:gd name="connsiteY7" fmla="*/ 0 h 830010"/>
                    <a:gd name="connsiteX0" fmla="*/ 3470 w 497264"/>
                    <a:gd name="connsiteY0" fmla="*/ 0 h 830010"/>
                    <a:gd name="connsiteX1" fmla="*/ 474861 w 497264"/>
                    <a:gd name="connsiteY1" fmla="*/ 478016 h 830010"/>
                    <a:gd name="connsiteX2" fmla="*/ 396779 w 497264"/>
                    <a:gd name="connsiteY2" fmla="*/ 760268 h 830010"/>
                    <a:gd name="connsiteX3" fmla="*/ 344664 w 497264"/>
                    <a:gd name="connsiteY3" fmla="*/ 830010 h 830010"/>
                    <a:gd name="connsiteX4" fmla="*/ 340914 w 497264"/>
                    <a:gd name="connsiteY4" fmla="*/ 693565 h 830010"/>
                    <a:gd name="connsiteX5" fmla="*/ 215415 w 497264"/>
                    <a:gd name="connsiteY5" fmla="*/ 211956 h 830010"/>
                    <a:gd name="connsiteX6" fmla="*/ 3470 w 497264"/>
                    <a:gd name="connsiteY6" fmla="*/ 0 h 830010"/>
                    <a:gd name="connsiteX0" fmla="*/ 3470 w 481250"/>
                    <a:gd name="connsiteY0" fmla="*/ 0 h 830010"/>
                    <a:gd name="connsiteX1" fmla="*/ 474861 w 481250"/>
                    <a:gd name="connsiteY1" fmla="*/ 478016 h 830010"/>
                    <a:gd name="connsiteX2" fmla="*/ 396779 w 481250"/>
                    <a:gd name="connsiteY2" fmla="*/ 760268 h 830010"/>
                    <a:gd name="connsiteX3" fmla="*/ 344664 w 481250"/>
                    <a:gd name="connsiteY3" fmla="*/ 830010 h 830010"/>
                    <a:gd name="connsiteX4" fmla="*/ 340914 w 481250"/>
                    <a:gd name="connsiteY4" fmla="*/ 693565 h 830010"/>
                    <a:gd name="connsiteX5" fmla="*/ 215415 w 481250"/>
                    <a:gd name="connsiteY5" fmla="*/ 211956 h 830010"/>
                    <a:gd name="connsiteX6" fmla="*/ 3470 w 481250"/>
                    <a:gd name="connsiteY6" fmla="*/ 0 h 830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1250" h="830010">
                      <a:moveTo>
                        <a:pt x="3470" y="0"/>
                      </a:moveTo>
                      <a:cubicBezTo>
                        <a:pt x="46711" y="44343"/>
                        <a:pt x="385341" y="-21659"/>
                        <a:pt x="474861" y="478016"/>
                      </a:cubicBezTo>
                      <a:cubicBezTo>
                        <a:pt x="500019" y="618443"/>
                        <a:pt x="446076" y="679698"/>
                        <a:pt x="396779" y="760268"/>
                      </a:cubicBezTo>
                      <a:lnTo>
                        <a:pt x="344664" y="830010"/>
                      </a:lnTo>
                      <a:lnTo>
                        <a:pt x="340914" y="693565"/>
                      </a:lnTo>
                      <a:cubicBezTo>
                        <a:pt x="219592" y="597978"/>
                        <a:pt x="266585" y="345102"/>
                        <a:pt x="215415" y="211956"/>
                      </a:cubicBezTo>
                      <a:cubicBezTo>
                        <a:pt x="165596" y="66182"/>
                        <a:pt x="-28162" y="25713"/>
                        <a:pt x="3470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DE2115B-6FF9-4762-BFF2-9B08609FCF2E}"/>
                  </a:ext>
                </a:extLst>
              </p:cNvPr>
              <p:cNvSpPr/>
              <p:nvPr/>
            </p:nvSpPr>
            <p:spPr>
              <a:xfrm>
                <a:off x="5003883" y="2203312"/>
                <a:ext cx="374650" cy="304800"/>
              </a:xfrm>
              <a:custGeom>
                <a:avLst/>
                <a:gdLst>
                  <a:gd name="connsiteX0" fmla="*/ 0 w 374650"/>
                  <a:gd name="connsiteY0" fmla="*/ 0 h 304800"/>
                  <a:gd name="connsiteX1" fmla="*/ 63500 w 374650"/>
                  <a:gd name="connsiteY1" fmla="*/ 25400 h 304800"/>
                  <a:gd name="connsiteX2" fmla="*/ 25400 w 374650"/>
                  <a:gd name="connsiteY2" fmla="*/ 76200 h 304800"/>
                  <a:gd name="connsiteX3" fmla="*/ 114300 w 374650"/>
                  <a:gd name="connsiteY3" fmla="*/ 241300 h 304800"/>
                  <a:gd name="connsiteX4" fmla="*/ 374650 w 374650"/>
                  <a:gd name="connsiteY4" fmla="*/ 304800 h 304800"/>
                  <a:gd name="connsiteX5" fmla="*/ 374650 w 37465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650" h="304800">
                    <a:moveTo>
                      <a:pt x="0" y="0"/>
                    </a:moveTo>
                    <a:cubicBezTo>
                      <a:pt x="29633" y="6350"/>
                      <a:pt x="59267" y="12700"/>
                      <a:pt x="63500" y="25400"/>
                    </a:cubicBezTo>
                    <a:cubicBezTo>
                      <a:pt x="67733" y="38100"/>
                      <a:pt x="16933" y="40217"/>
                      <a:pt x="25400" y="76200"/>
                    </a:cubicBezTo>
                    <a:cubicBezTo>
                      <a:pt x="33867" y="112183"/>
                      <a:pt x="56092" y="203200"/>
                      <a:pt x="114300" y="241300"/>
                    </a:cubicBezTo>
                    <a:cubicBezTo>
                      <a:pt x="172508" y="279400"/>
                      <a:pt x="374650" y="304800"/>
                      <a:pt x="374650" y="304800"/>
                    </a:cubicBezTo>
                    <a:lnTo>
                      <a:pt x="374650" y="304800"/>
                    </a:lnTo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D13DC351-A943-4713-A2B1-F748D82A83C6}"/>
                  </a:ext>
                </a:extLst>
              </p:cNvPr>
              <p:cNvSpPr/>
              <p:nvPr/>
            </p:nvSpPr>
            <p:spPr>
              <a:xfrm rot="20331511">
                <a:off x="4875785" y="3934738"/>
                <a:ext cx="351681" cy="485775"/>
              </a:xfrm>
              <a:custGeom>
                <a:avLst/>
                <a:gdLst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79009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62340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96848"/>
                  <a:gd name="connsiteY0" fmla="*/ 0 h 305807"/>
                  <a:gd name="connsiteX1" fmla="*/ 279009 w 296848"/>
                  <a:gd name="connsiteY1" fmla="*/ 0 h 305807"/>
                  <a:gd name="connsiteX2" fmla="*/ 262340 w 296848"/>
                  <a:gd name="connsiteY2" fmla="*/ 294644 h 305807"/>
                  <a:gd name="connsiteX3" fmla="*/ 0 w 296848"/>
                  <a:gd name="connsiteY3" fmla="*/ 294644 h 305807"/>
                  <a:gd name="connsiteX4" fmla="*/ 0 w 296848"/>
                  <a:gd name="connsiteY4" fmla="*/ 0 h 305807"/>
                  <a:gd name="connsiteX0" fmla="*/ 0 w 286555"/>
                  <a:gd name="connsiteY0" fmla="*/ 0 h 363583"/>
                  <a:gd name="connsiteX1" fmla="*/ 279009 w 286555"/>
                  <a:gd name="connsiteY1" fmla="*/ 0 h 363583"/>
                  <a:gd name="connsiteX2" fmla="*/ 245671 w 286555"/>
                  <a:gd name="connsiteY2" fmla="*/ 354175 h 363583"/>
                  <a:gd name="connsiteX3" fmla="*/ 0 w 286555"/>
                  <a:gd name="connsiteY3" fmla="*/ 294644 h 363583"/>
                  <a:gd name="connsiteX4" fmla="*/ 0 w 286555"/>
                  <a:gd name="connsiteY4" fmla="*/ 0 h 363583"/>
                  <a:gd name="connsiteX0" fmla="*/ 0 w 305527"/>
                  <a:gd name="connsiteY0" fmla="*/ 0 h 359099"/>
                  <a:gd name="connsiteX1" fmla="*/ 279009 w 305527"/>
                  <a:gd name="connsiteY1" fmla="*/ 0 h 359099"/>
                  <a:gd name="connsiteX2" fmla="*/ 245671 w 305527"/>
                  <a:gd name="connsiteY2" fmla="*/ 354175 h 359099"/>
                  <a:gd name="connsiteX3" fmla="*/ 0 w 305527"/>
                  <a:gd name="connsiteY3" fmla="*/ 294644 h 359099"/>
                  <a:gd name="connsiteX4" fmla="*/ 0 w 305527"/>
                  <a:gd name="connsiteY4" fmla="*/ 0 h 359099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0 w 305527"/>
                  <a:gd name="connsiteY4" fmla="*/ 294644 h 466725"/>
                  <a:gd name="connsiteX5" fmla="*/ 0 w 305527"/>
                  <a:gd name="connsiteY5" fmla="*/ 0 h 466725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40884 w 305527"/>
                  <a:gd name="connsiteY4" fmla="*/ 354806 h 466725"/>
                  <a:gd name="connsiteX5" fmla="*/ 0 w 305527"/>
                  <a:gd name="connsiteY5" fmla="*/ 294644 h 466725"/>
                  <a:gd name="connsiteX6" fmla="*/ 0 w 305527"/>
                  <a:gd name="connsiteY6" fmla="*/ 0 h 466725"/>
                  <a:gd name="connsiteX0" fmla="*/ 2381 w 307908"/>
                  <a:gd name="connsiteY0" fmla="*/ 0 h 466725"/>
                  <a:gd name="connsiteX1" fmla="*/ 281390 w 307908"/>
                  <a:gd name="connsiteY1" fmla="*/ 0 h 466725"/>
                  <a:gd name="connsiteX2" fmla="*/ 248052 w 307908"/>
                  <a:gd name="connsiteY2" fmla="*/ 354175 h 466725"/>
                  <a:gd name="connsiteX3" fmla="*/ 119465 w 307908"/>
                  <a:gd name="connsiteY3" fmla="*/ 466725 h 466725"/>
                  <a:gd name="connsiteX4" fmla="*/ 43265 w 307908"/>
                  <a:gd name="connsiteY4" fmla="*/ 354806 h 466725"/>
                  <a:gd name="connsiteX5" fmla="*/ 0 w 307908"/>
                  <a:gd name="connsiteY5" fmla="*/ 297025 h 466725"/>
                  <a:gd name="connsiteX6" fmla="*/ 2381 w 307908"/>
                  <a:gd name="connsiteY6" fmla="*/ 0 h 466725"/>
                  <a:gd name="connsiteX0" fmla="*/ 13135 w 318662"/>
                  <a:gd name="connsiteY0" fmla="*/ 0 h 466725"/>
                  <a:gd name="connsiteX1" fmla="*/ 292144 w 318662"/>
                  <a:gd name="connsiteY1" fmla="*/ 0 h 466725"/>
                  <a:gd name="connsiteX2" fmla="*/ 258806 w 318662"/>
                  <a:gd name="connsiteY2" fmla="*/ 354175 h 466725"/>
                  <a:gd name="connsiteX3" fmla="*/ 130219 w 318662"/>
                  <a:gd name="connsiteY3" fmla="*/ 466725 h 466725"/>
                  <a:gd name="connsiteX4" fmla="*/ 54019 w 318662"/>
                  <a:gd name="connsiteY4" fmla="*/ 354806 h 466725"/>
                  <a:gd name="connsiteX5" fmla="*/ 13135 w 318662"/>
                  <a:gd name="connsiteY5" fmla="*/ 0 h 466725"/>
                  <a:gd name="connsiteX0" fmla="*/ 45628 w 351155"/>
                  <a:gd name="connsiteY0" fmla="*/ 0 h 466725"/>
                  <a:gd name="connsiteX1" fmla="*/ 324637 w 351155"/>
                  <a:gd name="connsiteY1" fmla="*/ 0 h 466725"/>
                  <a:gd name="connsiteX2" fmla="*/ 291299 w 351155"/>
                  <a:gd name="connsiteY2" fmla="*/ 354175 h 466725"/>
                  <a:gd name="connsiteX3" fmla="*/ 162712 w 351155"/>
                  <a:gd name="connsiteY3" fmla="*/ 466725 h 466725"/>
                  <a:gd name="connsiteX4" fmla="*/ 86512 w 351155"/>
                  <a:gd name="connsiteY4" fmla="*/ 354806 h 466725"/>
                  <a:gd name="connsiteX5" fmla="*/ 45628 w 351155"/>
                  <a:gd name="connsiteY5" fmla="*/ 0 h 466725"/>
                  <a:gd name="connsiteX0" fmla="*/ 40625 w 346152"/>
                  <a:gd name="connsiteY0" fmla="*/ 0 h 466725"/>
                  <a:gd name="connsiteX1" fmla="*/ 319634 w 346152"/>
                  <a:gd name="connsiteY1" fmla="*/ 0 h 466725"/>
                  <a:gd name="connsiteX2" fmla="*/ 286296 w 346152"/>
                  <a:gd name="connsiteY2" fmla="*/ 354175 h 466725"/>
                  <a:gd name="connsiteX3" fmla="*/ 157709 w 346152"/>
                  <a:gd name="connsiteY3" fmla="*/ 466725 h 466725"/>
                  <a:gd name="connsiteX4" fmla="*/ 81509 w 346152"/>
                  <a:gd name="connsiteY4" fmla="*/ 354806 h 466725"/>
                  <a:gd name="connsiteX5" fmla="*/ 40625 w 346152"/>
                  <a:gd name="connsiteY5" fmla="*/ 0 h 466725"/>
                  <a:gd name="connsiteX0" fmla="*/ 25333 w 361816"/>
                  <a:gd name="connsiteY0" fmla="*/ 0 h 473869"/>
                  <a:gd name="connsiteX1" fmla="*/ 335298 w 361816"/>
                  <a:gd name="connsiteY1" fmla="*/ 7144 h 473869"/>
                  <a:gd name="connsiteX2" fmla="*/ 301960 w 361816"/>
                  <a:gd name="connsiteY2" fmla="*/ 361319 h 473869"/>
                  <a:gd name="connsiteX3" fmla="*/ 173373 w 361816"/>
                  <a:gd name="connsiteY3" fmla="*/ 473869 h 473869"/>
                  <a:gd name="connsiteX4" fmla="*/ 97173 w 361816"/>
                  <a:gd name="connsiteY4" fmla="*/ 361950 h 473869"/>
                  <a:gd name="connsiteX5" fmla="*/ 25333 w 361816"/>
                  <a:gd name="connsiteY5" fmla="*/ 0 h 473869"/>
                  <a:gd name="connsiteX0" fmla="*/ 6988 w 343471"/>
                  <a:gd name="connsiteY0" fmla="*/ 0 h 473869"/>
                  <a:gd name="connsiteX1" fmla="*/ 316953 w 343471"/>
                  <a:gd name="connsiteY1" fmla="*/ 7144 h 473869"/>
                  <a:gd name="connsiteX2" fmla="*/ 283615 w 343471"/>
                  <a:gd name="connsiteY2" fmla="*/ 361319 h 473869"/>
                  <a:gd name="connsiteX3" fmla="*/ 155028 w 343471"/>
                  <a:gd name="connsiteY3" fmla="*/ 473869 h 473869"/>
                  <a:gd name="connsiteX4" fmla="*/ 78828 w 343471"/>
                  <a:gd name="connsiteY4" fmla="*/ 361950 h 473869"/>
                  <a:gd name="connsiteX5" fmla="*/ 6988 w 343471"/>
                  <a:gd name="connsiteY5" fmla="*/ 0 h 473869"/>
                  <a:gd name="connsiteX0" fmla="*/ 23612 w 360095"/>
                  <a:gd name="connsiteY0" fmla="*/ 0 h 473869"/>
                  <a:gd name="connsiteX1" fmla="*/ 333577 w 360095"/>
                  <a:gd name="connsiteY1" fmla="*/ 7144 h 473869"/>
                  <a:gd name="connsiteX2" fmla="*/ 300239 w 360095"/>
                  <a:gd name="connsiteY2" fmla="*/ 361319 h 473869"/>
                  <a:gd name="connsiteX3" fmla="*/ 171652 w 360095"/>
                  <a:gd name="connsiteY3" fmla="*/ 473869 h 473869"/>
                  <a:gd name="connsiteX4" fmla="*/ 95452 w 360095"/>
                  <a:gd name="connsiteY4" fmla="*/ 361950 h 473869"/>
                  <a:gd name="connsiteX5" fmla="*/ 23612 w 360095"/>
                  <a:gd name="connsiteY5" fmla="*/ 0 h 473869"/>
                  <a:gd name="connsiteX0" fmla="*/ 15198 w 351681"/>
                  <a:gd name="connsiteY0" fmla="*/ 0 h 473869"/>
                  <a:gd name="connsiteX1" fmla="*/ 325163 w 351681"/>
                  <a:gd name="connsiteY1" fmla="*/ 7144 h 473869"/>
                  <a:gd name="connsiteX2" fmla="*/ 291825 w 351681"/>
                  <a:gd name="connsiteY2" fmla="*/ 361319 h 473869"/>
                  <a:gd name="connsiteX3" fmla="*/ 163238 w 351681"/>
                  <a:gd name="connsiteY3" fmla="*/ 473869 h 473869"/>
                  <a:gd name="connsiteX4" fmla="*/ 87038 w 351681"/>
                  <a:gd name="connsiteY4" fmla="*/ 361950 h 473869"/>
                  <a:gd name="connsiteX5" fmla="*/ 15198 w 351681"/>
                  <a:gd name="connsiteY5" fmla="*/ 0 h 473869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681" h="485775">
                    <a:moveTo>
                      <a:pt x="15198" y="11906"/>
                    </a:moveTo>
                    <a:lnTo>
                      <a:pt x="325163" y="0"/>
                    </a:lnTo>
                    <a:cubicBezTo>
                      <a:pt x="319607" y="98215"/>
                      <a:pt x="406919" y="420266"/>
                      <a:pt x="291825" y="373225"/>
                    </a:cubicBezTo>
                    <a:cubicBezTo>
                      <a:pt x="256106" y="362323"/>
                      <a:pt x="320401" y="449052"/>
                      <a:pt x="163238" y="485775"/>
                    </a:cubicBezTo>
                    <a:cubicBezTo>
                      <a:pt x="52113" y="474371"/>
                      <a:pt x="106552" y="402536"/>
                      <a:pt x="87038" y="373856"/>
                    </a:cubicBezTo>
                    <a:cubicBezTo>
                      <a:pt x="-89639" y="438944"/>
                      <a:pt x="65998" y="199627"/>
                      <a:pt x="15198" y="11906"/>
                    </a:cubicBezTo>
                    <a:close/>
                  </a:path>
                </a:pathLst>
              </a:custGeom>
              <a:solidFill>
                <a:srgbClr val="5046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19">
                <a:extLst>
                  <a:ext uri="{FF2B5EF4-FFF2-40B4-BE49-F238E27FC236}">
                    <a16:creationId xmlns:a16="http://schemas.microsoft.com/office/drawing/2014/main" id="{674504F5-90AC-4409-9336-DF02C19C8855}"/>
                  </a:ext>
                </a:extLst>
              </p:cNvPr>
              <p:cNvSpPr/>
              <p:nvPr/>
            </p:nvSpPr>
            <p:spPr>
              <a:xfrm>
                <a:off x="4444050" y="2407074"/>
                <a:ext cx="2294694" cy="560023"/>
              </a:xfrm>
              <a:custGeom>
                <a:avLst/>
                <a:gdLst>
                  <a:gd name="connsiteX0" fmla="*/ 0 w 397681"/>
                  <a:gd name="connsiteY0" fmla="*/ 92278 h 184556"/>
                  <a:gd name="connsiteX1" fmla="*/ 198841 w 397681"/>
                  <a:gd name="connsiteY1" fmla="*/ 0 h 184556"/>
                  <a:gd name="connsiteX2" fmla="*/ 397682 w 397681"/>
                  <a:gd name="connsiteY2" fmla="*/ 92278 h 184556"/>
                  <a:gd name="connsiteX3" fmla="*/ 198841 w 397681"/>
                  <a:gd name="connsiteY3" fmla="*/ 184556 h 184556"/>
                  <a:gd name="connsiteX4" fmla="*/ 0 w 397681"/>
                  <a:gd name="connsiteY4" fmla="*/ 92278 h 184556"/>
                  <a:gd name="connsiteX0" fmla="*/ 0 w 403209"/>
                  <a:gd name="connsiteY0" fmla="*/ 11535 h 103813"/>
                  <a:gd name="connsiteX1" fmla="*/ 397682 w 403209"/>
                  <a:gd name="connsiteY1" fmla="*/ 11535 h 103813"/>
                  <a:gd name="connsiteX2" fmla="*/ 198841 w 403209"/>
                  <a:gd name="connsiteY2" fmla="*/ 103813 h 103813"/>
                  <a:gd name="connsiteX3" fmla="*/ 0 w 403209"/>
                  <a:gd name="connsiteY3" fmla="*/ 11535 h 103813"/>
                  <a:gd name="connsiteX0" fmla="*/ 235285 w 2898871"/>
                  <a:gd name="connsiteY0" fmla="*/ 64548 h 157767"/>
                  <a:gd name="connsiteX1" fmla="*/ 2898474 w 2898871"/>
                  <a:gd name="connsiteY1" fmla="*/ 2816 h 157767"/>
                  <a:gd name="connsiteX2" fmla="*/ 434126 w 2898871"/>
                  <a:gd name="connsiteY2" fmla="*/ 156826 h 157767"/>
                  <a:gd name="connsiteX3" fmla="*/ 235285 w 2898871"/>
                  <a:gd name="connsiteY3" fmla="*/ 64548 h 157767"/>
                  <a:gd name="connsiteX0" fmla="*/ 235286 w 2903137"/>
                  <a:gd name="connsiteY0" fmla="*/ 64548 h 157767"/>
                  <a:gd name="connsiteX1" fmla="*/ 2898475 w 2903137"/>
                  <a:gd name="connsiteY1" fmla="*/ 2816 h 157767"/>
                  <a:gd name="connsiteX2" fmla="*/ 434127 w 2903137"/>
                  <a:gd name="connsiteY2" fmla="*/ 156826 h 157767"/>
                  <a:gd name="connsiteX3" fmla="*/ 235286 w 2903137"/>
                  <a:gd name="connsiteY3" fmla="*/ 64548 h 157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3137" h="157767">
                    <a:moveTo>
                      <a:pt x="235286" y="64548"/>
                    </a:moveTo>
                    <a:cubicBezTo>
                      <a:pt x="646011" y="38880"/>
                      <a:pt x="2865335" y="-12564"/>
                      <a:pt x="2898475" y="2816"/>
                    </a:cubicBezTo>
                    <a:cubicBezTo>
                      <a:pt x="3015969" y="159817"/>
                      <a:pt x="877992" y="146537"/>
                      <a:pt x="434127" y="156826"/>
                    </a:cubicBezTo>
                    <a:cubicBezTo>
                      <a:pt x="-9738" y="167115"/>
                      <a:pt x="-175439" y="90216"/>
                      <a:pt x="235286" y="64548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13">
                <a:extLst>
                  <a:ext uri="{FF2B5EF4-FFF2-40B4-BE49-F238E27FC236}">
                    <a16:creationId xmlns:a16="http://schemas.microsoft.com/office/drawing/2014/main" id="{AE39E7BC-3027-4585-B25F-8B6DCF7FC54F}"/>
                  </a:ext>
                </a:extLst>
              </p:cNvPr>
              <p:cNvSpPr/>
              <p:nvPr/>
            </p:nvSpPr>
            <p:spPr>
              <a:xfrm>
                <a:off x="4093305" y="801675"/>
                <a:ext cx="2587761" cy="1992123"/>
              </a:xfrm>
              <a:custGeom>
                <a:avLst/>
                <a:gdLst>
                  <a:gd name="connsiteX0" fmla="*/ 0 w 1054100"/>
                  <a:gd name="connsiteY0" fmla="*/ 0 h 1250116"/>
                  <a:gd name="connsiteX1" fmla="*/ 1054100 w 1054100"/>
                  <a:gd name="connsiteY1" fmla="*/ 0 h 1250116"/>
                  <a:gd name="connsiteX2" fmla="*/ 1054100 w 1054100"/>
                  <a:gd name="connsiteY2" fmla="*/ 1250116 h 1250116"/>
                  <a:gd name="connsiteX3" fmla="*/ 0 w 1054100"/>
                  <a:gd name="connsiteY3" fmla="*/ 1250116 h 1250116"/>
                  <a:gd name="connsiteX4" fmla="*/ 0 w 1054100"/>
                  <a:gd name="connsiteY4" fmla="*/ 0 h 1250116"/>
                  <a:gd name="connsiteX0" fmla="*/ 0 w 1485900"/>
                  <a:gd name="connsiteY0" fmla="*/ 0 h 1389816"/>
                  <a:gd name="connsiteX1" fmla="*/ 1485900 w 1485900"/>
                  <a:gd name="connsiteY1" fmla="*/ 139700 h 1389816"/>
                  <a:gd name="connsiteX2" fmla="*/ 1485900 w 1485900"/>
                  <a:gd name="connsiteY2" fmla="*/ 1389816 h 1389816"/>
                  <a:gd name="connsiteX3" fmla="*/ 431800 w 1485900"/>
                  <a:gd name="connsiteY3" fmla="*/ 1389816 h 1389816"/>
                  <a:gd name="connsiteX4" fmla="*/ 0 w 1485900"/>
                  <a:gd name="connsiteY4" fmla="*/ 0 h 1389816"/>
                  <a:gd name="connsiteX0" fmla="*/ 0 w 1581150"/>
                  <a:gd name="connsiteY0" fmla="*/ 6350 h 1396166"/>
                  <a:gd name="connsiteX1" fmla="*/ 1581150 w 1581150"/>
                  <a:gd name="connsiteY1" fmla="*/ 0 h 1396166"/>
                  <a:gd name="connsiteX2" fmla="*/ 1485900 w 1581150"/>
                  <a:gd name="connsiteY2" fmla="*/ 1396166 h 1396166"/>
                  <a:gd name="connsiteX3" fmla="*/ 431800 w 1581150"/>
                  <a:gd name="connsiteY3" fmla="*/ 1396166 h 1396166"/>
                  <a:gd name="connsiteX4" fmla="*/ 0 w 1581150"/>
                  <a:gd name="connsiteY4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485900 w 2070159"/>
                  <a:gd name="connsiteY3" fmla="*/ 1396166 h 1396166"/>
                  <a:gd name="connsiteX4" fmla="*/ 431800 w 2070159"/>
                  <a:gd name="connsiteY4" fmla="*/ 1396166 h 1396166"/>
                  <a:gd name="connsiteX5" fmla="*/ 0 w 2070159"/>
                  <a:gd name="connsiteY5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974850 w 2070159"/>
                  <a:gd name="connsiteY3" fmla="*/ 889000 h 1396166"/>
                  <a:gd name="connsiteX4" fmla="*/ 1485900 w 2070159"/>
                  <a:gd name="connsiteY4" fmla="*/ 1396166 h 1396166"/>
                  <a:gd name="connsiteX5" fmla="*/ 431800 w 2070159"/>
                  <a:gd name="connsiteY5" fmla="*/ 1396166 h 1396166"/>
                  <a:gd name="connsiteX6" fmla="*/ 0 w 2070159"/>
                  <a:gd name="connsiteY6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974850 w 2070159"/>
                  <a:gd name="connsiteY3" fmla="*/ 889000 h 1396166"/>
                  <a:gd name="connsiteX4" fmla="*/ 1962150 w 2070159"/>
                  <a:gd name="connsiteY4" fmla="*/ 1276350 h 1396166"/>
                  <a:gd name="connsiteX5" fmla="*/ 1485900 w 2070159"/>
                  <a:gd name="connsiteY5" fmla="*/ 1396166 h 1396166"/>
                  <a:gd name="connsiteX6" fmla="*/ 431800 w 2070159"/>
                  <a:gd name="connsiteY6" fmla="*/ 1396166 h 1396166"/>
                  <a:gd name="connsiteX7" fmla="*/ 0 w 2070159"/>
                  <a:gd name="connsiteY7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974850 w 2070159"/>
                  <a:gd name="connsiteY3" fmla="*/ 889000 h 1396166"/>
                  <a:gd name="connsiteX4" fmla="*/ 1962150 w 2070159"/>
                  <a:gd name="connsiteY4" fmla="*/ 1276350 h 1396166"/>
                  <a:gd name="connsiteX5" fmla="*/ 1847850 w 2070159"/>
                  <a:gd name="connsiteY5" fmla="*/ 1263650 h 1396166"/>
                  <a:gd name="connsiteX6" fmla="*/ 1485900 w 2070159"/>
                  <a:gd name="connsiteY6" fmla="*/ 1396166 h 1396166"/>
                  <a:gd name="connsiteX7" fmla="*/ 431800 w 2070159"/>
                  <a:gd name="connsiteY7" fmla="*/ 1396166 h 1396166"/>
                  <a:gd name="connsiteX8" fmla="*/ 0 w 2070159"/>
                  <a:gd name="connsiteY8" fmla="*/ 6350 h 1396166"/>
                  <a:gd name="connsiteX0" fmla="*/ 0 w 2070159"/>
                  <a:gd name="connsiteY0" fmla="*/ 6350 h 1510466"/>
                  <a:gd name="connsiteX1" fmla="*/ 1581150 w 2070159"/>
                  <a:gd name="connsiteY1" fmla="*/ 0 h 1510466"/>
                  <a:gd name="connsiteX2" fmla="*/ 2070100 w 2070159"/>
                  <a:gd name="connsiteY2" fmla="*/ 889000 h 1510466"/>
                  <a:gd name="connsiteX3" fmla="*/ 1974850 w 2070159"/>
                  <a:gd name="connsiteY3" fmla="*/ 889000 h 1510466"/>
                  <a:gd name="connsiteX4" fmla="*/ 1962150 w 2070159"/>
                  <a:gd name="connsiteY4" fmla="*/ 1276350 h 1510466"/>
                  <a:gd name="connsiteX5" fmla="*/ 1847850 w 2070159"/>
                  <a:gd name="connsiteY5" fmla="*/ 1263650 h 1510466"/>
                  <a:gd name="connsiteX6" fmla="*/ 1276350 w 2070159"/>
                  <a:gd name="connsiteY6" fmla="*/ 1510466 h 1510466"/>
                  <a:gd name="connsiteX7" fmla="*/ 431800 w 2070159"/>
                  <a:gd name="connsiteY7" fmla="*/ 1396166 h 1510466"/>
                  <a:gd name="connsiteX8" fmla="*/ 0 w 2070159"/>
                  <a:gd name="connsiteY8" fmla="*/ 6350 h 1510466"/>
                  <a:gd name="connsiteX0" fmla="*/ 0 w 2070159"/>
                  <a:gd name="connsiteY0" fmla="*/ 6350 h 1520161"/>
                  <a:gd name="connsiteX1" fmla="*/ 1581150 w 2070159"/>
                  <a:gd name="connsiteY1" fmla="*/ 0 h 1520161"/>
                  <a:gd name="connsiteX2" fmla="*/ 2070100 w 2070159"/>
                  <a:gd name="connsiteY2" fmla="*/ 889000 h 1520161"/>
                  <a:gd name="connsiteX3" fmla="*/ 1974850 w 2070159"/>
                  <a:gd name="connsiteY3" fmla="*/ 889000 h 1520161"/>
                  <a:gd name="connsiteX4" fmla="*/ 1962150 w 2070159"/>
                  <a:gd name="connsiteY4" fmla="*/ 1276350 h 1520161"/>
                  <a:gd name="connsiteX5" fmla="*/ 1847850 w 2070159"/>
                  <a:gd name="connsiteY5" fmla="*/ 1263650 h 1520161"/>
                  <a:gd name="connsiteX6" fmla="*/ 1276350 w 2070159"/>
                  <a:gd name="connsiteY6" fmla="*/ 1510466 h 1520161"/>
                  <a:gd name="connsiteX7" fmla="*/ 431800 w 2070159"/>
                  <a:gd name="connsiteY7" fmla="*/ 1396166 h 1520161"/>
                  <a:gd name="connsiteX8" fmla="*/ 0 w 2070159"/>
                  <a:gd name="connsiteY8" fmla="*/ 6350 h 1520161"/>
                  <a:gd name="connsiteX0" fmla="*/ 0 w 2070159"/>
                  <a:gd name="connsiteY0" fmla="*/ 6350 h 1550341"/>
                  <a:gd name="connsiteX1" fmla="*/ 1581150 w 2070159"/>
                  <a:gd name="connsiteY1" fmla="*/ 0 h 1550341"/>
                  <a:gd name="connsiteX2" fmla="*/ 2070100 w 2070159"/>
                  <a:gd name="connsiteY2" fmla="*/ 889000 h 1550341"/>
                  <a:gd name="connsiteX3" fmla="*/ 1974850 w 2070159"/>
                  <a:gd name="connsiteY3" fmla="*/ 889000 h 1550341"/>
                  <a:gd name="connsiteX4" fmla="*/ 1962150 w 2070159"/>
                  <a:gd name="connsiteY4" fmla="*/ 1276350 h 1550341"/>
                  <a:gd name="connsiteX5" fmla="*/ 1847850 w 2070159"/>
                  <a:gd name="connsiteY5" fmla="*/ 1263650 h 1550341"/>
                  <a:gd name="connsiteX6" fmla="*/ 1276350 w 2070159"/>
                  <a:gd name="connsiteY6" fmla="*/ 1510466 h 1550341"/>
                  <a:gd name="connsiteX7" fmla="*/ 793750 w 2070159"/>
                  <a:gd name="connsiteY7" fmla="*/ 1536700 h 1550341"/>
                  <a:gd name="connsiteX8" fmla="*/ 431800 w 2070159"/>
                  <a:gd name="connsiteY8" fmla="*/ 1396166 h 1550341"/>
                  <a:gd name="connsiteX9" fmla="*/ 0 w 2070159"/>
                  <a:gd name="connsiteY9" fmla="*/ 6350 h 1550341"/>
                  <a:gd name="connsiteX0" fmla="*/ 0 w 2070159"/>
                  <a:gd name="connsiteY0" fmla="*/ 6350 h 1545670"/>
                  <a:gd name="connsiteX1" fmla="*/ 1581150 w 2070159"/>
                  <a:gd name="connsiteY1" fmla="*/ 0 h 1545670"/>
                  <a:gd name="connsiteX2" fmla="*/ 2070100 w 2070159"/>
                  <a:gd name="connsiteY2" fmla="*/ 889000 h 1545670"/>
                  <a:gd name="connsiteX3" fmla="*/ 1974850 w 2070159"/>
                  <a:gd name="connsiteY3" fmla="*/ 889000 h 1545670"/>
                  <a:gd name="connsiteX4" fmla="*/ 1962150 w 2070159"/>
                  <a:gd name="connsiteY4" fmla="*/ 1276350 h 1545670"/>
                  <a:gd name="connsiteX5" fmla="*/ 1847850 w 2070159"/>
                  <a:gd name="connsiteY5" fmla="*/ 1263650 h 1545670"/>
                  <a:gd name="connsiteX6" fmla="*/ 1276350 w 2070159"/>
                  <a:gd name="connsiteY6" fmla="*/ 1510466 h 1545670"/>
                  <a:gd name="connsiteX7" fmla="*/ 793750 w 2070159"/>
                  <a:gd name="connsiteY7" fmla="*/ 1536700 h 1545670"/>
                  <a:gd name="connsiteX8" fmla="*/ 565150 w 2070159"/>
                  <a:gd name="connsiteY8" fmla="*/ 1498600 h 1545670"/>
                  <a:gd name="connsiteX9" fmla="*/ 431800 w 2070159"/>
                  <a:gd name="connsiteY9" fmla="*/ 1396166 h 1545670"/>
                  <a:gd name="connsiteX10" fmla="*/ 0 w 2070159"/>
                  <a:gd name="connsiteY10" fmla="*/ 6350 h 1545670"/>
                  <a:gd name="connsiteX0" fmla="*/ 0 w 2070159"/>
                  <a:gd name="connsiteY0" fmla="*/ 6350 h 1605827"/>
                  <a:gd name="connsiteX1" fmla="*/ 1581150 w 2070159"/>
                  <a:gd name="connsiteY1" fmla="*/ 0 h 1605827"/>
                  <a:gd name="connsiteX2" fmla="*/ 2070100 w 2070159"/>
                  <a:gd name="connsiteY2" fmla="*/ 889000 h 1605827"/>
                  <a:gd name="connsiteX3" fmla="*/ 1974850 w 2070159"/>
                  <a:gd name="connsiteY3" fmla="*/ 889000 h 1605827"/>
                  <a:gd name="connsiteX4" fmla="*/ 1962150 w 2070159"/>
                  <a:gd name="connsiteY4" fmla="*/ 1276350 h 1605827"/>
                  <a:gd name="connsiteX5" fmla="*/ 1847850 w 2070159"/>
                  <a:gd name="connsiteY5" fmla="*/ 1263650 h 1605827"/>
                  <a:gd name="connsiteX6" fmla="*/ 1276350 w 2070159"/>
                  <a:gd name="connsiteY6" fmla="*/ 1510466 h 1605827"/>
                  <a:gd name="connsiteX7" fmla="*/ 793750 w 2070159"/>
                  <a:gd name="connsiteY7" fmla="*/ 1536700 h 1605827"/>
                  <a:gd name="connsiteX8" fmla="*/ 565150 w 2070159"/>
                  <a:gd name="connsiteY8" fmla="*/ 1498600 h 1605827"/>
                  <a:gd name="connsiteX9" fmla="*/ 317500 w 2070159"/>
                  <a:gd name="connsiteY9" fmla="*/ 1497766 h 1605827"/>
                  <a:gd name="connsiteX10" fmla="*/ 0 w 2070159"/>
                  <a:gd name="connsiteY10" fmla="*/ 6350 h 1605827"/>
                  <a:gd name="connsiteX0" fmla="*/ 285750 w 2355909"/>
                  <a:gd name="connsiteY0" fmla="*/ 6350 h 1545670"/>
                  <a:gd name="connsiteX1" fmla="*/ 1866900 w 2355909"/>
                  <a:gd name="connsiteY1" fmla="*/ 0 h 1545670"/>
                  <a:gd name="connsiteX2" fmla="*/ 2355850 w 2355909"/>
                  <a:gd name="connsiteY2" fmla="*/ 889000 h 1545670"/>
                  <a:gd name="connsiteX3" fmla="*/ 2260600 w 2355909"/>
                  <a:gd name="connsiteY3" fmla="*/ 889000 h 1545670"/>
                  <a:gd name="connsiteX4" fmla="*/ 2247900 w 2355909"/>
                  <a:gd name="connsiteY4" fmla="*/ 1276350 h 1545670"/>
                  <a:gd name="connsiteX5" fmla="*/ 2133600 w 2355909"/>
                  <a:gd name="connsiteY5" fmla="*/ 1263650 h 1545670"/>
                  <a:gd name="connsiteX6" fmla="*/ 1562100 w 2355909"/>
                  <a:gd name="connsiteY6" fmla="*/ 1510466 h 1545670"/>
                  <a:gd name="connsiteX7" fmla="*/ 1079500 w 2355909"/>
                  <a:gd name="connsiteY7" fmla="*/ 1536700 h 1545670"/>
                  <a:gd name="connsiteX8" fmla="*/ 850900 w 2355909"/>
                  <a:gd name="connsiteY8" fmla="*/ 1498600 h 1545670"/>
                  <a:gd name="connsiteX9" fmla="*/ 603250 w 2355909"/>
                  <a:gd name="connsiteY9" fmla="*/ 1497766 h 1545670"/>
                  <a:gd name="connsiteX10" fmla="*/ 0 w 2355909"/>
                  <a:gd name="connsiteY10" fmla="*/ 1250950 h 1545670"/>
                  <a:gd name="connsiteX11" fmla="*/ 285750 w 2355909"/>
                  <a:gd name="connsiteY11" fmla="*/ 6350 h 1545670"/>
                  <a:gd name="connsiteX0" fmla="*/ 415956 w 2486115"/>
                  <a:gd name="connsiteY0" fmla="*/ 6350 h 1545670"/>
                  <a:gd name="connsiteX1" fmla="*/ 1997106 w 2486115"/>
                  <a:gd name="connsiteY1" fmla="*/ 0 h 1545670"/>
                  <a:gd name="connsiteX2" fmla="*/ 2486056 w 2486115"/>
                  <a:gd name="connsiteY2" fmla="*/ 889000 h 1545670"/>
                  <a:gd name="connsiteX3" fmla="*/ 2390806 w 2486115"/>
                  <a:gd name="connsiteY3" fmla="*/ 889000 h 1545670"/>
                  <a:gd name="connsiteX4" fmla="*/ 2378106 w 2486115"/>
                  <a:gd name="connsiteY4" fmla="*/ 1276350 h 1545670"/>
                  <a:gd name="connsiteX5" fmla="*/ 2263806 w 2486115"/>
                  <a:gd name="connsiteY5" fmla="*/ 1263650 h 1545670"/>
                  <a:gd name="connsiteX6" fmla="*/ 1692306 w 2486115"/>
                  <a:gd name="connsiteY6" fmla="*/ 1510466 h 1545670"/>
                  <a:gd name="connsiteX7" fmla="*/ 1209706 w 2486115"/>
                  <a:gd name="connsiteY7" fmla="*/ 1536700 h 1545670"/>
                  <a:gd name="connsiteX8" fmla="*/ 981106 w 2486115"/>
                  <a:gd name="connsiteY8" fmla="*/ 1498600 h 1545670"/>
                  <a:gd name="connsiteX9" fmla="*/ 733456 w 2486115"/>
                  <a:gd name="connsiteY9" fmla="*/ 1497766 h 1545670"/>
                  <a:gd name="connsiteX10" fmla="*/ 130206 w 2486115"/>
                  <a:gd name="connsiteY10" fmla="*/ 1250950 h 1545670"/>
                  <a:gd name="connsiteX11" fmla="*/ 3206 w 2486115"/>
                  <a:gd name="connsiteY11" fmla="*/ 889000 h 1545670"/>
                  <a:gd name="connsiteX12" fmla="*/ 415956 w 2486115"/>
                  <a:gd name="connsiteY12" fmla="*/ 6350 h 1545670"/>
                  <a:gd name="connsiteX0" fmla="*/ 415956 w 2486115"/>
                  <a:gd name="connsiteY0" fmla="*/ 6350 h 1545670"/>
                  <a:gd name="connsiteX1" fmla="*/ 1997106 w 2486115"/>
                  <a:gd name="connsiteY1" fmla="*/ 0 h 1545670"/>
                  <a:gd name="connsiteX2" fmla="*/ 2486056 w 2486115"/>
                  <a:gd name="connsiteY2" fmla="*/ 889000 h 1545670"/>
                  <a:gd name="connsiteX3" fmla="*/ 2390806 w 2486115"/>
                  <a:gd name="connsiteY3" fmla="*/ 889000 h 1545670"/>
                  <a:gd name="connsiteX4" fmla="*/ 2378106 w 2486115"/>
                  <a:gd name="connsiteY4" fmla="*/ 1276350 h 1545670"/>
                  <a:gd name="connsiteX5" fmla="*/ 2263806 w 2486115"/>
                  <a:gd name="connsiteY5" fmla="*/ 1263650 h 1545670"/>
                  <a:gd name="connsiteX6" fmla="*/ 1692306 w 2486115"/>
                  <a:gd name="connsiteY6" fmla="*/ 1510466 h 1545670"/>
                  <a:gd name="connsiteX7" fmla="*/ 1209706 w 2486115"/>
                  <a:gd name="connsiteY7" fmla="*/ 1536700 h 1545670"/>
                  <a:gd name="connsiteX8" fmla="*/ 981106 w 2486115"/>
                  <a:gd name="connsiteY8" fmla="*/ 1498600 h 1545670"/>
                  <a:gd name="connsiteX9" fmla="*/ 733456 w 2486115"/>
                  <a:gd name="connsiteY9" fmla="*/ 1497766 h 1545670"/>
                  <a:gd name="connsiteX10" fmla="*/ 130206 w 2486115"/>
                  <a:gd name="connsiteY10" fmla="*/ 1250950 h 1545670"/>
                  <a:gd name="connsiteX11" fmla="*/ 3206 w 2486115"/>
                  <a:gd name="connsiteY11" fmla="*/ 889000 h 1545670"/>
                  <a:gd name="connsiteX12" fmla="*/ 454056 w 2486115"/>
                  <a:gd name="connsiteY12" fmla="*/ 63500 h 1545670"/>
                  <a:gd name="connsiteX13" fmla="*/ 415956 w 2486115"/>
                  <a:gd name="connsiteY13" fmla="*/ 6350 h 1545670"/>
                  <a:gd name="connsiteX0" fmla="*/ 415956 w 2486056"/>
                  <a:gd name="connsiteY0" fmla="*/ 26123 h 1565443"/>
                  <a:gd name="connsiteX1" fmla="*/ 1997106 w 2486056"/>
                  <a:gd name="connsiteY1" fmla="*/ 19773 h 1565443"/>
                  <a:gd name="connsiteX2" fmla="*/ 1939956 w 2486056"/>
                  <a:gd name="connsiteY2" fmla="*/ 83273 h 1565443"/>
                  <a:gd name="connsiteX3" fmla="*/ 2486056 w 2486056"/>
                  <a:gd name="connsiteY3" fmla="*/ 908773 h 1565443"/>
                  <a:gd name="connsiteX4" fmla="*/ 2390806 w 2486056"/>
                  <a:gd name="connsiteY4" fmla="*/ 908773 h 1565443"/>
                  <a:gd name="connsiteX5" fmla="*/ 2378106 w 2486056"/>
                  <a:gd name="connsiteY5" fmla="*/ 1296123 h 1565443"/>
                  <a:gd name="connsiteX6" fmla="*/ 2263806 w 2486056"/>
                  <a:gd name="connsiteY6" fmla="*/ 1283423 h 1565443"/>
                  <a:gd name="connsiteX7" fmla="*/ 1692306 w 2486056"/>
                  <a:gd name="connsiteY7" fmla="*/ 1530239 h 1565443"/>
                  <a:gd name="connsiteX8" fmla="*/ 1209706 w 2486056"/>
                  <a:gd name="connsiteY8" fmla="*/ 1556473 h 1565443"/>
                  <a:gd name="connsiteX9" fmla="*/ 981106 w 2486056"/>
                  <a:gd name="connsiteY9" fmla="*/ 1518373 h 1565443"/>
                  <a:gd name="connsiteX10" fmla="*/ 733456 w 2486056"/>
                  <a:gd name="connsiteY10" fmla="*/ 1517539 h 1565443"/>
                  <a:gd name="connsiteX11" fmla="*/ 130206 w 2486056"/>
                  <a:gd name="connsiteY11" fmla="*/ 1270723 h 1565443"/>
                  <a:gd name="connsiteX12" fmla="*/ 3206 w 2486056"/>
                  <a:gd name="connsiteY12" fmla="*/ 908773 h 1565443"/>
                  <a:gd name="connsiteX13" fmla="*/ 454056 w 2486056"/>
                  <a:gd name="connsiteY13" fmla="*/ 83273 h 1565443"/>
                  <a:gd name="connsiteX14" fmla="*/ 415956 w 2486056"/>
                  <a:gd name="connsiteY14" fmla="*/ 26123 h 1565443"/>
                  <a:gd name="connsiteX0" fmla="*/ 415956 w 2486934"/>
                  <a:gd name="connsiteY0" fmla="*/ 26123 h 1565443"/>
                  <a:gd name="connsiteX1" fmla="*/ 1997106 w 2486934"/>
                  <a:gd name="connsiteY1" fmla="*/ 19773 h 1565443"/>
                  <a:gd name="connsiteX2" fmla="*/ 1939956 w 2486934"/>
                  <a:gd name="connsiteY2" fmla="*/ 83273 h 1565443"/>
                  <a:gd name="connsiteX3" fmla="*/ 2486056 w 2486934"/>
                  <a:gd name="connsiteY3" fmla="*/ 908773 h 1565443"/>
                  <a:gd name="connsiteX4" fmla="*/ 2390806 w 2486934"/>
                  <a:gd name="connsiteY4" fmla="*/ 908773 h 1565443"/>
                  <a:gd name="connsiteX5" fmla="*/ 2378106 w 2486934"/>
                  <a:gd name="connsiteY5" fmla="*/ 1296123 h 1565443"/>
                  <a:gd name="connsiteX6" fmla="*/ 2263806 w 2486934"/>
                  <a:gd name="connsiteY6" fmla="*/ 1283423 h 1565443"/>
                  <a:gd name="connsiteX7" fmla="*/ 1692306 w 2486934"/>
                  <a:gd name="connsiteY7" fmla="*/ 1530239 h 1565443"/>
                  <a:gd name="connsiteX8" fmla="*/ 1209706 w 2486934"/>
                  <a:gd name="connsiteY8" fmla="*/ 1556473 h 1565443"/>
                  <a:gd name="connsiteX9" fmla="*/ 981106 w 2486934"/>
                  <a:gd name="connsiteY9" fmla="*/ 1518373 h 1565443"/>
                  <a:gd name="connsiteX10" fmla="*/ 733456 w 2486934"/>
                  <a:gd name="connsiteY10" fmla="*/ 1517539 h 1565443"/>
                  <a:gd name="connsiteX11" fmla="*/ 130206 w 2486934"/>
                  <a:gd name="connsiteY11" fmla="*/ 1270723 h 1565443"/>
                  <a:gd name="connsiteX12" fmla="*/ 3206 w 2486934"/>
                  <a:gd name="connsiteY12" fmla="*/ 908773 h 1565443"/>
                  <a:gd name="connsiteX13" fmla="*/ 454056 w 2486934"/>
                  <a:gd name="connsiteY13" fmla="*/ 83273 h 1565443"/>
                  <a:gd name="connsiteX14" fmla="*/ 415956 w 2486934"/>
                  <a:gd name="connsiteY14" fmla="*/ 26123 h 1565443"/>
                  <a:gd name="connsiteX0" fmla="*/ 415956 w 2486923"/>
                  <a:gd name="connsiteY0" fmla="*/ 26123 h 1565443"/>
                  <a:gd name="connsiteX1" fmla="*/ 1997106 w 2486923"/>
                  <a:gd name="connsiteY1" fmla="*/ 19773 h 1565443"/>
                  <a:gd name="connsiteX2" fmla="*/ 1939956 w 2486923"/>
                  <a:gd name="connsiteY2" fmla="*/ 83273 h 1565443"/>
                  <a:gd name="connsiteX3" fmla="*/ 2486056 w 2486923"/>
                  <a:gd name="connsiteY3" fmla="*/ 908773 h 1565443"/>
                  <a:gd name="connsiteX4" fmla="*/ 2390806 w 2486923"/>
                  <a:gd name="connsiteY4" fmla="*/ 908773 h 1565443"/>
                  <a:gd name="connsiteX5" fmla="*/ 2378106 w 2486923"/>
                  <a:gd name="connsiteY5" fmla="*/ 1296123 h 1565443"/>
                  <a:gd name="connsiteX6" fmla="*/ 2263806 w 2486923"/>
                  <a:gd name="connsiteY6" fmla="*/ 1283423 h 1565443"/>
                  <a:gd name="connsiteX7" fmla="*/ 1692306 w 2486923"/>
                  <a:gd name="connsiteY7" fmla="*/ 1530239 h 1565443"/>
                  <a:gd name="connsiteX8" fmla="*/ 1209706 w 2486923"/>
                  <a:gd name="connsiteY8" fmla="*/ 1556473 h 1565443"/>
                  <a:gd name="connsiteX9" fmla="*/ 981106 w 2486923"/>
                  <a:gd name="connsiteY9" fmla="*/ 1518373 h 1565443"/>
                  <a:gd name="connsiteX10" fmla="*/ 733456 w 2486923"/>
                  <a:gd name="connsiteY10" fmla="*/ 1517539 h 1565443"/>
                  <a:gd name="connsiteX11" fmla="*/ 130206 w 2486923"/>
                  <a:gd name="connsiteY11" fmla="*/ 1270723 h 1565443"/>
                  <a:gd name="connsiteX12" fmla="*/ 3206 w 2486923"/>
                  <a:gd name="connsiteY12" fmla="*/ 908773 h 1565443"/>
                  <a:gd name="connsiteX13" fmla="*/ 454056 w 2486923"/>
                  <a:gd name="connsiteY13" fmla="*/ 83273 h 1565443"/>
                  <a:gd name="connsiteX14" fmla="*/ 415956 w 2486923"/>
                  <a:gd name="connsiteY14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92396"/>
                  <a:gd name="connsiteX1" fmla="*/ 2097944 w 2587761"/>
                  <a:gd name="connsiteY1" fmla="*/ 19773 h 1592396"/>
                  <a:gd name="connsiteX2" fmla="*/ 2040794 w 2587761"/>
                  <a:gd name="connsiteY2" fmla="*/ 83273 h 1592396"/>
                  <a:gd name="connsiteX3" fmla="*/ 2586894 w 2587761"/>
                  <a:gd name="connsiteY3" fmla="*/ 908773 h 1592396"/>
                  <a:gd name="connsiteX4" fmla="*/ 2491644 w 2587761"/>
                  <a:gd name="connsiteY4" fmla="*/ 908773 h 1592396"/>
                  <a:gd name="connsiteX5" fmla="*/ 2478944 w 2587761"/>
                  <a:gd name="connsiteY5" fmla="*/ 1296123 h 1592396"/>
                  <a:gd name="connsiteX6" fmla="*/ 2364644 w 2587761"/>
                  <a:gd name="connsiteY6" fmla="*/ 1283423 h 1592396"/>
                  <a:gd name="connsiteX7" fmla="*/ 1793144 w 2587761"/>
                  <a:gd name="connsiteY7" fmla="*/ 1530239 h 1592396"/>
                  <a:gd name="connsiteX8" fmla="*/ 1310544 w 2587761"/>
                  <a:gd name="connsiteY8" fmla="*/ 1556473 h 1592396"/>
                  <a:gd name="connsiteX9" fmla="*/ 1081944 w 2587761"/>
                  <a:gd name="connsiteY9" fmla="*/ 1518373 h 1592396"/>
                  <a:gd name="connsiteX10" fmla="*/ 834294 w 2587761"/>
                  <a:gd name="connsiteY10" fmla="*/ 1517539 h 1592396"/>
                  <a:gd name="connsiteX11" fmla="*/ 231044 w 2587761"/>
                  <a:gd name="connsiteY11" fmla="*/ 1270723 h 1592396"/>
                  <a:gd name="connsiteX12" fmla="*/ 104044 w 2587761"/>
                  <a:gd name="connsiteY12" fmla="*/ 908773 h 1592396"/>
                  <a:gd name="connsiteX13" fmla="*/ 21495 w 2587761"/>
                  <a:gd name="connsiteY13" fmla="*/ 908774 h 1592396"/>
                  <a:gd name="connsiteX14" fmla="*/ 554894 w 2587761"/>
                  <a:gd name="connsiteY14" fmla="*/ 83273 h 1592396"/>
                  <a:gd name="connsiteX15" fmla="*/ 516794 w 2587761"/>
                  <a:gd name="connsiteY15" fmla="*/ 26123 h 1592396"/>
                  <a:gd name="connsiteX0" fmla="*/ 516794 w 2587761"/>
                  <a:gd name="connsiteY0" fmla="*/ 26123 h 1596205"/>
                  <a:gd name="connsiteX1" fmla="*/ 2097944 w 2587761"/>
                  <a:gd name="connsiteY1" fmla="*/ 19773 h 1596205"/>
                  <a:gd name="connsiteX2" fmla="*/ 2040794 w 2587761"/>
                  <a:gd name="connsiteY2" fmla="*/ 83273 h 1596205"/>
                  <a:gd name="connsiteX3" fmla="*/ 2586894 w 2587761"/>
                  <a:gd name="connsiteY3" fmla="*/ 908773 h 1596205"/>
                  <a:gd name="connsiteX4" fmla="*/ 2491644 w 2587761"/>
                  <a:gd name="connsiteY4" fmla="*/ 908773 h 1596205"/>
                  <a:gd name="connsiteX5" fmla="*/ 2478944 w 2587761"/>
                  <a:gd name="connsiteY5" fmla="*/ 1296123 h 1596205"/>
                  <a:gd name="connsiteX6" fmla="*/ 2364644 w 2587761"/>
                  <a:gd name="connsiteY6" fmla="*/ 1283423 h 1596205"/>
                  <a:gd name="connsiteX7" fmla="*/ 1793144 w 2587761"/>
                  <a:gd name="connsiteY7" fmla="*/ 1530239 h 1596205"/>
                  <a:gd name="connsiteX8" fmla="*/ 1310544 w 2587761"/>
                  <a:gd name="connsiteY8" fmla="*/ 1556473 h 1596205"/>
                  <a:gd name="connsiteX9" fmla="*/ 1081944 w 2587761"/>
                  <a:gd name="connsiteY9" fmla="*/ 1518373 h 1596205"/>
                  <a:gd name="connsiteX10" fmla="*/ 834294 w 2587761"/>
                  <a:gd name="connsiteY10" fmla="*/ 1517539 h 1596205"/>
                  <a:gd name="connsiteX11" fmla="*/ 231044 w 2587761"/>
                  <a:gd name="connsiteY11" fmla="*/ 1270723 h 1596205"/>
                  <a:gd name="connsiteX12" fmla="*/ 104044 w 2587761"/>
                  <a:gd name="connsiteY12" fmla="*/ 908773 h 1596205"/>
                  <a:gd name="connsiteX13" fmla="*/ 21495 w 2587761"/>
                  <a:gd name="connsiteY13" fmla="*/ 908774 h 1596205"/>
                  <a:gd name="connsiteX14" fmla="*/ 554894 w 2587761"/>
                  <a:gd name="connsiteY14" fmla="*/ 83273 h 1596205"/>
                  <a:gd name="connsiteX15" fmla="*/ 516794 w 2587761"/>
                  <a:gd name="connsiteY15" fmla="*/ 26123 h 1596205"/>
                  <a:gd name="connsiteX0" fmla="*/ 516794 w 2587761"/>
                  <a:gd name="connsiteY0" fmla="*/ 26123 h 1596205"/>
                  <a:gd name="connsiteX1" fmla="*/ 2097944 w 2587761"/>
                  <a:gd name="connsiteY1" fmla="*/ 19773 h 1596205"/>
                  <a:gd name="connsiteX2" fmla="*/ 2040794 w 2587761"/>
                  <a:gd name="connsiteY2" fmla="*/ 83273 h 1596205"/>
                  <a:gd name="connsiteX3" fmla="*/ 2586894 w 2587761"/>
                  <a:gd name="connsiteY3" fmla="*/ 908773 h 1596205"/>
                  <a:gd name="connsiteX4" fmla="*/ 2491644 w 2587761"/>
                  <a:gd name="connsiteY4" fmla="*/ 908773 h 1596205"/>
                  <a:gd name="connsiteX5" fmla="*/ 2478944 w 2587761"/>
                  <a:gd name="connsiteY5" fmla="*/ 1296123 h 1596205"/>
                  <a:gd name="connsiteX6" fmla="*/ 2364644 w 2587761"/>
                  <a:gd name="connsiteY6" fmla="*/ 1283423 h 1596205"/>
                  <a:gd name="connsiteX7" fmla="*/ 1793144 w 2587761"/>
                  <a:gd name="connsiteY7" fmla="*/ 1530239 h 1596205"/>
                  <a:gd name="connsiteX8" fmla="*/ 1310544 w 2587761"/>
                  <a:gd name="connsiteY8" fmla="*/ 1556473 h 1596205"/>
                  <a:gd name="connsiteX9" fmla="*/ 1081944 w 2587761"/>
                  <a:gd name="connsiteY9" fmla="*/ 1518373 h 1596205"/>
                  <a:gd name="connsiteX10" fmla="*/ 834294 w 2587761"/>
                  <a:gd name="connsiteY10" fmla="*/ 1517539 h 1596205"/>
                  <a:gd name="connsiteX11" fmla="*/ 231044 w 2587761"/>
                  <a:gd name="connsiteY11" fmla="*/ 1270723 h 1596205"/>
                  <a:gd name="connsiteX12" fmla="*/ 104044 w 2587761"/>
                  <a:gd name="connsiteY12" fmla="*/ 908773 h 1596205"/>
                  <a:gd name="connsiteX13" fmla="*/ 21495 w 2587761"/>
                  <a:gd name="connsiteY13" fmla="*/ 908774 h 1596205"/>
                  <a:gd name="connsiteX14" fmla="*/ 554894 w 2587761"/>
                  <a:gd name="connsiteY14" fmla="*/ 83273 h 1596205"/>
                  <a:gd name="connsiteX15" fmla="*/ 516794 w 2587761"/>
                  <a:gd name="connsiteY15" fmla="*/ 26123 h 1596205"/>
                  <a:gd name="connsiteX0" fmla="*/ 516794 w 2587761"/>
                  <a:gd name="connsiteY0" fmla="*/ 26123 h 1597888"/>
                  <a:gd name="connsiteX1" fmla="*/ 2097944 w 2587761"/>
                  <a:gd name="connsiteY1" fmla="*/ 19773 h 1597888"/>
                  <a:gd name="connsiteX2" fmla="*/ 2040794 w 2587761"/>
                  <a:gd name="connsiteY2" fmla="*/ 83273 h 1597888"/>
                  <a:gd name="connsiteX3" fmla="*/ 2586894 w 2587761"/>
                  <a:gd name="connsiteY3" fmla="*/ 908773 h 1597888"/>
                  <a:gd name="connsiteX4" fmla="*/ 2491644 w 2587761"/>
                  <a:gd name="connsiteY4" fmla="*/ 908773 h 1597888"/>
                  <a:gd name="connsiteX5" fmla="*/ 2478944 w 2587761"/>
                  <a:gd name="connsiteY5" fmla="*/ 1296123 h 1597888"/>
                  <a:gd name="connsiteX6" fmla="*/ 2364644 w 2587761"/>
                  <a:gd name="connsiteY6" fmla="*/ 1283423 h 1597888"/>
                  <a:gd name="connsiteX7" fmla="*/ 1793144 w 2587761"/>
                  <a:gd name="connsiteY7" fmla="*/ 1530239 h 1597888"/>
                  <a:gd name="connsiteX8" fmla="*/ 1310544 w 2587761"/>
                  <a:gd name="connsiteY8" fmla="*/ 1556473 h 1597888"/>
                  <a:gd name="connsiteX9" fmla="*/ 1081944 w 2587761"/>
                  <a:gd name="connsiteY9" fmla="*/ 1518373 h 1597888"/>
                  <a:gd name="connsiteX10" fmla="*/ 834294 w 2587761"/>
                  <a:gd name="connsiteY10" fmla="*/ 1517539 h 1597888"/>
                  <a:gd name="connsiteX11" fmla="*/ 231044 w 2587761"/>
                  <a:gd name="connsiteY11" fmla="*/ 1270723 h 1597888"/>
                  <a:gd name="connsiteX12" fmla="*/ 104044 w 2587761"/>
                  <a:gd name="connsiteY12" fmla="*/ 908773 h 1597888"/>
                  <a:gd name="connsiteX13" fmla="*/ 21495 w 2587761"/>
                  <a:gd name="connsiteY13" fmla="*/ 908774 h 1597888"/>
                  <a:gd name="connsiteX14" fmla="*/ 554894 w 2587761"/>
                  <a:gd name="connsiteY14" fmla="*/ 83273 h 1597888"/>
                  <a:gd name="connsiteX15" fmla="*/ 516794 w 2587761"/>
                  <a:gd name="connsiteY15" fmla="*/ 26123 h 1597888"/>
                  <a:gd name="connsiteX0" fmla="*/ 516794 w 2587761"/>
                  <a:gd name="connsiteY0" fmla="*/ 26123 h 1597888"/>
                  <a:gd name="connsiteX1" fmla="*/ 2097944 w 2587761"/>
                  <a:gd name="connsiteY1" fmla="*/ 19773 h 1597888"/>
                  <a:gd name="connsiteX2" fmla="*/ 2040794 w 2587761"/>
                  <a:gd name="connsiteY2" fmla="*/ 83273 h 1597888"/>
                  <a:gd name="connsiteX3" fmla="*/ 2586894 w 2587761"/>
                  <a:gd name="connsiteY3" fmla="*/ 908773 h 1597888"/>
                  <a:gd name="connsiteX4" fmla="*/ 2491644 w 2587761"/>
                  <a:gd name="connsiteY4" fmla="*/ 908773 h 1597888"/>
                  <a:gd name="connsiteX5" fmla="*/ 2478944 w 2587761"/>
                  <a:gd name="connsiteY5" fmla="*/ 1296123 h 1597888"/>
                  <a:gd name="connsiteX6" fmla="*/ 2364644 w 2587761"/>
                  <a:gd name="connsiteY6" fmla="*/ 1283423 h 1597888"/>
                  <a:gd name="connsiteX7" fmla="*/ 1793144 w 2587761"/>
                  <a:gd name="connsiteY7" fmla="*/ 1530239 h 1597888"/>
                  <a:gd name="connsiteX8" fmla="*/ 1526445 w 2587761"/>
                  <a:gd name="connsiteY8" fmla="*/ 1550122 h 1597888"/>
                  <a:gd name="connsiteX9" fmla="*/ 1310544 w 2587761"/>
                  <a:gd name="connsiteY9" fmla="*/ 1556473 h 1597888"/>
                  <a:gd name="connsiteX10" fmla="*/ 1081944 w 2587761"/>
                  <a:gd name="connsiteY10" fmla="*/ 1518373 h 1597888"/>
                  <a:gd name="connsiteX11" fmla="*/ 834294 w 2587761"/>
                  <a:gd name="connsiteY11" fmla="*/ 1517539 h 1597888"/>
                  <a:gd name="connsiteX12" fmla="*/ 231044 w 2587761"/>
                  <a:gd name="connsiteY12" fmla="*/ 1270723 h 1597888"/>
                  <a:gd name="connsiteX13" fmla="*/ 104044 w 2587761"/>
                  <a:gd name="connsiteY13" fmla="*/ 908773 h 1597888"/>
                  <a:gd name="connsiteX14" fmla="*/ 21495 w 2587761"/>
                  <a:gd name="connsiteY14" fmla="*/ 908774 h 1597888"/>
                  <a:gd name="connsiteX15" fmla="*/ 554894 w 2587761"/>
                  <a:gd name="connsiteY15" fmla="*/ 83273 h 1597888"/>
                  <a:gd name="connsiteX16" fmla="*/ 516794 w 2587761"/>
                  <a:gd name="connsiteY16" fmla="*/ 26123 h 1597888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354193 h 1928790"/>
                  <a:gd name="connsiteX1" fmla="*/ 2097944 w 2587761"/>
                  <a:gd name="connsiteY1" fmla="*/ 347843 h 1928790"/>
                  <a:gd name="connsiteX2" fmla="*/ 2040794 w 2587761"/>
                  <a:gd name="connsiteY2" fmla="*/ 411343 h 1928790"/>
                  <a:gd name="connsiteX3" fmla="*/ 2586894 w 2587761"/>
                  <a:gd name="connsiteY3" fmla="*/ 1236843 h 1928790"/>
                  <a:gd name="connsiteX4" fmla="*/ 2491644 w 2587761"/>
                  <a:gd name="connsiteY4" fmla="*/ 1236843 h 1928790"/>
                  <a:gd name="connsiteX5" fmla="*/ 2478944 w 2587761"/>
                  <a:gd name="connsiteY5" fmla="*/ 1624193 h 1928790"/>
                  <a:gd name="connsiteX6" fmla="*/ 2364644 w 2587761"/>
                  <a:gd name="connsiteY6" fmla="*/ 1611493 h 1928790"/>
                  <a:gd name="connsiteX7" fmla="*/ 1793144 w 2587761"/>
                  <a:gd name="connsiteY7" fmla="*/ 1858309 h 1928790"/>
                  <a:gd name="connsiteX8" fmla="*/ 1526445 w 2587761"/>
                  <a:gd name="connsiteY8" fmla="*/ 1878192 h 1928790"/>
                  <a:gd name="connsiteX9" fmla="*/ 1310544 w 2587761"/>
                  <a:gd name="connsiteY9" fmla="*/ 1884543 h 1928790"/>
                  <a:gd name="connsiteX10" fmla="*/ 1081944 w 2587761"/>
                  <a:gd name="connsiteY10" fmla="*/ 1846443 h 1928790"/>
                  <a:gd name="connsiteX11" fmla="*/ 834294 w 2587761"/>
                  <a:gd name="connsiteY11" fmla="*/ 1845609 h 1928790"/>
                  <a:gd name="connsiteX12" fmla="*/ 231044 w 2587761"/>
                  <a:gd name="connsiteY12" fmla="*/ 1598793 h 1928790"/>
                  <a:gd name="connsiteX13" fmla="*/ 104044 w 2587761"/>
                  <a:gd name="connsiteY13" fmla="*/ 1236843 h 1928790"/>
                  <a:gd name="connsiteX14" fmla="*/ 21495 w 2587761"/>
                  <a:gd name="connsiteY14" fmla="*/ 1236844 h 1928790"/>
                  <a:gd name="connsiteX15" fmla="*/ 554894 w 2587761"/>
                  <a:gd name="connsiteY15" fmla="*/ 411343 h 1928790"/>
                  <a:gd name="connsiteX16" fmla="*/ 516794 w 2587761"/>
                  <a:gd name="connsiteY16" fmla="*/ 354193 h 1928790"/>
                  <a:gd name="connsiteX0" fmla="*/ 516794 w 2587761"/>
                  <a:gd name="connsiteY0" fmla="*/ 403581 h 1978178"/>
                  <a:gd name="connsiteX1" fmla="*/ 2097944 w 2587761"/>
                  <a:gd name="connsiteY1" fmla="*/ 397231 h 1978178"/>
                  <a:gd name="connsiteX2" fmla="*/ 2040794 w 2587761"/>
                  <a:gd name="connsiteY2" fmla="*/ 460731 h 1978178"/>
                  <a:gd name="connsiteX3" fmla="*/ 2586894 w 2587761"/>
                  <a:gd name="connsiteY3" fmla="*/ 1286231 h 1978178"/>
                  <a:gd name="connsiteX4" fmla="*/ 2491644 w 2587761"/>
                  <a:gd name="connsiteY4" fmla="*/ 1286231 h 1978178"/>
                  <a:gd name="connsiteX5" fmla="*/ 2478944 w 2587761"/>
                  <a:gd name="connsiteY5" fmla="*/ 1673581 h 1978178"/>
                  <a:gd name="connsiteX6" fmla="*/ 2364644 w 2587761"/>
                  <a:gd name="connsiteY6" fmla="*/ 1660881 h 1978178"/>
                  <a:gd name="connsiteX7" fmla="*/ 1793144 w 2587761"/>
                  <a:gd name="connsiteY7" fmla="*/ 1907697 h 1978178"/>
                  <a:gd name="connsiteX8" fmla="*/ 1526445 w 2587761"/>
                  <a:gd name="connsiteY8" fmla="*/ 1927580 h 1978178"/>
                  <a:gd name="connsiteX9" fmla="*/ 1310544 w 2587761"/>
                  <a:gd name="connsiteY9" fmla="*/ 1933931 h 1978178"/>
                  <a:gd name="connsiteX10" fmla="*/ 1081944 w 2587761"/>
                  <a:gd name="connsiteY10" fmla="*/ 1895831 h 1978178"/>
                  <a:gd name="connsiteX11" fmla="*/ 834294 w 2587761"/>
                  <a:gd name="connsiteY11" fmla="*/ 1894997 h 1978178"/>
                  <a:gd name="connsiteX12" fmla="*/ 231044 w 2587761"/>
                  <a:gd name="connsiteY12" fmla="*/ 1648181 h 1978178"/>
                  <a:gd name="connsiteX13" fmla="*/ 104044 w 2587761"/>
                  <a:gd name="connsiteY13" fmla="*/ 1286231 h 1978178"/>
                  <a:gd name="connsiteX14" fmla="*/ 21495 w 2587761"/>
                  <a:gd name="connsiteY14" fmla="*/ 1286232 h 1978178"/>
                  <a:gd name="connsiteX15" fmla="*/ 554894 w 2587761"/>
                  <a:gd name="connsiteY15" fmla="*/ 460731 h 1978178"/>
                  <a:gd name="connsiteX16" fmla="*/ 516794 w 2587761"/>
                  <a:gd name="connsiteY16" fmla="*/ 403581 h 1978178"/>
                  <a:gd name="connsiteX0" fmla="*/ 516794 w 2587761"/>
                  <a:gd name="connsiteY0" fmla="*/ 403581 h 1978178"/>
                  <a:gd name="connsiteX1" fmla="*/ 2097944 w 2587761"/>
                  <a:gd name="connsiteY1" fmla="*/ 397231 h 1978178"/>
                  <a:gd name="connsiteX2" fmla="*/ 2040794 w 2587761"/>
                  <a:gd name="connsiteY2" fmla="*/ 460731 h 1978178"/>
                  <a:gd name="connsiteX3" fmla="*/ 2586894 w 2587761"/>
                  <a:gd name="connsiteY3" fmla="*/ 1286231 h 1978178"/>
                  <a:gd name="connsiteX4" fmla="*/ 2491644 w 2587761"/>
                  <a:gd name="connsiteY4" fmla="*/ 1286231 h 1978178"/>
                  <a:gd name="connsiteX5" fmla="*/ 2478944 w 2587761"/>
                  <a:gd name="connsiteY5" fmla="*/ 1673581 h 1978178"/>
                  <a:gd name="connsiteX6" fmla="*/ 2364644 w 2587761"/>
                  <a:gd name="connsiteY6" fmla="*/ 1660881 h 1978178"/>
                  <a:gd name="connsiteX7" fmla="*/ 1793144 w 2587761"/>
                  <a:gd name="connsiteY7" fmla="*/ 1907697 h 1978178"/>
                  <a:gd name="connsiteX8" fmla="*/ 1526445 w 2587761"/>
                  <a:gd name="connsiteY8" fmla="*/ 1927580 h 1978178"/>
                  <a:gd name="connsiteX9" fmla="*/ 1310544 w 2587761"/>
                  <a:gd name="connsiteY9" fmla="*/ 1933931 h 1978178"/>
                  <a:gd name="connsiteX10" fmla="*/ 1081944 w 2587761"/>
                  <a:gd name="connsiteY10" fmla="*/ 1895831 h 1978178"/>
                  <a:gd name="connsiteX11" fmla="*/ 834294 w 2587761"/>
                  <a:gd name="connsiteY11" fmla="*/ 1894997 h 1978178"/>
                  <a:gd name="connsiteX12" fmla="*/ 231044 w 2587761"/>
                  <a:gd name="connsiteY12" fmla="*/ 1648181 h 1978178"/>
                  <a:gd name="connsiteX13" fmla="*/ 104044 w 2587761"/>
                  <a:gd name="connsiteY13" fmla="*/ 1286231 h 1978178"/>
                  <a:gd name="connsiteX14" fmla="*/ 21495 w 2587761"/>
                  <a:gd name="connsiteY14" fmla="*/ 1286232 h 1978178"/>
                  <a:gd name="connsiteX15" fmla="*/ 554894 w 2587761"/>
                  <a:gd name="connsiteY15" fmla="*/ 460731 h 1978178"/>
                  <a:gd name="connsiteX16" fmla="*/ 516794 w 2587761"/>
                  <a:gd name="connsiteY16" fmla="*/ 403581 h 1978178"/>
                  <a:gd name="connsiteX0" fmla="*/ 516794 w 2587761"/>
                  <a:gd name="connsiteY0" fmla="*/ 403581 h 1978178"/>
                  <a:gd name="connsiteX1" fmla="*/ 2097944 w 2587761"/>
                  <a:gd name="connsiteY1" fmla="*/ 397231 h 1978178"/>
                  <a:gd name="connsiteX2" fmla="*/ 2040794 w 2587761"/>
                  <a:gd name="connsiteY2" fmla="*/ 460731 h 1978178"/>
                  <a:gd name="connsiteX3" fmla="*/ 2586894 w 2587761"/>
                  <a:gd name="connsiteY3" fmla="*/ 1286231 h 1978178"/>
                  <a:gd name="connsiteX4" fmla="*/ 2491644 w 2587761"/>
                  <a:gd name="connsiteY4" fmla="*/ 1286231 h 1978178"/>
                  <a:gd name="connsiteX5" fmla="*/ 2478944 w 2587761"/>
                  <a:gd name="connsiteY5" fmla="*/ 1673581 h 1978178"/>
                  <a:gd name="connsiteX6" fmla="*/ 2364644 w 2587761"/>
                  <a:gd name="connsiteY6" fmla="*/ 1660881 h 1978178"/>
                  <a:gd name="connsiteX7" fmla="*/ 1793144 w 2587761"/>
                  <a:gd name="connsiteY7" fmla="*/ 1907697 h 1978178"/>
                  <a:gd name="connsiteX8" fmla="*/ 1526445 w 2587761"/>
                  <a:gd name="connsiteY8" fmla="*/ 1927580 h 1978178"/>
                  <a:gd name="connsiteX9" fmla="*/ 1310544 w 2587761"/>
                  <a:gd name="connsiteY9" fmla="*/ 1933931 h 1978178"/>
                  <a:gd name="connsiteX10" fmla="*/ 1081944 w 2587761"/>
                  <a:gd name="connsiteY10" fmla="*/ 1895831 h 1978178"/>
                  <a:gd name="connsiteX11" fmla="*/ 834294 w 2587761"/>
                  <a:gd name="connsiteY11" fmla="*/ 1894997 h 1978178"/>
                  <a:gd name="connsiteX12" fmla="*/ 231044 w 2587761"/>
                  <a:gd name="connsiteY12" fmla="*/ 1648181 h 1978178"/>
                  <a:gd name="connsiteX13" fmla="*/ 104044 w 2587761"/>
                  <a:gd name="connsiteY13" fmla="*/ 1286231 h 1978178"/>
                  <a:gd name="connsiteX14" fmla="*/ 21495 w 2587761"/>
                  <a:gd name="connsiteY14" fmla="*/ 1286232 h 1978178"/>
                  <a:gd name="connsiteX15" fmla="*/ 554894 w 2587761"/>
                  <a:gd name="connsiteY15" fmla="*/ 460731 h 1978178"/>
                  <a:gd name="connsiteX16" fmla="*/ 516794 w 2587761"/>
                  <a:gd name="connsiteY16" fmla="*/ 403581 h 1978178"/>
                  <a:gd name="connsiteX0" fmla="*/ 516794 w 2587761"/>
                  <a:gd name="connsiteY0" fmla="*/ 498607 h 2073204"/>
                  <a:gd name="connsiteX1" fmla="*/ 2097944 w 2587761"/>
                  <a:gd name="connsiteY1" fmla="*/ 492257 h 2073204"/>
                  <a:gd name="connsiteX2" fmla="*/ 2040794 w 2587761"/>
                  <a:gd name="connsiteY2" fmla="*/ 555757 h 2073204"/>
                  <a:gd name="connsiteX3" fmla="*/ 2586894 w 2587761"/>
                  <a:gd name="connsiteY3" fmla="*/ 1381257 h 2073204"/>
                  <a:gd name="connsiteX4" fmla="*/ 2491644 w 2587761"/>
                  <a:gd name="connsiteY4" fmla="*/ 1381257 h 2073204"/>
                  <a:gd name="connsiteX5" fmla="*/ 2478944 w 2587761"/>
                  <a:gd name="connsiteY5" fmla="*/ 1768607 h 2073204"/>
                  <a:gd name="connsiteX6" fmla="*/ 2364644 w 2587761"/>
                  <a:gd name="connsiteY6" fmla="*/ 1755907 h 2073204"/>
                  <a:gd name="connsiteX7" fmla="*/ 1793144 w 2587761"/>
                  <a:gd name="connsiteY7" fmla="*/ 2002723 h 2073204"/>
                  <a:gd name="connsiteX8" fmla="*/ 1526445 w 2587761"/>
                  <a:gd name="connsiteY8" fmla="*/ 2022606 h 2073204"/>
                  <a:gd name="connsiteX9" fmla="*/ 1310544 w 2587761"/>
                  <a:gd name="connsiteY9" fmla="*/ 2028957 h 2073204"/>
                  <a:gd name="connsiteX10" fmla="*/ 1081944 w 2587761"/>
                  <a:gd name="connsiteY10" fmla="*/ 1990857 h 2073204"/>
                  <a:gd name="connsiteX11" fmla="*/ 834294 w 2587761"/>
                  <a:gd name="connsiteY11" fmla="*/ 1990023 h 2073204"/>
                  <a:gd name="connsiteX12" fmla="*/ 231044 w 2587761"/>
                  <a:gd name="connsiteY12" fmla="*/ 1743207 h 2073204"/>
                  <a:gd name="connsiteX13" fmla="*/ 104044 w 2587761"/>
                  <a:gd name="connsiteY13" fmla="*/ 1381257 h 2073204"/>
                  <a:gd name="connsiteX14" fmla="*/ 21495 w 2587761"/>
                  <a:gd name="connsiteY14" fmla="*/ 1381258 h 2073204"/>
                  <a:gd name="connsiteX15" fmla="*/ 554894 w 2587761"/>
                  <a:gd name="connsiteY15" fmla="*/ 555757 h 2073204"/>
                  <a:gd name="connsiteX16" fmla="*/ 516794 w 2587761"/>
                  <a:gd name="connsiteY16" fmla="*/ 498607 h 2073204"/>
                  <a:gd name="connsiteX0" fmla="*/ 516794 w 2587761"/>
                  <a:gd name="connsiteY0" fmla="*/ 417526 h 1992123"/>
                  <a:gd name="connsiteX1" fmla="*/ 2097944 w 2587761"/>
                  <a:gd name="connsiteY1" fmla="*/ 411176 h 1992123"/>
                  <a:gd name="connsiteX2" fmla="*/ 2040794 w 2587761"/>
                  <a:gd name="connsiteY2" fmla="*/ 474676 h 1992123"/>
                  <a:gd name="connsiteX3" fmla="*/ 2586894 w 2587761"/>
                  <a:gd name="connsiteY3" fmla="*/ 1300176 h 1992123"/>
                  <a:gd name="connsiteX4" fmla="*/ 2491644 w 2587761"/>
                  <a:gd name="connsiteY4" fmla="*/ 1300176 h 1992123"/>
                  <a:gd name="connsiteX5" fmla="*/ 2478944 w 2587761"/>
                  <a:gd name="connsiteY5" fmla="*/ 1687526 h 1992123"/>
                  <a:gd name="connsiteX6" fmla="*/ 2364644 w 2587761"/>
                  <a:gd name="connsiteY6" fmla="*/ 1674826 h 1992123"/>
                  <a:gd name="connsiteX7" fmla="*/ 1793144 w 2587761"/>
                  <a:gd name="connsiteY7" fmla="*/ 1921642 h 1992123"/>
                  <a:gd name="connsiteX8" fmla="*/ 1526445 w 2587761"/>
                  <a:gd name="connsiteY8" fmla="*/ 1941525 h 1992123"/>
                  <a:gd name="connsiteX9" fmla="*/ 1310544 w 2587761"/>
                  <a:gd name="connsiteY9" fmla="*/ 1947876 h 1992123"/>
                  <a:gd name="connsiteX10" fmla="*/ 1081944 w 2587761"/>
                  <a:gd name="connsiteY10" fmla="*/ 1909776 h 1992123"/>
                  <a:gd name="connsiteX11" fmla="*/ 834294 w 2587761"/>
                  <a:gd name="connsiteY11" fmla="*/ 1908942 h 1992123"/>
                  <a:gd name="connsiteX12" fmla="*/ 231044 w 2587761"/>
                  <a:gd name="connsiteY12" fmla="*/ 1662126 h 1992123"/>
                  <a:gd name="connsiteX13" fmla="*/ 104044 w 2587761"/>
                  <a:gd name="connsiteY13" fmla="*/ 1300176 h 1992123"/>
                  <a:gd name="connsiteX14" fmla="*/ 21495 w 2587761"/>
                  <a:gd name="connsiteY14" fmla="*/ 1300177 h 1992123"/>
                  <a:gd name="connsiteX15" fmla="*/ 554894 w 2587761"/>
                  <a:gd name="connsiteY15" fmla="*/ 474676 h 1992123"/>
                  <a:gd name="connsiteX16" fmla="*/ 516794 w 2587761"/>
                  <a:gd name="connsiteY16" fmla="*/ 417526 h 1992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587761" h="1992123">
                    <a:moveTo>
                      <a:pt x="516794" y="417526"/>
                    </a:moveTo>
                    <a:cubicBezTo>
                      <a:pt x="783494" y="212209"/>
                      <a:pt x="1221644" y="-405857"/>
                      <a:pt x="2097944" y="411176"/>
                    </a:cubicBezTo>
                    <a:cubicBezTo>
                      <a:pt x="2114877" y="430226"/>
                      <a:pt x="1997402" y="421759"/>
                      <a:pt x="2040794" y="474676"/>
                    </a:cubicBezTo>
                    <a:cubicBezTo>
                      <a:pt x="2115936" y="699043"/>
                      <a:pt x="2611236" y="1153068"/>
                      <a:pt x="2586894" y="1300176"/>
                    </a:cubicBezTo>
                    <a:cubicBezTo>
                      <a:pt x="2561494" y="1323459"/>
                      <a:pt x="2517044" y="1276893"/>
                      <a:pt x="2491644" y="1300176"/>
                    </a:cubicBezTo>
                    <a:cubicBezTo>
                      <a:pt x="2563611" y="1365793"/>
                      <a:pt x="2502227" y="1660009"/>
                      <a:pt x="2478944" y="1687526"/>
                    </a:cubicBezTo>
                    <a:cubicBezTo>
                      <a:pt x="2402744" y="1704459"/>
                      <a:pt x="2440844" y="1657893"/>
                      <a:pt x="2364644" y="1674826"/>
                    </a:cubicBezTo>
                    <a:cubicBezTo>
                      <a:pt x="2307494" y="1757098"/>
                      <a:pt x="2123344" y="1896520"/>
                      <a:pt x="1793144" y="1921642"/>
                    </a:cubicBezTo>
                    <a:cubicBezTo>
                      <a:pt x="1861936" y="2038058"/>
                      <a:pt x="1606878" y="1937153"/>
                      <a:pt x="1526445" y="1941525"/>
                    </a:cubicBezTo>
                    <a:cubicBezTo>
                      <a:pt x="1509512" y="2047497"/>
                      <a:pt x="1389919" y="1955284"/>
                      <a:pt x="1310544" y="1947876"/>
                    </a:cubicBezTo>
                    <a:cubicBezTo>
                      <a:pt x="1124277" y="2021040"/>
                      <a:pt x="1027969" y="1990348"/>
                      <a:pt x="1081944" y="1909776"/>
                    </a:cubicBezTo>
                    <a:cubicBezTo>
                      <a:pt x="862869" y="2045104"/>
                      <a:pt x="733752" y="1976675"/>
                      <a:pt x="834294" y="1908942"/>
                    </a:cubicBezTo>
                    <a:cubicBezTo>
                      <a:pt x="641677" y="1951553"/>
                      <a:pt x="252211" y="1771915"/>
                      <a:pt x="231044" y="1662126"/>
                    </a:cubicBezTo>
                    <a:cubicBezTo>
                      <a:pt x="32077" y="1820876"/>
                      <a:pt x="74411" y="1414476"/>
                      <a:pt x="104044" y="1300176"/>
                    </a:cubicBezTo>
                    <a:cubicBezTo>
                      <a:pt x="91344" y="1225035"/>
                      <a:pt x="-53647" y="1437760"/>
                      <a:pt x="21495" y="1300177"/>
                    </a:cubicBezTo>
                    <a:cubicBezTo>
                      <a:pt x="-11313" y="1118144"/>
                      <a:pt x="507269" y="708568"/>
                      <a:pt x="554894" y="474676"/>
                    </a:cubicBezTo>
                    <a:lnTo>
                      <a:pt x="516794" y="417526"/>
                    </a:ln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E3CD635-FA77-47F5-97BA-0D68ABE3A858}"/>
                  </a:ext>
                </a:extLst>
              </p:cNvPr>
              <p:cNvSpPr/>
              <p:nvPr/>
            </p:nvSpPr>
            <p:spPr>
              <a:xfrm>
                <a:off x="4788291" y="1588233"/>
                <a:ext cx="298059" cy="3146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EBBBCED-98A0-4751-8BFA-DF6C2746D01D}"/>
                  </a:ext>
                </a:extLst>
              </p:cNvPr>
              <p:cNvSpPr/>
              <p:nvPr/>
            </p:nvSpPr>
            <p:spPr>
              <a:xfrm>
                <a:off x="4869995" y="1619923"/>
                <a:ext cx="134649" cy="1029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16">
                <a:extLst>
                  <a:ext uri="{FF2B5EF4-FFF2-40B4-BE49-F238E27FC236}">
                    <a16:creationId xmlns:a16="http://schemas.microsoft.com/office/drawing/2014/main" id="{7EC0D99F-88D0-40CB-BBB7-453CB7E9BDCF}"/>
                  </a:ext>
                </a:extLst>
              </p:cNvPr>
              <p:cNvSpPr/>
              <p:nvPr/>
            </p:nvSpPr>
            <p:spPr>
              <a:xfrm>
                <a:off x="5095541" y="1834014"/>
                <a:ext cx="613108" cy="552283"/>
              </a:xfrm>
              <a:custGeom>
                <a:avLst/>
                <a:gdLst>
                  <a:gd name="connsiteX0" fmla="*/ 0 w 622300"/>
                  <a:gd name="connsiteY0" fmla="*/ 289494 h 578987"/>
                  <a:gd name="connsiteX1" fmla="*/ 311150 w 622300"/>
                  <a:gd name="connsiteY1" fmla="*/ 0 h 578987"/>
                  <a:gd name="connsiteX2" fmla="*/ 622300 w 622300"/>
                  <a:gd name="connsiteY2" fmla="*/ 289494 h 578987"/>
                  <a:gd name="connsiteX3" fmla="*/ 311150 w 622300"/>
                  <a:gd name="connsiteY3" fmla="*/ 578988 h 578987"/>
                  <a:gd name="connsiteX4" fmla="*/ 0 w 622300"/>
                  <a:gd name="connsiteY4" fmla="*/ 289494 h 578987"/>
                  <a:gd name="connsiteX0" fmla="*/ 0 w 622300"/>
                  <a:gd name="connsiteY0" fmla="*/ 289494 h 325680"/>
                  <a:gd name="connsiteX1" fmla="*/ 311150 w 622300"/>
                  <a:gd name="connsiteY1" fmla="*/ 0 h 325680"/>
                  <a:gd name="connsiteX2" fmla="*/ 622300 w 622300"/>
                  <a:gd name="connsiteY2" fmla="*/ 289494 h 325680"/>
                  <a:gd name="connsiteX3" fmla="*/ 0 w 622300"/>
                  <a:gd name="connsiteY3" fmla="*/ 289494 h 325680"/>
                  <a:gd name="connsiteX0" fmla="*/ 6781 w 629081"/>
                  <a:gd name="connsiteY0" fmla="*/ 290804 h 429999"/>
                  <a:gd name="connsiteX1" fmla="*/ 317931 w 629081"/>
                  <a:gd name="connsiteY1" fmla="*/ 1310 h 429999"/>
                  <a:gd name="connsiteX2" fmla="*/ 629081 w 629081"/>
                  <a:gd name="connsiteY2" fmla="*/ 417804 h 429999"/>
                  <a:gd name="connsiteX3" fmla="*/ 6781 w 629081"/>
                  <a:gd name="connsiteY3" fmla="*/ 290804 h 429999"/>
                  <a:gd name="connsiteX0" fmla="*/ 7161 w 610411"/>
                  <a:gd name="connsiteY0" fmla="*/ 416494 h 460969"/>
                  <a:gd name="connsiteX1" fmla="*/ 299261 w 610411"/>
                  <a:gd name="connsiteY1" fmla="*/ 0 h 460969"/>
                  <a:gd name="connsiteX2" fmla="*/ 610411 w 610411"/>
                  <a:gd name="connsiteY2" fmla="*/ 416494 h 460969"/>
                  <a:gd name="connsiteX3" fmla="*/ 7161 w 610411"/>
                  <a:gd name="connsiteY3" fmla="*/ 416494 h 460969"/>
                  <a:gd name="connsiteX0" fmla="*/ 9858 w 613108"/>
                  <a:gd name="connsiteY0" fmla="*/ 416494 h 460969"/>
                  <a:gd name="connsiteX1" fmla="*/ 301958 w 613108"/>
                  <a:gd name="connsiteY1" fmla="*/ 0 h 460969"/>
                  <a:gd name="connsiteX2" fmla="*/ 613108 w 613108"/>
                  <a:gd name="connsiteY2" fmla="*/ 416494 h 460969"/>
                  <a:gd name="connsiteX3" fmla="*/ 9858 w 613108"/>
                  <a:gd name="connsiteY3" fmla="*/ 416494 h 460969"/>
                  <a:gd name="connsiteX0" fmla="*/ 9858 w 613108"/>
                  <a:gd name="connsiteY0" fmla="*/ 416494 h 528698"/>
                  <a:gd name="connsiteX1" fmla="*/ 301958 w 613108"/>
                  <a:gd name="connsiteY1" fmla="*/ 0 h 528698"/>
                  <a:gd name="connsiteX2" fmla="*/ 613108 w 613108"/>
                  <a:gd name="connsiteY2" fmla="*/ 416494 h 528698"/>
                  <a:gd name="connsiteX3" fmla="*/ 9858 w 613108"/>
                  <a:gd name="connsiteY3" fmla="*/ 416494 h 528698"/>
                  <a:gd name="connsiteX0" fmla="*/ 9858 w 613108"/>
                  <a:gd name="connsiteY0" fmla="*/ 416494 h 552283"/>
                  <a:gd name="connsiteX1" fmla="*/ 301958 w 613108"/>
                  <a:gd name="connsiteY1" fmla="*/ 0 h 552283"/>
                  <a:gd name="connsiteX2" fmla="*/ 613108 w 613108"/>
                  <a:gd name="connsiteY2" fmla="*/ 416494 h 552283"/>
                  <a:gd name="connsiteX3" fmla="*/ 9858 w 613108"/>
                  <a:gd name="connsiteY3" fmla="*/ 416494 h 55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108" h="552283">
                    <a:moveTo>
                      <a:pt x="9858" y="416494"/>
                    </a:moveTo>
                    <a:cubicBezTo>
                      <a:pt x="-42000" y="270878"/>
                      <a:pt x="118866" y="0"/>
                      <a:pt x="301958" y="0"/>
                    </a:cubicBezTo>
                    <a:cubicBezTo>
                      <a:pt x="485050" y="0"/>
                      <a:pt x="613108" y="256611"/>
                      <a:pt x="613108" y="416494"/>
                    </a:cubicBezTo>
                    <a:cubicBezTo>
                      <a:pt x="434250" y="629843"/>
                      <a:pt x="61716" y="562110"/>
                      <a:pt x="9858" y="416494"/>
                    </a:cubicBezTo>
                    <a:close/>
                  </a:path>
                </a:pathLst>
              </a:custGeom>
              <a:solidFill>
                <a:srgbClr val="5046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CFF13A9-C901-4CDF-B1C1-5ECED2491ADA}"/>
                  </a:ext>
                </a:extLst>
              </p:cNvPr>
              <p:cNvSpPr/>
              <p:nvPr/>
            </p:nvSpPr>
            <p:spPr>
              <a:xfrm rot="2633546">
                <a:off x="5191165" y="2157466"/>
                <a:ext cx="136485" cy="1043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2E9BF494-149A-4317-AA77-D010F910B149}"/>
                  </a:ext>
                </a:extLst>
              </p:cNvPr>
              <p:cNvSpPr/>
              <p:nvPr/>
            </p:nvSpPr>
            <p:spPr>
              <a:xfrm rot="18860028">
                <a:off x="5460854" y="2142651"/>
                <a:ext cx="136485" cy="1043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EB2AD60-77E0-40EA-91D1-AEAFFA980DAA}"/>
                  </a:ext>
                </a:extLst>
              </p:cNvPr>
              <p:cNvSpPr/>
              <p:nvPr/>
            </p:nvSpPr>
            <p:spPr>
              <a:xfrm>
                <a:off x="5635487" y="1550734"/>
                <a:ext cx="298059" cy="3146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82F8FF5-6377-4E75-BEF9-610A9E91F2DD}"/>
                  </a:ext>
                </a:extLst>
              </p:cNvPr>
              <p:cNvSpPr/>
              <p:nvPr/>
            </p:nvSpPr>
            <p:spPr>
              <a:xfrm>
                <a:off x="5717191" y="1582424"/>
                <a:ext cx="134649" cy="1029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FBDAE44-2B21-4B15-9540-8F36A4D45FFC}"/>
                  </a:ext>
                </a:extLst>
              </p:cNvPr>
              <p:cNvSpPr/>
              <p:nvPr/>
            </p:nvSpPr>
            <p:spPr>
              <a:xfrm flipH="1">
                <a:off x="5470953" y="2188563"/>
                <a:ext cx="374650" cy="304800"/>
              </a:xfrm>
              <a:custGeom>
                <a:avLst/>
                <a:gdLst>
                  <a:gd name="connsiteX0" fmla="*/ 0 w 374650"/>
                  <a:gd name="connsiteY0" fmla="*/ 0 h 304800"/>
                  <a:gd name="connsiteX1" fmla="*/ 63500 w 374650"/>
                  <a:gd name="connsiteY1" fmla="*/ 25400 h 304800"/>
                  <a:gd name="connsiteX2" fmla="*/ 25400 w 374650"/>
                  <a:gd name="connsiteY2" fmla="*/ 76200 h 304800"/>
                  <a:gd name="connsiteX3" fmla="*/ 114300 w 374650"/>
                  <a:gd name="connsiteY3" fmla="*/ 241300 h 304800"/>
                  <a:gd name="connsiteX4" fmla="*/ 374650 w 374650"/>
                  <a:gd name="connsiteY4" fmla="*/ 304800 h 304800"/>
                  <a:gd name="connsiteX5" fmla="*/ 374650 w 37465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650" h="304800">
                    <a:moveTo>
                      <a:pt x="0" y="0"/>
                    </a:moveTo>
                    <a:cubicBezTo>
                      <a:pt x="29633" y="6350"/>
                      <a:pt x="59267" y="12700"/>
                      <a:pt x="63500" y="25400"/>
                    </a:cubicBezTo>
                    <a:cubicBezTo>
                      <a:pt x="67733" y="38100"/>
                      <a:pt x="16933" y="40217"/>
                      <a:pt x="25400" y="76200"/>
                    </a:cubicBezTo>
                    <a:cubicBezTo>
                      <a:pt x="33867" y="112183"/>
                      <a:pt x="56092" y="203200"/>
                      <a:pt x="114300" y="241300"/>
                    </a:cubicBezTo>
                    <a:cubicBezTo>
                      <a:pt x="172508" y="279400"/>
                      <a:pt x="374650" y="304800"/>
                      <a:pt x="374650" y="304800"/>
                    </a:cubicBezTo>
                    <a:lnTo>
                      <a:pt x="374650" y="304800"/>
                    </a:lnTo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26">
                <a:extLst>
                  <a:ext uri="{FF2B5EF4-FFF2-40B4-BE49-F238E27FC236}">
                    <a16:creationId xmlns:a16="http://schemas.microsoft.com/office/drawing/2014/main" id="{0BF77023-A635-4D42-9FA8-10409775AECA}"/>
                  </a:ext>
                </a:extLst>
              </p:cNvPr>
              <p:cNvSpPr/>
              <p:nvPr/>
            </p:nvSpPr>
            <p:spPr>
              <a:xfrm>
                <a:off x="6534254" y="3614292"/>
                <a:ext cx="971643" cy="1453008"/>
              </a:xfrm>
              <a:custGeom>
                <a:avLst/>
                <a:gdLst>
                  <a:gd name="connsiteX0" fmla="*/ 0 w 171727"/>
                  <a:gd name="connsiteY0" fmla="*/ 0 h 346602"/>
                  <a:gd name="connsiteX1" fmla="*/ 171727 w 171727"/>
                  <a:gd name="connsiteY1" fmla="*/ 0 h 346602"/>
                  <a:gd name="connsiteX2" fmla="*/ 171727 w 171727"/>
                  <a:gd name="connsiteY2" fmla="*/ 346602 h 346602"/>
                  <a:gd name="connsiteX3" fmla="*/ 0 w 171727"/>
                  <a:gd name="connsiteY3" fmla="*/ 346602 h 346602"/>
                  <a:gd name="connsiteX4" fmla="*/ 0 w 171727"/>
                  <a:gd name="connsiteY4" fmla="*/ 0 h 346602"/>
                  <a:gd name="connsiteX0" fmla="*/ 0 w 305077"/>
                  <a:gd name="connsiteY0" fmla="*/ 107950 h 454552"/>
                  <a:gd name="connsiteX1" fmla="*/ 305077 w 305077"/>
                  <a:gd name="connsiteY1" fmla="*/ 0 h 454552"/>
                  <a:gd name="connsiteX2" fmla="*/ 171727 w 305077"/>
                  <a:gd name="connsiteY2" fmla="*/ 454552 h 454552"/>
                  <a:gd name="connsiteX3" fmla="*/ 0 w 305077"/>
                  <a:gd name="connsiteY3" fmla="*/ 454552 h 454552"/>
                  <a:gd name="connsiteX4" fmla="*/ 0 w 305077"/>
                  <a:gd name="connsiteY4" fmla="*/ 107950 h 454552"/>
                  <a:gd name="connsiteX0" fmla="*/ 0 w 305077"/>
                  <a:gd name="connsiteY0" fmla="*/ 107950 h 511702"/>
                  <a:gd name="connsiteX1" fmla="*/ 305077 w 305077"/>
                  <a:gd name="connsiteY1" fmla="*/ 0 h 511702"/>
                  <a:gd name="connsiteX2" fmla="*/ 273327 w 305077"/>
                  <a:gd name="connsiteY2" fmla="*/ 511702 h 511702"/>
                  <a:gd name="connsiteX3" fmla="*/ 0 w 305077"/>
                  <a:gd name="connsiteY3" fmla="*/ 454552 h 511702"/>
                  <a:gd name="connsiteX4" fmla="*/ 0 w 305077"/>
                  <a:gd name="connsiteY4" fmla="*/ 107950 h 511702"/>
                  <a:gd name="connsiteX0" fmla="*/ 0 w 305077"/>
                  <a:gd name="connsiteY0" fmla="*/ 107950 h 541519"/>
                  <a:gd name="connsiteX1" fmla="*/ 305077 w 305077"/>
                  <a:gd name="connsiteY1" fmla="*/ 0 h 541519"/>
                  <a:gd name="connsiteX2" fmla="*/ 273327 w 305077"/>
                  <a:gd name="connsiteY2" fmla="*/ 511702 h 541519"/>
                  <a:gd name="connsiteX3" fmla="*/ 135554 w 305077"/>
                  <a:gd name="connsiteY3" fmla="*/ 539750 h 541519"/>
                  <a:gd name="connsiteX4" fmla="*/ 0 w 305077"/>
                  <a:gd name="connsiteY4" fmla="*/ 454552 h 541519"/>
                  <a:gd name="connsiteX5" fmla="*/ 0 w 305077"/>
                  <a:gd name="connsiteY5" fmla="*/ 107950 h 541519"/>
                  <a:gd name="connsiteX0" fmla="*/ 19050 w 324127"/>
                  <a:gd name="connsiteY0" fmla="*/ 107950 h 541519"/>
                  <a:gd name="connsiteX1" fmla="*/ 324127 w 324127"/>
                  <a:gd name="connsiteY1" fmla="*/ 0 h 541519"/>
                  <a:gd name="connsiteX2" fmla="*/ 292377 w 324127"/>
                  <a:gd name="connsiteY2" fmla="*/ 511702 h 541519"/>
                  <a:gd name="connsiteX3" fmla="*/ 154604 w 324127"/>
                  <a:gd name="connsiteY3" fmla="*/ 539750 h 541519"/>
                  <a:gd name="connsiteX4" fmla="*/ 0 w 324127"/>
                  <a:gd name="connsiteY4" fmla="*/ 492652 h 541519"/>
                  <a:gd name="connsiteX5" fmla="*/ 19050 w 324127"/>
                  <a:gd name="connsiteY5" fmla="*/ 107950 h 541519"/>
                  <a:gd name="connsiteX0" fmla="*/ 38100 w 324127"/>
                  <a:gd name="connsiteY0" fmla="*/ 0 h 573269"/>
                  <a:gd name="connsiteX1" fmla="*/ 324127 w 324127"/>
                  <a:gd name="connsiteY1" fmla="*/ 31750 h 573269"/>
                  <a:gd name="connsiteX2" fmla="*/ 292377 w 324127"/>
                  <a:gd name="connsiteY2" fmla="*/ 543452 h 573269"/>
                  <a:gd name="connsiteX3" fmla="*/ 154604 w 324127"/>
                  <a:gd name="connsiteY3" fmla="*/ 571500 h 573269"/>
                  <a:gd name="connsiteX4" fmla="*/ 0 w 324127"/>
                  <a:gd name="connsiteY4" fmla="*/ 524402 h 573269"/>
                  <a:gd name="connsiteX5" fmla="*/ 38100 w 324127"/>
                  <a:gd name="connsiteY5" fmla="*/ 0 h 573269"/>
                  <a:gd name="connsiteX0" fmla="*/ 84051 w 370078"/>
                  <a:gd name="connsiteY0" fmla="*/ 0 h 573269"/>
                  <a:gd name="connsiteX1" fmla="*/ 370078 w 370078"/>
                  <a:gd name="connsiteY1" fmla="*/ 31750 h 573269"/>
                  <a:gd name="connsiteX2" fmla="*/ 338328 w 370078"/>
                  <a:gd name="connsiteY2" fmla="*/ 543452 h 573269"/>
                  <a:gd name="connsiteX3" fmla="*/ 200555 w 370078"/>
                  <a:gd name="connsiteY3" fmla="*/ 571500 h 573269"/>
                  <a:gd name="connsiteX4" fmla="*/ 45951 w 370078"/>
                  <a:gd name="connsiteY4" fmla="*/ 524402 h 573269"/>
                  <a:gd name="connsiteX5" fmla="*/ 84051 w 370078"/>
                  <a:gd name="connsiteY5" fmla="*/ 0 h 573269"/>
                  <a:gd name="connsiteX0" fmla="*/ 96972 w 382999"/>
                  <a:gd name="connsiteY0" fmla="*/ 0 h 573269"/>
                  <a:gd name="connsiteX1" fmla="*/ 382999 w 382999"/>
                  <a:gd name="connsiteY1" fmla="*/ 31750 h 573269"/>
                  <a:gd name="connsiteX2" fmla="*/ 351249 w 382999"/>
                  <a:gd name="connsiteY2" fmla="*/ 543452 h 573269"/>
                  <a:gd name="connsiteX3" fmla="*/ 213476 w 382999"/>
                  <a:gd name="connsiteY3" fmla="*/ 571500 h 573269"/>
                  <a:gd name="connsiteX4" fmla="*/ 58872 w 382999"/>
                  <a:gd name="connsiteY4" fmla="*/ 524402 h 573269"/>
                  <a:gd name="connsiteX5" fmla="*/ 96972 w 382999"/>
                  <a:gd name="connsiteY5" fmla="*/ 0 h 573269"/>
                  <a:gd name="connsiteX0" fmla="*/ 96972 w 382999"/>
                  <a:gd name="connsiteY0" fmla="*/ 0 h 573269"/>
                  <a:gd name="connsiteX1" fmla="*/ 382999 w 382999"/>
                  <a:gd name="connsiteY1" fmla="*/ 31750 h 573269"/>
                  <a:gd name="connsiteX2" fmla="*/ 351249 w 382999"/>
                  <a:gd name="connsiteY2" fmla="*/ 543452 h 573269"/>
                  <a:gd name="connsiteX3" fmla="*/ 213476 w 382999"/>
                  <a:gd name="connsiteY3" fmla="*/ 571500 h 573269"/>
                  <a:gd name="connsiteX4" fmla="*/ 58872 w 382999"/>
                  <a:gd name="connsiteY4" fmla="*/ 524402 h 573269"/>
                  <a:gd name="connsiteX5" fmla="*/ 96972 w 382999"/>
                  <a:gd name="connsiteY5" fmla="*/ 0 h 573269"/>
                  <a:gd name="connsiteX0" fmla="*/ 96972 w 382999"/>
                  <a:gd name="connsiteY0" fmla="*/ 0 h 572797"/>
                  <a:gd name="connsiteX1" fmla="*/ 382999 w 382999"/>
                  <a:gd name="connsiteY1" fmla="*/ 31750 h 572797"/>
                  <a:gd name="connsiteX2" fmla="*/ 363155 w 382999"/>
                  <a:gd name="connsiteY2" fmla="*/ 522020 h 572797"/>
                  <a:gd name="connsiteX3" fmla="*/ 213476 w 382999"/>
                  <a:gd name="connsiteY3" fmla="*/ 571500 h 572797"/>
                  <a:gd name="connsiteX4" fmla="*/ 58872 w 382999"/>
                  <a:gd name="connsiteY4" fmla="*/ 524402 h 572797"/>
                  <a:gd name="connsiteX5" fmla="*/ 96972 w 382999"/>
                  <a:gd name="connsiteY5" fmla="*/ 0 h 572797"/>
                  <a:gd name="connsiteX0" fmla="*/ 96972 w 382999"/>
                  <a:gd name="connsiteY0" fmla="*/ 0 h 591599"/>
                  <a:gd name="connsiteX1" fmla="*/ 382999 w 382999"/>
                  <a:gd name="connsiteY1" fmla="*/ 31750 h 591599"/>
                  <a:gd name="connsiteX2" fmla="*/ 363155 w 382999"/>
                  <a:gd name="connsiteY2" fmla="*/ 522020 h 591599"/>
                  <a:gd name="connsiteX3" fmla="*/ 206332 w 382999"/>
                  <a:gd name="connsiteY3" fmla="*/ 590550 h 591599"/>
                  <a:gd name="connsiteX4" fmla="*/ 58872 w 382999"/>
                  <a:gd name="connsiteY4" fmla="*/ 524402 h 591599"/>
                  <a:gd name="connsiteX5" fmla="*/ 96972 w 382999"/>
                  <a:gd name="connsiteY5" fmla="*/ 0 h 591599"/>
                  <a:gd name="connsiteX0" fmla="*/ 95120 w 381147"/>
                  <a:gd name="connsiteY0" fmla="*/ 0 h 591599"/>
                  <a:gd name="connsiteX1" fmla="*/ 381147 w 381147"/>
                  <a:gd name="connsiteY1" fmla="*/ 31750 h 591599"/>
                  <a:gd name="connsiteX2" fmla="*/ 361303 w 381147"/>
                  <a:gd name="connsiteY2" fmla="*/ 522020 h 591599"/>
                  <a:gd name="connsiteX3" fmla="*/ 204480 w 381147"/>
                  <a:gd name="connsiteY3" fmla="*/ 590550 h 591599"/>
                  <a:gd name="connsiteX4" fmla="*/ 61783 w 381147"/>
                  <a:gd name="connsiteY4" fmla="*/ 552977 h 591599"/>
                  <a:gd name="connsiteX5" fmla="*/ 95120 w 381147"/>
                  <a:gd name="connsiteY5" fmla="*/ 0 h 591599"/>
                  <a:gd name="connsiteX0" fmla="*/ 95120 w 381147"/>
                  <a:gd name="connsiteY0" fmla="*/ 0 h 591599"/>
                  <a:gd name="connsiteX1" fmla="*/ 381147 w 381147"/>
                  <a:gd name="connsiteY1" fmla="*/ 31750 h 591599"/>
                  <a:gd name="connsiteX2" fmla="*/ 361303 w 381147"/>
                  <a:gd name="connsiteY2" fmla="*/ 522020 h 591599"/>
                  <a:gd name="connsiteX3" fmla="*/ 204480 w 381147"/>
                  <a:gd name="connsiteY3" fmla="*/ 590550 h 591599"/>
                  <a:gd name="connsiteX4" fmla="*/ 61783 w 381147"/>
                  <a:gd name="connsiteY4" fmla="*/ 552977 h 591599"/>
                  <a:gd name="connsiteX5" fmla="*/ 95120 w 381147"/>
                  <a:gd name="connsiteY5" fmla="*/ 0 h 591599"/>
                  <a:gd name="connsiteX0" fmla="*/ 95120 w 381147"/>
                  <a:gd name="connsiteY0" fmla="*/ 0 h 591916"/>
                  <a:gd name="connsiteX1" fmla="*/ 381147 w 381147"/>
                  <a:gd name="connsiteY1" fmla="*/ 31750 h 591916"/>
                  <a:gd name="connsiteX2" fmla="*/ 361303 w 381147"/>
                  <a:gd name="connsiteY2" fmla="*/ 522020 h 591916"/>
                  <a:gd name="connsiteX3" fmla="*/ 204480 w 381147"/>
                  <a:gd name="connsiteY3" fmla="*/ 590550 h 591916"/>
                  <a:gd name="connsiteX4" fmla="*/ 61783 w 381147"/>
                  <a:gd name="connsiteY4" fmla="*/ 552977 h 591916"/>
                  <a:gd name="connsiteX5" fmla="*/ 95120 w 381147"/>
                  <a:gd name="connsiteY5" fmla="*/ 0 h 591916"/>
                  <a:gd name="connsiteX0" fmla="*/ 95120 w 381147"/>
                  <a:gd name="connsiteY0" fmla="*/ 0 h 591916"/>
                  <a:gd name="connsiteX1" fmla="*/ 381147 w 381147"/>
                  <a:gd name="connsiteY1" fmla="*/ 31750 h 591916"/>
                  <a:gd name="connsiteX2" fmla="*/ 361303 w 381147"/>
                  <a:gd name="connsiteY2" fmla="*/ 522020 h 591916"/>
                  <a:gd name="connsiteX3" fmla="*/ 204480 w 381147"/>
                  <a:gd name="connsiteY3" fmla="*/ 590550 h 591916"/>
                  <a:gd name="connsiteX4" fmla="*/ 61783 w 381147"/>
                  <a:gd name="connsiteY4" fmla="*/ 552977 h 591916"/>
                  <a:gd name="connsiteX5" fmla="*/ 95120 w 381147"/>
                  <a:gd name="connsiteY5" fmla="*/ 0 h 591916"/>
                  <a:gd name="connsiteX0" fmla="*/ 95120 w 381147"/>
                  <a:gd name="connsiteY0" fmla="*/ 0 h 590683"/>
                  <a:gd name="connsiteX1" fmla="*/ 381147 w 381147"/>
                  <a:gd name="connsiteY1" fmla="*/ 31750 h 590683"/>
                  <a:gd name="connsiteX2" fmla="*/ 361303 w 381147"/>
                  <a:gd name="connsiteY2" fmla="*/ 522020 h 590683"/>
                  <a:gd name="connsiteX3" fmla="*/ 287031 w 381147"/>
                  <a:gd name="connsiteY3" fmla="*/ 546893 h 590683"/>
                  <a:gd name="connsiteX4" fmla="*/ 204480 w 381147"/>
                  <a:gd name="connsiteY4" fmla="*/ 590550 h 590683"/>
                  <a:gd name="connsiteX5" fmla="*/ 61783 w 381147"/>
                  <a:gd name="connsiteY5" fmla="*/ 552977 h 590683"/>
                  <a:gd name="connsiteX6" fmla="*/ 95120 w 381147"/>
                  <a:gd name="connsiteY6" fmla="*/ 0 h 590683"/>
                  <a:gd name="connsiteX0" fmla="*/ 95120 w 381147"/>
                  <a:gd name="connsiteY0" fmla="*/ 0 h 590683"/>
                  <a:gd name="connsiteX1" fmla="*/ 381147 w 381147"/>
                  <a:gd name="connsiteY1" fmla="*/ 31750 h 590683"/>
                  <a:gd name="connsiteX2" fmla="*/ 361303 w 381147"/>
                  <a:gd name="connsiteY2" fmla="*/ 522020 h 590683"/>
                  <a:gd name="connsiteX3" fmla="*/ 287031 w 381147"/>
                  <a:gd name="connsiteY3" fmla="*/ 546893 h 590683"/>
                  <a:gd name="connsiteX4" fmla="*/ 204480 w 381147"/>
                  <a:gd name="connsiteY4" fmla="*/ 590550 h 590683"/>
                  <a:gd name="connsiteX5" fmla="*/ 61783 w 381147"/>
                  <a:gd name="connsiteY5" fmla="*/ 552977 h 590683"/>
                  <a:gd name="connsiteX6" fmla="*/ 95120 w 381147"/>
                  <a:gd name="connsiteY6" fmla="*/ 0 h 59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147" h="590683">
                    <a:moveTo>
                      <a:pt x="95120" y="0"/>
                    </a:moveTo>
                    <a:lnTo>
                      <a:pt x="381147" y="31750"/>
                    </a:lnTo>
                    <a:cubicBezTo>
                      <a:pt x="315796" y="266610"/>
                      <a:pt x="369505" y="499090"/>
                      <a:pt x="361303" y="522020"/>
                    </a:cubicBezTo>
                    <a:cubicBezTo>
                      <a:pt x="324582" y="559062"/>
                      <a:pt x="313168" y="535471"/>
                      <a:pt x="287031" y="546893"/>
                    </a:cubicBezTo>
                    <a:cubicBezTo>
                      <a:pt x="260894" y="558315"/>
                      <a:pt x="242418" y="593108"/>
                      <a:pt x="204480" y="590550"/>
                    </a:cubicBezTo>
                    <a:cubicBezTo>
                      <a:pt x="156914" y="578026"/>
                      <a:pt x="118874" y="551214"/>
                      <a:pt x="61783" y="552977"/>
                    </a:cubicBezTo>
                    <a:cubicBezTo>
                      <a:pt x="30033" y="492476"/>
                      <a:pt x="-76330" y="289101"/>
                      <a:pt x="95120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066C050-5149-4F80-9074-9C341CB1F74D}"/>
                  </a:ext>
                </a:extLst>
              </p:cNvPr>
              <p:cNvSpPr/>
              <p:nvPr/>
            </p:nvSpPr>
            <p:spPr>
              <a:xfrm>
                <a:off x="4912061" y="2196322"/>
                <a:ext cx="374650" cy="304800"/>
              </a:xfrm>
              <a:custGeom>
                <a:avLst/>
                <a:gdLst>
                  <a:gd name="connsiteX0" fmla="*/ 0 w 374650"/>
                  <a:gd name="connsiteY0" fmla="*/ 0 h 304800"/>
                  <a:gd name="connsiteX1" fmla="*/ 63500 w 374650"/>
                  <a:gd name="connsiteY1" fmla="*/ 25400 h 304800"/>
                  <a:gd name="connsiteX2" fmla="*/ 25400 w 374650"/>
                  <a:gd name="connsiteY2" fmla="*/ 76200 h 304800"/>
                  <a:gd name="connsiteX3" fmla="*/ 114300 w 374650"/>
                  <a:gd name="connsiteY3" fmla="*/ 241300 h 304800"/>
                  <a:gd name="connsiteX4" fmla="*/ 374650 w 374650"/>
                  <a:gd name="connsiteY4" fmla="*/ 304800 h 304800"/>
                  <a:gd name="connsiteX5" fmla="*/ 374650 w 37465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650" h="304800">
                    <a:moveTo>
                      <a:pt x="0" y="0"/>
                    </a:moveTo>
                    <a:cubicBezTo>
                      <a:pt x="29633" y="6350"/>
                      <a:pt x="59267" y="12700"/>
                      <a:pt x="63500" y="25400"/>
                    </a:cubicBezTo>
                    <a:cubicBezTo>
                      <a:pt x="67733" y="38100"/>
                      <a:pt x="16933" y="40217"/>
                      <a:pt x="25400" y="76200"/>
                    </a:cubicBezTo>
                    <a:cubicBezTo>
                      <a:pt x="33867" y="112183"/>
                      <a:pt x="56092" y="203200"/>
                      <a:pt x="114300" y="241300"/>
                    </a:cubicBezTo>
                    <a:cubicBezTo>
                      <a:pt x="172508" y="279400"/>
                      <a:pt x="374650" y="304800"/>
                      <a:pt x="374650" y="304800"/>
                    </a:cubicBezTo>
                    <a:lnTo>
                      <a:pt x="374650" y="304800"/>
                    </a:lnTo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19">
                <a:extLst>
                  <a:ext uri="{FF2B5EF4-FFF2-40B4-BE49-F238E27FC236}">
                    <a16:creationId xmlns:a16="http://schemas.microsoft.com/office/drawing/2014/main" id="{156571D0-5009-4652-A7F7-9A5C5F5EC12A}"/>
                  </a:ext>
                </a:extLst>
              </p:cNvPr>
              <p:cNvSpPr/>
              <p:nvPr/>
            </p:nvSpPr>
            <p:spPr>
              <a:xfrm>
                <a:off x="5226426" y="2473363"/>
                <a:ext cx="318704" cy="120904"/>
              </a:xfrm>
              <a:custGeom>
                <a:avLst/>
                <a:gdLst>
                  <a:gd name="connsiteX0" fmla="*/ 0 w 397681"/>
                  <a:gd name="connsiteY0" fmla="*/ 92278 h 184556"/>
                  <a:gd name="connsiteX1" fmla="*/ 198841 w 397681"/>
                  <a:gd name="connsiteY1" fmla="*/ 0 h 184556"/>
                  <a:gd name="connsiteX2" fmla="*/ 397682 w 397681"/>
                  <a:gd name="connsiteY2" fmla="*/ 92278 h 184556"/>
                  <a:gd name="connsiteX3" fmla="*/ 198841 w 397681"/>
                  <a:gd name="connsiteY3" fmla="*/ 184556 h 184556"/>
                  <a:gd name="connsiteX4" fmla="*/ 0 w 397681"/>
                  <a:gd name="connsiteY4" fmla="*/ 92278 h 184556"/>
                  <a:gd name="connsiteX0" fmla="*/ 0 w 403209"/>
                  <a:gd name="connsiteY0" fmla="*/ 11535 h 103813"/>
                  <a:gd name="connsiteX1" fmla="*/ 397682 w 403209"/>
                  <a:gd name="connsiteY1" fmla="*/ 11535 h 103813"/>
                  <a:gd name="connsiteX2" fmla="*/ 198841 w 403209"/>
                  <a:gd name="connsiteY2" fmla="*/ 103813 h 103813"/>
                  <a:gd name="connsiteX3" fmla="*/ 0 w 403209"/>
                  <a:gd name="connsiteY3" fmla="*/ 11535 h 10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3209" h="103813">
                    <a:moveTo>
                      <a:pt x="0" y="11535"/>
                    </a:moveTo>
                    <a:cubicBezTo>
                      <a:pt x="33140" y="-3845"/>
                      <a:pt x="364542" y="-3845"/>
                      <a:pt x="397682" y="11535"/>
                    </a:cubicBezTo>
                    <a:cubicBezTo>
                      <a:pt x="430822" y="26915"/>
                      <a:pt x="308658" y="103813"/>
                      <a:pt x="198841" y="103813"/>
                    </a:cubicBezTo>
                    <a:cubicBezTo>
                      <a:pt x="89024" y="103813"/>
                      <a:pt x="0" y="62499"/>
                      <a:pt x="0" y="1153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255E9045-FECE-4BE2-B184-F26D97549CE2}"/>
                </a:ext>
              </a:extLst>
            </p:cNvPr>
            <p:cNvSpPr/>
            <p:nvPr/>
          </p:nvSpPr>
          <p:spPr>
            <a:xfrm rot="18929679" flipH="1">
              <a:off x="5349625" y="4064442"/>
              <a:ext cx="304508" cy="3045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228D0152-23A5-4D6C-BF13-32A1F4924E32}"/>
                </a:ext>
              </a:extLst>
            </p:cNvPr>
            <p:cNvSpPr/>
            <p:nvPr/>
          </p:nvSpPr>
          <p:spPr>
            <a:xfrm rot="16506514" flipH="1">
              <a:off x="5069744" y="3955807"/>
              <a:ext cx="304508" cy="3045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35F119E-9760-4BC8-B541-40013C04D442}"/>
                </a:ext>
              </a:extLst>
            </p:cNvPr>
            <p:cNvSpPr/>
            <p:nvPr/>
          </p:nvSpPr>
          <p:spPr>
            <a:xfrm rot="2145061">
              <a:off x="4732422" y="4098373"/>
              <a:ext cx="304508" cy="3045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0CEF406-F85E-4537-A361-FB8E9D495256}"/>
                </a:ext>
              </a:extLst>
            </p:cNvPr>
            <p:cNvSpPr/>
            <p:nvPr/>
          </p:nvSpPr>
          <p:spPr>
            <a:xfrm rot="15630986">
              <a:off x="4377555" y="5440493"/>
              <a:ext cx="304508" cy="3045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894C3950-E38F-4196-A34E-66054F9E13A0}"/>
                </a:ext>
              </a:extLst>
            </p:cNvPr>
            <p:cNvSpPr/>
            <p:nvPr/>
          </p:nvSpPr>
          <p:spPr>
            <a:xfrm rot="15630986">
              <a:off x="4519900" y="5499904"/>
              <a:ext cx="304508" cy="3045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A9D968B2-92F6-47BC-876F-957C1A532353}"/>
                </a:ext>
              </a:extLst>
            </p:cNvPr>
            <p:cNvSpPr/>
            <p:nvPr/>
          </p:nvSpPr>
          <p:spPr>
            <a:xfrm rot="15630986">
              <a:off x="5837903" y="5855760"/>
              <a:ext cx="304508" cy="3045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EF63FD3E-2350-44B0-8DAF-42919D301521}"/>
                </a:ext>
              </a:extLst>
            </p:cNvPr>
            <p:cNvSpPr/>
            <p:nvPr/>
          </p:nvSpPr>
          <p:spPr>
            <a:xfrm rot="15630986">
              <a:off x="5670143" y="5811854"/>
              <a:ext cx="304508" cy="3045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ttsMP3.com_VoiceText_2025-1-26_1-4-37">
            <a:hlinkClick r:id="" action="ppaction://media"/>
            <a:extLst>
              <a:ext uri="{FF2B5EF4-FFF2-40B4-BE49-F238E27FC236}">
                <a16:creationId xmlns:a16="http://schemas.microsoft.com/office/drawing/2014/main" id="{7E1AA06F-AD3E-49B4-BD4B-2B9DC73476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 -0.00255 L 0.02214 7.2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36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0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299491" y="-701675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0" dirty="0">
                <a:ln>
                  <a:solidFill>
                    <a:sysClr val="windowText" lastClr="000000"/>
                  </a:solidFill>
                </a:ln>
                <a:solidFill>
                  <a:srgbClr val="B7844F"/>
                </a:solidFill>
                <a:latin typeface="Arial Black" panose="020B0A04020102020204" pitchFamily="34" charset="0"/>
              </a:rPr>
              <a:t>Q </a:t>
            </a:r>
            <a:r>
              <a:rPr lang="en-US" sz="29000" dirty="0" err="1">
                <a:ln>
                  <a:solidFill>
                    <a:sysClr val="windowText" lastClr="000000"/>
                  </a:solidFill>
                </a:ln>
                <a:solidFill>
                  <a:srgbClr val="B7844F"/>
                </a:solidFill>
                <a:latin typeface="Arial Black" panose="020B0A04020102020204" pitchFamily="34" charset="0"/>
              </a:rPr>
              <a:t>q</a:t>
            </a:r>
            <a:endParaRPr kumimoji="0" lang="en-US" sz="29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B784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72D5D4-E63E-4C1E-963F-37CB5B3B1719}"/>
              </a:ext>
            </a:extLst>
          </p:cNvPr>
          <p:cNvGrpSpPr/>
          <p:nvPr/>
        </p:nvGrpSpPr>
        <p:grpSpPr>
          <a:xfrm>
            <a:off x="7513626" y="347386"/>
            <a:ext cx="4057375" cy="6341027"/>
            <a:chOff x="4093305" y="296599"/>
            <a:chExt cx="3978241" cy="621735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CCE71E9-18BC-4762-96FD-17AFC32EA62A}"/>
                </a:ext>
              </a:extLst>
            </p:cNvPr>
            <p:cNvGrpSpPr/>
            <p:nvPr/>
          </p:nvGrpSpPr>
          <p:grpSpPr>
            <a:xfrm>
              <a:off x="4093305" y="296599"/>
              <a:ext cx="3978241" cy="6217354"/>
              <a:chOff x="4093305" y="296599"/>
              <a:chExt cx="3978241" cy="6217354"/>
            </a:xfrm>
          </p:grpSpPr>
          <p:sp>
            <p:nvSpPr>
              <p:cNvPr id="58" name="Rectangle 25">
                <a:extLst>
                  <a:ext uri="{FF2B5EF4-FFF2-40B4-BE49-F238E27FC236}">
                    <a16:creationId xmlns:a16="http://schemas.microsoft.com/office/drawing/2014/main" id="{040B8A19-7311-48B7-A8A4-28E834D9052A}"/>
                  </a:ext>
                </a:extLst>
              </p:cNvPr>
              <p:cNvSpPr/>
              <p:nvPr/>
            </p:nvSpPr>
            <p:spPr>
              <a:xfrm rot="4027561">
                <a:off x="6001303" y="4996104"/>
                <a:ext cx="469344" cy="1422482"/>
              </a:xfrm>
              <a:custGeom>
                <a:avLst/>
                <a:gdLst>
                  <a:gd name="connsiteX0" fmla="*/ 0 w 277398"/>
                  <a:gd name="connsiteY0" fmla="*/ 0 h 420916"/>
                  <a:gd name="connsiteX1" fmla="*/ 277398 w 277398"/>
                  <a:gd name="connsiteY1" fmla="*/ 0 h 420916"/>
                  <a:gd name="connsiteX2" fmla="*/ 277398 w 277398"/>
                  <a:gd name="connsiteY2" fmla="*/ 420916 h 420916"/>
                  <a:gd name="connsiteX3" fmla="*/ 0 w 277398"/>
                  <a:gd name="connsiteY3" fmla="*/ 420916 h 420916"/>
                  <a:gd name="connsiteX4" fmla="*/ 0 w 277398"/>
                  <a:gd name="connsiteY4" fmla="*/ 0 h 420916"/>
                  <a:gd name="connsiteX0" fmla="*/ 10149 w 287547"/>
                  <a:gd name="connsiteY0" fmla="*/ 0 h 837045"/>
                  <a:gd name="connsiteX1" fmla="*/ 287547 w 287547"/>
                  <a:gd name="connsiteY1" fmla="*/ 0 h 837045"/>
                  <a:gd name="connsiteX2" fmla="*/ 287547 w 287547"/>
                  <a:gd name="connsiteY2" fmla="*/ 420916 h 837045"/>
                  <a:gd name="connsiteX3" fmla="*/ 0 w 287547"/>
                  <a:gd name="connsiteY3" fmla="*/ 837045 h 837045"/>
                  <a:gd name="connsiteX4" fmla="*/ 10149 w 287547"/>
                  <a:gd name="connsiteY4" fmla="*/ 0 h 837045"/>
                  <a:gd name="connsiteX0" fmla="*/ 10149 w 314239"/>
                  <a:gd name="connsiteY0" fmla="*/ 0 h 837045"/>
                  <a:gd name="connsiteX1" fmla="*/ 287547 w 314239"/>
                  <a:gd name="connsiteY1" fmla="*/ 0 h 837045"/>
                  <a:gd name="connsiteX2" fmla="*/ 314239 w 314239"/>
                  <a:gd name="connsiteY2" fmla="*/ 570017 h 837045"/>
                  <a:gd name="connsiteX3" fmla="*/ 0 w 314239"/>
                  <a:gd name="connsiteY3" fmla="*/ 837045 h 837045"/>
                  <a:gd name="connsiteX4" fmla="*/ 10149 w 314239"/>
                  <a:gd name="connsiteY4" fmla="*/ 0 h 837045"/>
                  <a:gd name="connsiteX0" fmla="*/ 10149 w 314239"/>
                  <a:gd name="connsiteY0" fmla="*/ 549689 h 1386734"/>
                  <a:gd name="connsiteX1" fmla="*/ 30121 w 314239"/>
                  <a:gd name="connsiteY1" fmla="*/ 0 h 1386734"/>
                  <a:gd name="connsiteX2" fmla="*/ 314239 w 314239"/>
                  <a:gd name="connsiteY2" fmla="*/ 1119706 h 1386734"/>
                  <a:gd name="connsiteX3" fmla="*/ 0 w 314239"/>
                  <a:gd name="connsiteY3" fmla="*/ 1386734 h 1386734"/>
                  <a:gd name="connsiteX4" fmla="*/ 10149 w 314239"/>
                  <a:gd name="connsiteY4" fmla="*/ 549689 h 1386734"/>
                  <a:gd name="connsiteX0" fmla="*/ 10149 w 314239"/>
                  <a:gd name="connsiteY0" fmla="*/ 577644 h 1414689"/>
                  <a:gd name="connsiteX1" fmla="*/ 30121 w 314239"/>
                  <a:gd name="connsiteY1" fmla="*/ 27955 h 1414689"/>
                  <a:gd name="connsiteX2" fmla="*/ 314239 w 314239"/>
                  <a:gd name="connsiteY2" fmla="*/ 1147661 h 1414689"/>
                  <a:gd name="connsiteX3" fmla="*/ 0 w 314239"/>
                  <a:gd name="connsiteY3" fmla="*/ 1414689 h 1414689"/>
                  <a:gd name="connsiteX4" fmla="*/ 10149 w 314239"/>
                  <a:gd name="connsiteY4" fmla="*/ 577644 h 1414689"/>
                  <a:gd name="connsiteX0" fmla="*/ 10149 w 343523"/>
                  <a:gd name="connsiteY0" fmla="*/ 576178 h 1413223"/>
                  <a:gd name="connsiteX1" fmla="*/ 30121 w 343523"/>
                  <a:gd name="connsiteY1" fmla="*/ 26489 h 1413223"/>
                  <a:gd name="connsiteX2" fmla="*/ 314239 w 343523"/>
                  <a:gd name="connsiteY2" fmla="*/ 1146195 h 1413223"/>
                  <a:gd name="connsiteX3" fmla="*/ 0 w 343523"/>
                  <a:gd name="connsiteY3" fmla="*/ 1413223 h 1413223"/>
                  <a:gd name="connsiteX4" fmla="*/ 10149 w 343523"/>
                  <a:gd name="connsiteY4" fmla="*/ 576178 h 1413223"/>
                  <a:gd name="connsiteX0" fmla="*/ 10149 w 343523"/>
                  <a:gd name="connsiteY0" fmla="*/ 576178 h 1413223"/>
                  <a:gd name="connsiteX1" fmla="*/ 30121 w 343523"/>
                  <a:gd name="connsiteY1" fmla="*/ 26489 h 1413223"/>
                  <a:gd name="connsiteX2" fmla="*/ 314239 w 343523"/>
                  <a:gd name="connsiteY2" fmla="*/ 1146195 h 1413223"/>
                  <a:gd name="connsiteX3" fmla="*/ 0 w 343523"/>
                  <a:gd name="connsiteY3" fmla="*/ 1413223 h 1413223"/>
                  <a:gd name="connsiteX4" fmla="*/ 10149 w 343523"/>
                  <a:gd name="connsiteY4" fmla="*/ 576178 h 1413223"/>
                  <a:gd name="connsiteX0" fmla="*/ 10149 w 343523"/>
                  <a:gd name="connsiteY0" fmla="*/ 576178 h 1426989"/>
                  <a:gd name="connsiteX1" fmla="*/ 30121 w 343523"/>
                  <a:gd name="connsiteY1" fmla="*/ 26489 h 1426989"/>
                  <a:gd name="connsiteX2" fmla="*/ 314239 w 343523"/>
                  <a:gd name="connsiteY2" fmla="*/ 1146195 h 1426989"/>
                  <a:gd name="connsiteX3" fmla="*/ 0 w 343523"/>
                  <a:gd name="connsiteY3" fmla="*/ 1413223 h 1426989"/>
                  <a:gd name="connsiteX4" fmla="*/ 10149 w 343523"/>
                  <a:gd name="connsiteY4" fmla="*/ 576178 h 1426989"/>
                  <a:gd name="connsiteX0" fmla="*/ 113982 w 447356"/>
                  <a:gd name="connsiteY0" fmla="*/ 576178 h 1426989"/>
                  <a:gd name="connsiteX1" fmla="*/ 133954 w 447356"/>
                  <a:gd name="connsiteY1" fmla="*/ 26489 h 1426989"/>
                  <a:gd name="connsiteX2" fmla="*/ 418072 w 447356"/>
                  <a:gd name="connsiteY2" fmla="*/ 1146195 h 1426989"/>
                  <a:gd name="connsiteX3" fmla="*/ 103833 w 447356"/>
                  <a:gd name="connsiteY3" fmla="*/ 1413223 h 1426989"/>
                  <a:gd name="connsiteX4" fmla="*/ 113982 w 447356"/>
                  <a:gd name="connsiteY4" fmla="*/ 576178 h 1426989"/>
                  <a:gd name="connsiteX0" fmla="*/ 25094 w 368617"/>
                  <a:gd name="connsiteY0" fmla="*/ 1413223 h 1426989"/>
                  <a:gd name="connsiteX1" fmla="*/ 55215 w 368617"/>
                  <a:gd name="connsiteY1" fmla="*/ 26489 h 1426989"/>
                  <a:gd name="connsiteX2" fmla="*/ 339333 w 368617"/>
                  <a:gd name="connsiteY2" fmla="*/ 1146195 h 1426989"/>
                  <a:gd name="connsiteX3" fmla="*/ 25094 w 368617"/>
                  <a:gd name="connsiteY3" fmla="*/ 1413223 h 1426989"/>
                  <a:gd name="connsiteX0" fmla="*/ 97903 w 441426"/>
                  <a:gd name="connsiteY0" fmla="*/ 1413223 h 1426989"/>
                  <a:gd name="connsiteX1" fmla="*/ 128024 w 441426"/>
                  <a:gd name="connsiteY1" fmla="*/ 26489 h 1426989"/>
                  <a:gd name="connsiteX2" fmla="*/ 412142 w 441426"/>
                  <a:gd name="connsiteY2" fmla="*/ 1146195 h 1426989"/>
                  <a:gd name="connsiteX3" fmla="*/ 97903 w 441426"/>
                  <a:gd name="connsiteY3" fmla="*/ 1413223 h 1426989"/>
                  <a:gd name="connsiteX0" fmla="*/ 127644 w 471167"/>
                  <a:gd name="connsiteY0" fmla="*/ 1413223 h 1426989"/>
                  <a:gd name="connsiteX1" fmla="*/ 157765 w 471167"/>
                  <a:gd name="connsiteY1" fmla="*/ 26489 h 1426989"/>
                  <a:gd name="connsiteX2" fmla="*/ 441883 w 471167"/>
                  <a:gd name="connsiteY2" fmla="*/ 1146195 h 1426989"/>
                  <a:gd name="connsiteX3" fmla="*/ 127644 w 471167"/>
                  <a:gd name="connsiteY3" fmla="*/ 1413223 h 1426989"/>
                  <a:gd name="connsiteX0" fmla="*/ 113842 w 457365"/>
                  <a:gd name="connsiteY0" fmla="*/ 1413223 h 1426989"/>
                  <a:gd name="connsiteX1" fmla="*/ 143963 w 457365"/>
                  <a:gd name="connsiteY1" fmla="*/ 26489 h 1426989"/>
                  <a:gd name="connsiteX2" fmla="*/ 428081 w 457365"/>
                  <a:gd name="connsiteY2" fmla="*/ 1146195 h 1426989"/>
                  <a:gd name="connsiteX3" fmla="*/ 113842 w 457365"/>
                  <a:gd name="connsiteY3" fmla="*/ 1413223 h 1426989"/>
                  <a:gd name="connsiteX0" fmla="*/ 113842 w 469344"/>
                  <a:gd name="connsiteY0" fmla="*/ 1408716 h 1422482"/>
                  <a:gd name="connsiteX1" fmla="*/ 143963 w 469344"/>
                  <a:gd name="connsiteY1" fmla="*/ 21982 h 1422482"/>
                  <a:gd name="connsiteX2" fmla="*/ 428081 w 469344"/>
                  <a:gd name="connsiteY2" fmla="*/ 1141688 h 1422482"/>
                  <a:gd name="connsiteX3" fmla="*/ 113842 w 469344"/>
                  <a:gd name="connsiteY3" fmla="*/ 1408716 h 1422482"/>
                  <a:gd name="connsiteX0" fmla="*/ 113842 w 469344"/>
                  <a:gd name="connsiteY0" fmla="*/ 1408716 h 1422482"/>
                  <a:gd name="connsiteX1" fmla="*/ 143963 w 469344"/>
                  <a:gd name="connsiteY1" fmla="*/ 21982 h 1422482"/>
                  <a:gd name="connsiteX2" fmla="*/ 428081 w 469344"/>
                  <a:gd name="connsiteY2" fmla="*/ 1141688 h 1422482"/>
                  <a:gd name="connsiteX3" fmla="*/ 113842 w 469344"/>
                  <a:gd name="connsiteY3" fmla="*/ 1408716 h 142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344" h="1422482">
                    <a:moveTo>
                      <a:pt x="113842" y="1408716"/>
                    </a:moveTo>
                    <a:cubicBezTo>
                      <a:pt x="-25385" y="1341853"/>
                      <a:pt x="-60529" y="443396"/>
                      <a:pt x="143963" y="21982"/>
                    </a:cubicBezTo>
                    <a:cubicBezTo>
                      <a:pt x="557259" y="-180249"/>
                      <a:pt x="478542" y="1077808"/>
                      <a:pt x="428081" y="1141688"/>
                    </a:cubicBezTo>
                    <a:cubicBezTo>
                      <a:pt x="277626" y="1404389"/>
                      <a:pt x="121777" y="1451163"/>
                      <a:pt x="113842" y="1408716"/>
                    </a:cubicBezTo>
                    <a:close/>
                  </a:path>
                </a:pathLst>
              </a:custGeom>
              <a:solidFill>
                <a:srgbClr val="5046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25">
                <a:extLst>
                  <a:ext uri="{FF2B5EF4-FFF2-40B4-BE49-F238E27FC236}">
                    <a16:creationId xmlns:a16="http://schemas.microsoft.com/office/drawing/2014/main" id="{0B111C3D-26BF-46B7-ADC8-F97A7BFA4E9B}"/>
                  </a:ext>
                </a:extLst>
              </p:cNvPr>
              <p:cNvSpPr/>
              <p:nvPr/>
            </p:nvSpPr>
            <p:spPr>
              <a:xfrm rot="4027561">
                <a:off x="4753749" y="4652765"/>
                <a:ext cx="469344" cy="1422482"/>
              </a:xfrm>
              <a:custGeom>
                <a:avLst/>
                <a:gdLst>
                  <a:gd name="connsiteX0" fmla="*/ 0 w 277398"/>
                  <a:gd name="connsiteY0" fmla="*/ 0 h 420916"/>
                  <a:gd name="connsiteX1" fmla="*/ 277398 w 277398"/>
                  <a:gd name="connsiteY1" fmla="*/ 0 h 420916"/>
                  <a:gd name="connsiteX2" fmla="*/ 277398 w 277398"/>
                  <a:gd name="connsiteY2" fmla="*/ 420916 h 420916"/>
                  <a:gd name="connsiteX3" fmla="*/ 0 w 277398"/>
                  <a:gd name="connsiteY3" fmla="*/ 420916 h 420916"/>
                  <a:gd name="connsiteX4" fmla="*/ 0 w 277398"/>
                  <a:gd name="connsiteY4" fmla="*/ 0 h 420916"/>
                  <a:gd name="connsiteX0" fmla="*/ 10149 w 287547"/>
                  <a:gd name="connsiteY0" fmla="*/ 0 h 837045"/>
                  <a:gd name="connsiteX1" fmla="*/ 287547 w 287547"/>
                  <a:gd name="connsiteY1" fmla="*/ 0 h 837045"/>
                  <a:gd name="connsiteX2" fmla="*/ 287547 w 287547"/>
                  <a:gd name="connsiteY2" fmla="*/ 420916 h 837045"/>
                  <a:gd name="connsiteX3" fmla="*/ 0 w 287547"/>
                  <a:gd name="connsiteY3" fmla="*/ 837045 h 837045"/>
                  <a:gd name="connsiteX4" fmla="*/ 10149 w 287547"/>
                  <a:gd name="connsiteY4" fmla="*/ 0 h 837045"/>
                  <a:gd name="connsiteX0" fmla="*/ 10149 w 314239"/>
                  <a:gd name="connsiteY0" fmla="*/ 0 h 837045"/>
                  <a:gd name="connsiteX1" fmla="*/ 287547 w 314239"/>
                  <a:gd name="connsiteY1" fmla="*/ 0 h 837045"/>
                  <a:gd name="connsiteX2" fmla="*/ 314239 w 314239"/>
                  <a:gd name="connsiteY2" fmla="*/ 570017 h 837045"/>
                  <a:gd name="connsiteX3" fmla="*/ 0 w 314239"/>
                  <a:gd name="connsiteY3" fmla="*/ 837045 h 837045"/>
                  <a:gd name="connsiteX4" fmla="*/ 10149 w 314239"/>
                  <a:gd name="connsiteY4" fmla="*/ 0 h 837045"/>
                  <a:gd name="connsiteX0" fmla="*/ 10149 w 314239"/>
                  <a:gd name="connsiteY0" fmla="*/ 549689 h 1386734"/>
                  <a:gd name="connsiteX1" fmla="*/ 30121 w 314239"/>
                  <a:gd name="connsiteY1" fmla="*/ 0 h 1386734"/>
                  <a:gd name="connsiteX2" fmla="*/ 314239 w 314239"/>
                  <a:gd name="connsiteY2" fmla="*/ 1119706 h 1386734"/>
                  <a:gd name="connsiteX3" fmla="*/ 0 w 314239"/>
                  <a:gd name="connsiteY3" fmla="*/ 1386734 h 1386734"/>
                  <a:gd name="connsiteX4" fmla="*/ 10149 w 314239"/>
                  <a:gd name="connsiteY4" fmla="*/ 549689 h 1386734"/>
                  <a:gd name="connsiteX0" fmla="*/ 10149 w 314239"/>
                  <a:gd name="connsiteY0" fmla="*/ 577644 h 1414689"/>
                  <a:gd name="connsiteX1" fmla="*/ 30121 w 314239"/>
                  <a:gd name="connsiteY1" fmla="*/ 27955 h 1414689"/>
                  <a:gd name="connsiteX2" fmla="*/ 314239 w 314239"/>
                  <a:gd name="connsiteY2" fmla="*/ 1147661 h 1414689"/>
                  <a:gd name="connsiteX3" fmla="*/ 0 w 314239"/>
                  <a:gd name="connsiteY3" fmla="*/ 1414689 h 1414689"/>
                  <a:gd name="connsiteX4" fmla="*/ 10149 w 314239"/>
                  <a:gd name="connsiteY4" fmla="*/ 577644 h 1414689"/>
                  <a:gd name="connsiteX0" fmla="*/ 10149 w 343523"/>
                  <a:gd name="connsiteY0" fmla="*/ 576178 h 1413223"/>
                  <a:gd name="connsiteX1" fmla="*/ 30121 w 343523"/>
                  <a:gd name="connsiteY1" fmla="*/ 26489 h 1413223"/>
                  <a:gd name="connsiteX2" fmla="*/ 314239 w 343523"/>
                  <a:gd name="connsiteY2" fmla="*/ 1146195 h 1413223"/>
                  <a:gd name="connsiteX3" fmla="*/ 0 w 343523"/>
                  <a:gd name="connsiteY3" fmla="*/ 1413223 h 1413223"/>
                  <a:gd name="connsiteX4" fmla="*/ 10149 w 343523"/>
                  <a:gd name="connsiteY4" fmla="*/ 576178 h 1413223"/>
                  <a:gd name="connsiteX0" fmla="*/ 10149 w 343523"/>
                  <a:gd name="connsiteY0" fmla="*/ 576178 h 1413223"/>
                  <a:gd name="connsiteX1" fmla="*/ 30121 w 343523"/>
                  <a:gd name="connsiteY1" fmla="*/ 26489 h 1413223"/>
                  <a:gd name="connsiteX2" fmla="*/ 314239 w 343523"/>
                  <a:gd name="connsiteY2" fmla="*/ 1146195 h 1413223"/>
                  <a:gd name="connsiteX3" fmla="*/ 0 w 343523"/>
                  <a:gd name="connsiteY3" fmla="*/ 1413223 h 1413223"/>
                  <a:gd name="connsiteX4" fmla="*/ 10149 w 343523"/>
                  <a:gd name="connsiteY4" fmla="*/ 576178 h 1413223"/>
                  <a:gd name="connsiteX0" fmla="*/ 10149 w 343523"/>
                  <a:gd name="connsiteY0" fmla="*/ 576178 h 1426989"/>
                  <a:gd name="connsiteX1" fmla="*/ 30121 w 343523"/>
                  <a:gd name="connsiteY1" fmla="*/ 26489 h 1426989"/>
                  <a:gd name="connsiteX2" fmla="*/ 314239 w 343523"/>
                  <a:gd name="connsiteY2" fmla="*/ 1146195 h 1426989"/>
                  <a:gd name="connsiteX3" fmla="*/ 0 w 343523"/>
                  <a:gd name="connsiteY3" fmla="*/ 1413223 h 1426989"/>
                  <a:gd name="connsiteX4" fmla="*/ 10149 w 343523"/>
                  <a:gd name="connsiteY4" fmla="*/ 576178 h 1426989"/>
                  <a:gd name="connsiteX0" fmla="*/ 113982 w 447356"/>
                  <a:gd name="connsiteY0" fmla="*/ 576178 h 1426989"/>
                  <a:gd name="connsiteX1" fmla="*/ 133954 w 447356"/>
                  <a:gd name="connsiteY1" fmla="*/ 26489 h 1426989"/>
                  <a:gd name="connsiteX2" fmla="*/ 418072 w 447356"/>
                  <a:gd name="connsiteY2" fmla="*/ 1146195 h 1426989"/>
                  <a:gd name="connsiteX3" fmla="*/ 103833 w 447356"/>
                  <a:gd name="connsiteY3" fmla="*/ 1413223 h 1426989"/>
                  <a:gd name="connsiteX4" fmla="*/ 113982 w 447356"/>
                  <a:gd name="connsiteY4" fmla="*/ 576178 h 1426989"/>
                  <a:gd name="connsiteX0" fmla="*/ 25094 w 368617"/>
                  <a:gd name="connsiteY0" fmla="*/ 1413223 h 1426989"/>
                  <a:gd name="connsiteX1" fmla="*/ 55215 w 368617"/>
                  <a:gd name="connsiteY1" fmla="*/ 26489 h 1426989"/>
                  <a:gd name="connsiteX2" fmla="*/ 339333 w 368617"/>
                  <a:gd name="connsiteY2" fmla="*/ 1146195 h 1426989"/>
                  <a:gd name="connsiteX3" fmla="*/ 25094 w 368617"/>
                  <a:gd name="connsiteY3" fmla="*/ 1413223 h 1426989"/>
                  <a:gd name="connsiteX0" fmla="*/ 97903 w 441426"/>
                  <a:gd name="connsiteY0" fmla="*/ 1413223 h 1426989"/>
                  <a:gd name="connsiteX1" fmla="*/ 128024 w 441426"/>
                  <a:gd name="connsiteY1" fmla="*/ 26489 h 1426989"/>
                  <a:gd name="connsiteX2" fmla="*/ 412142 w 441426"/>
                  <a:gd name="connsiteY2" fmla="*/ 1146195 h 1426989"/>
                  <a:gd name="connsiteX3" fmla="*/ 97903 w 441426"/>
                  <a:gd name="connsiteY3" fmla="*/ 1413223 h 1426989"/>
                  <a:gd name="connsiteX0" fmla="*/ 127644 w 471167"/>
                  <a:gd name="connsiteY0" fmla="*/ 1413223 h 1426989"/>
                  <a:gd name="connsiteX1" fmla="*/ 157765 w 471167"/>
                  <a:gd name="connsiteY1" fmla="*/ 26489 h 1426989"/>
                  <a:gd name="connsiteX2" fmla="*/ 441883 w 471167"/>
                  <a:gd name="connsiteY2" fmla="*/ 1146195 h 1426989"/>
                  <a:gd name="connsiteX3" fmla="*/ 127644 w 471167"/>
                  <a:gd name="connsiteY3" fmla="*/ 1413223 h 1426989"/>
                  <a:gd name="connsiteX0" fmla="*/ 113842 w 457365"/>
                  <a:gd name="connsiteY0" fmla="*/ 1413223 h 1426989"/>
                  <a:gd name="connsiteX1" fmla="*/ 143963 w 457365"/>
                  <a:gd name="connsiteY1" fmla="*/ 26489 h 1426989"/>
                  <a:gd name="connsiteX2" fmla="*/ 428081 w 457365"/>
                  <a:gd name="connsiteY2" fmla="*/ 1146195 h 1426989"/>
                  <a:gd name="connsiteX3" fmla="*/ 113842 w 457365"/>
                  <a:gd name="connsiteY3" fmla="*/ 1413223 h 1426989"/>
                  <a:gd name="connsiteX0" fmla="*/ 113842 w 469344"/>
                  <a:gd name="connsiteY0" fmla="*/ 1408716 h 1422482"/>
                  <a:gd name="connsiteX1" fmla="*/ 143963 w 469344"/>
                  <a:gd name="connsiteY1" fmla="*/ 21982 h 1422482"/>
                  <a:gd name="connsiteX2" fmla="*/ 428081 w 469344"/>
                  <a:gd name="connsiteY2" fmla="*/ 1141688 h 1422482"/>
                  <a:gd name="connsiteX3" fmla="*/ 113842 w 469344"/>
                  <a:gd name="connsiteY3" fmla="*/ 1408716 h 1422482"/>
                  <a:gd name="connsiteX0" fmla="*/ 113842 w 469344"/>
                  <a:gd name="connsiteY0" fmla="*/ 1408716 h 1422482"/>
                  <a:gd name="connsiteX1" fmla="*/ 143963 w 469344"/>
                  <a:gd name="connsiteY1" fmla="*/ 21982 h 1422482"/>
                  <a:gd name="connsiteX2" fmla="*/ 428081 w 469344"/>
                  <a:gd name="connsiteY2" fmla="*/ 1141688 h 1422482"/>
                  <a:gd name="connsiteX3" fmla="*/ 113842 w 469344"/>
                  <a:gd name="connsiteY3" fmla="*/ 1408716 h 142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344" h="1422482">
                    <a:moveTo>
                      <a:pt x="113842" y="1408716"/>
                    </a:moveTo>
                    <a:cubicBezTo>
                      <a:pt x="-25385" y="1341853"/>
                      <a:pt x="-60529" y="443396"/>
                      <a:pt x="143963" y="21982"/>
                    </a:cubicBezTo>
                    <a:cubicBezTo>
                      <a:pt x="557259" y="-180249"/>
                      <a:pt x="478542" y="1077808"/>
                      <a:pt x="428081" y="1141688"/>
                    </a:cubicBezTo>
                    <a:cubicBezTo>
                      <a:pt x="277626" y="1404389"/>
                      <a:pt x="121777" y="1451163"/>
                      <a:pt x="113842" y="1408716"/>
                    </a:cubicBezTo>
                    <a:close/>
                  </a:path>
                </a:pathLst>
              </a:custGeom>
              <a:solidFill>
                <a:srgbClr val="5046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24">
                <a:extLst>
                  <a:ext uri="{FF2B5EF4-FFF2-40B4-BE49-F238E27FC236}">
                    <a16:creationId xmlns:a16="http://schemas.microsoft.com/office/drawing/2014/main" id="{7EF724EC-F364-4D7D-9BD4-C4AF3E6DE198}"/>
                  </a:ext>
                </a:extLst>
              </p:cNvPr>
              <p:cNvSpPr/>
              <p:nvPr/>
            </p:nvSpPr>
            <p:spPr>
              <a:xfrm>
                <a:off x="5071984" y="3655170"/>
                <a:ext cx="1199172" cy="1645374"/>
              </a:xfrm>
              <a:custGeom>
                <a:avLst/>
                <a:gdLst>
                  <a:gd name="connsiteX0" fmla="*/ 0 w 571500"/>
                  <a:gd name="connsiteY0" fmla="*/ 0 h 1143000"/>
                  <a:gd name="connsiteX1" fmla="*/ 571500 w 571500"/>
                  <a:gd name="connsiteY1" fmla="*/ 0 h 1143000"/>
                  <a:gd name="connsiteX2" fmla="*/ 571500 w 571500"/>
                  <a:gd name="connsiteY2" fmla="*/ 1143000 h 1143000"/>
                  <a:gd name="connsiteX3" fmla="*/ 0 w 571500"/>
                  <a:gd name="connsiteY3" fmla="*/ 1143000 h 1143000"/>
                  <a:gd name="connsiteX4" fmla="*/ 0 w 571500"/>
                  <a:gd name="connsiteY4" fmla="*/ 0 h 1143000"/>
                  <a:gd name="connsiteX0" fmla="*/ 182880 w 571500"/>
                  <a:gd name="connsiteY0" fmla="*/ 0 h 1386840"/>
                  <a:gd name="connsiteX1" fmla="*/ 571500 w 571500"/>
                  <a:gd name="connsiteY1" fmla="*/ 243840 h 1386840"/>
                  <a:gd name="connsiteX2" fmla="*/ 571500 w 571500"/>
                  <a:gd name="connsiteY2" fmla="*/ 1386840 h 1386840"/>
                  <a:gd name="connsiteX3" fmla="*/ 0 w 571500"/>
                  <a:gd name="connsiteY3" fmla="*/ 1386840 h 1386840"/>
                  <a:gd name="connsiteX4" fmla="*/ 182880 w 571500"/>
                  <a:gd name="connsiteY4" fmla="*/ 0 h 1386840"/>
                  <a:gd name="connsiteX0" fmla="*/ 267474 w 656094"/>
                  <a:gd name="connsiteY0" fmla="*/ 0 h 1386840"/>
                  <a:gd name="connsiteX1" fmla="*/ 656094 w 656094"/>
                  <a:gd name="connsiteY1" fmla="*/ 243840 h 1386840"/>
                  <a:gd name="connsiteX2" fmla="*/ 656094 w 656094"/>
                  <a:gd name="connsiteY2" fmla="*/ 1386840 h 1386840"/>
                  <a:gd name="connsiteX3" fmla="*/ 84594 w 656094"/>
                  <a:gd name="connsiteY3" fmla="*/ 1386840 h 1386840"/>
                  <a:gd name="connsiteX4" fmla="*/ 267474 w 656094"/>
                  <a:gd name="connsiteY4" fmla="*/ 0 h 1386840"/>
                  <a:gd name="connsiteX0" fmla="*/ 558392 w 947012"/>
                  <a:gd name="connsiteY0" fmla="*/ 0 h 1386840"/>
                  <a:gd name="connsiteX1" fmla="*/ 947012 w 947012"/>
                  <a:gd name="connsiteY1" fmla="*/ 243840 h 1386840"/>
                  <a:gd name="connsiteX2" fmla="*/ 947012 w 947012"/>
                  <a:gd name="connsiteY2" fmla="*/ 1386840 h 1386840"/>
                  <a:gd name="connsiteX3" fmla="*/ 375512 w 947012"/>
                  <a:gd name="connsiteY3" fmla="*/ 1386840 h 1386840"/>
                  <a:gd name="connsiteX4" fmla="*/ 2132 w 947012"/>
                  <a:gd name="connsiteY4" fmla="*/ 1173480 h 1386840"/>
                  <a:gd name="connsiteX5" fmla="*/ 558392 w 947012"/>
                  <a:gd name="connsiteY5" fmla="*/ 0 h 1386840"/>
                  <a:gd name="connsiteX0" fmla="*/ 593354 w 981974"/>
                  <a:gd name="connsiteY0" fmla="*/ 0 h 1386840"/>
                  <a:gd name="connsiteX1" fmla="*/ 981974 w 981974"/>
                  <a:gd name="connsiteY1" fmla="*/ 243840 h 1386840"/>
                  <a:gd name="connsiteX2" fmla="*/ 981974 w 981974"/>
                  <a:gd name="connsiteY2" fmla="*/ 1386840 h 1386840"/>
                  <a:gd name="connsiteX3" fmla="*/ 410474 w 981974"/>
                  <a:gd name="connsiteY3" fmla="*/ 1386840 h 1386840"/>
                  <a:gd name="connsiteX4" fmla="*/ 37094 w 981974"/>
                  <a:gd name="connsiteY4" fmla="*/ 1173480 h 1386840"/>
                  <a:gd name="connsiteX5" fmla="*/ 593354 w 981974"/>
                  <a:gd name="connsiteY5" fmla="*/ 0 h 1386840"/>
                  <a:gd name="connsiteX0" fmla="*/ 592694 w 981314"/>
                  <a:gd name="connsiteY0" fmla="*/ 0 h 1386840"/>
                  <a:gd name="connsiteX1" fmla="*/ 981314 w 981314"/>
                  <a:gd name="connsiteY1" fmla="*/ 243840 h 1386840"/>
                  <a:gd name="connsiteX2" fmla="*/ 981314 w 981314"/>
                  <a:gd name="connsiteY2" fmla="*/ 1386840 h 1386840"/>
                  <a:gd name="connsiteX3" fmla="*/ 409814 w 981314"/>
                  <a:gd name="connsiteY3" fmla="*/ 1386840 h 1386840"/>
                  <a:gd name="connsiteX4" fmla="*/ 36434 w 981314"/>
                  <a:gd name="connsiteY4" fmla="*/ 1173480 h 1386840"/>
                  <a:gd name="connsiteX5" fmla="*/ 592694 w 981314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00200"/>
                  <a:gd name="connsiteX1" fmla="*/ 1054392 w 1199172"/>
                  <a:gd name="connsiteY1" fmla="*/ 243840 h 1600200"/>
                  <a:gd name="connsiteX2" fmla="*/ 1199172 w 1199172"/>
                  <a:gd name="connsiteY2" fmla="*/ 1196340 h 1600200"/>
                  <a:gd name="connsiteX3" fmla="*/ 574332 w 1199172"/>
                  <a:gd name="connsiteY3" fmla="*/ 1600200 h 1600200"/>
                  <a:gd name="connsiteX4" fmla="*/ 460032 w 1199172"/>
                  <a:gd name="connsiteY4" fmla="*/ 1562100 h 1600200"/>
                  <a:gd name="connsiteX5" fmla="*/ 33312 w 1199172"/>
                  <a:gd name="connsiteY5" fmla="*/ 1249680 h 1600200"/>
                  <a:gd name="connsiteX6" fmla="*/ 665772 w 1199172"/>
                  <a:gd name="connsiteY6" fmla="*/ 0 h 1600200"/>
                  <a:gd name="connsiteX0" fmla="*/ 665772 w 1199172"/>
                  <a:gd name="connsiteY0" fmla="*/ 0 h 1568450"/>
                  <a:gd name="connsiteX1" fmla="*/ 1054392 w 1199172"/>
                  <a:gd name="connsiteY1" fmla="*/ 243840 h 1568450"/>
                  <a:gd name="connsiteX2" fmla="*/ 1199172 w 1199172"/>
                  <a:gd name="connsiteY2" fmla="*/ 1196340 h 1568450"/>
                  <a:gd name="connsiteX3" fmla="*/ 618782 w 1199172"/>
                  <a:gd name="connsiteY3" fmla="*/ 1568450 h 1568450"/>
                  <a:gd name="connsiteX4" fmla="*/ 460032 w 1199172"/>
                  <a:gd name="connsiteY4" fmla="*/ 1562100 h 1568450"/>
                  <a:gd name="connsiteX5" fmla="*/ 33312 w 1199172"/>
                  <a:gd name="connsiteY5" fmla="*/ 1249680 h 1568450"/>
                  <a:gd name="connsiteX6" fmla="*/ 665772 w 1199172"/>
                  <a:gd name="connsiteY6" fmla="*/ 0 h 1568450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172" h="1645374">
                    <a:moveTo>
                      <a:pt x="665772" y="0"/>
                    </a:moveTo>
                    <a:lnTo>
                      <a:pt x="1054392" y="243840"/>
                    </a:lnTo>
                    <a:lnTo>
                      <a:pt x="1199172" y="1196340"/>
                    </a:lnTo>
                    <a:cubicBezTo>
                      <a:pt x="909612" y="1582420"/>
                      <a:pt x="706412" y="1639570"/>
                      <a:pt x="618782" y="1568450"/>
                    </a:cubicBezTo>
                    <a:cubicBezTo>
                      <a:pt x="400765" y="1744133"/>
                      <a:pt x="512949" y="1564217"/>
                      <a:pt x="460032" y="1562100"/>
                    </a:cubicBezTo>
                    <a:cubicBezTo>
                      <a:pt x="117132" y="1493520"/>
                      <a:pt x="147612" y="909320"/>
                      <a:pt x="33312" y="1249680"/>
                    </a:cubicBezTo>
                    <a:cubicBezTo>
                      <a:pt x="-164808" y="294640"/>
                      <a:pt x="581952" y="45720"/>
                      <a:pt x="665772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28">
                <a:extLst>
                  <a:ext uri="{FF2B5EF4-FFF2-40B4-BE49-F238E27FC236}">
                    <a16:creationId xmlns:a16="http://schemas.microsoft.com/office/drawing/2014/main" id="{25B78694-0A03-4D1E-B568-A50002FC766F}"/>
                  </a:ext>
                </a:extLst>
              </p:cNvPr>
              <p:cNvSpPr/>
              <p:nvPr/>
            </p:nvSpPr>
            <p:spPr>
              <a:xfrm>
                <a:off x="5662866" y="4159974"/>
                <a:ext cx="2408680" cy="2353979"/>
              </a:xfrm>
              <a:custGeom>
                <a:avLst/>
                <a:gdLst>
                  <a:gd name="connsiteX0" fmla="*/ 0 w 193726"/>
                  <a:gd name="connsiteY0" fmla="*/ 0 h 847213"/>
                  <a:gd name="connsiteX1" fmla="*/ 193726 w 193726"/>
                  <a:gd name="connsiteY1" fmla="*/ 0 h 847213"/>
                  <a:gd name="connsiteX2" fmla="*/ 193726 w 193726"/>
                  <a:gd name="connsiteY2" fmla="*/ 847213 h 847213"/>
                  <a:gd name="connsiteX3" fmla="*/ 0 w 193726"/>
                  <a:gd name="connsiteY3" fmla="*/ 847213 h 847213"/>
                  <a:gd name="connsiteX4" fmla="*/ 0 w 193726"/>
                  <a:gd name="connsiteY4" fmla="*/ 0 h 847213"/>
                  <a:gd name="connsiteX0" fmla="*/ 0 w 635686"/>
                  <a:gd name="connsiteY0" fmla="*/ 0 h 915793"/>
                  <a:gd name="connsiteX1" fmla="*/ 635686 w 635686"/>
                  <a:gd name="connsiteY1" fmla="*/ 68580 h 915793"/>
                  <a:gd name="connsiteX2" fmla="*/ 635686 w 635686"/>
                  <a:gd name="connsiteY2" fmla="*/ 915793 h 915793"/>
                  <a:gd name="connsiteX3" fmla="*/ 441960 w 635686"/>
                  <a:gd name="connsiteY3" fmla="*/ 915793 h 915793"/>
                  <a:gd name="connsiteX4" fmla="*/ 0 w 635686"/>
                  <a:gd name="connsiteY4" fmla="*/ 0 h 915793"/>
                  <a:gd name="connsiteX0" fmla="*/ 0 w 635686"/>
                  <a:gd name="connsiteY0" fmla="*/ 312420 h 1228213"/>
                  <a:gd name="connsiteX1" fmla="*/ 277546 w 635686"/>
                  <a:gd name="connsiteY1" fmla="*/ 0 h 1228213"/>
                  <a:gd name="connsiteX2" fmla="*/ 635686 w 635686"/>
                  <a:gd name="connsiteY2" fmla="*/ 1228213 h 1228213"/>
                  <a:gd name="connsiteX3" fmla="*/ 441960 w 635686"/>
                  <a:gd name="connsiteY3" fmla="*/ 1228213 h 1228213"/>
                  <a:gd name="connsiteX4" fmla="*/ 0 w 635686"/>
                  <a:gd name="connsiteY4" fmla="*/ 312420 h 1228213"/>
                  <a:gd name="connsiteX0" fmla="*/ 1642694 w 2084654"/>
                  <a:gd name="connsiteY0" fmla="*/ 312420 h 2272153"/>
                  <a:gd name="connsiteX1" fmla="*/ 1920240 w 2084654"/>
                  <a:gd name="connsiteY1" fmla="*/ 0 h 2272153"/>
                  <a:gd name="connsiteX2" fmla="*/ 0 w 2084654"/>
                  <a:gd name="connsiteY2" fmla="*/ 2272153 h 2272153"/>
                  <a:gd name="connsiteX3" fmla="*/ 2084654 w 2084654"/>
                  <a:gd name="connsiteY3" fmla="*/ 1228213 h 2272153"/>
                  <a:gd name="connsiteX4" fmla="*/ 1642694 w 2084654"/>
                  <a:gd name="connsiteY4" fmla="*/ 312420 h 2272153"/>
                  <a:gd name="connsiteX0" fmla="*/ 1642694 w 1920240"/>
                  <a:gd name="connsiteY0" fmla="*/ 312420 h 2272153"/>
                  <a:gd name="connsiteX1" fmla="*/ 1920240 w 1920240"/>
                  <a:gd name="connsiteY1" fmla="*/ 0 h 2272153"/>
                  <a:gd name="connsiteX2" fmla="*/ 0 w 1920240"/>
                  <a:gd name="connsiteY2" fmla="*/ 2272153 h 2272153"/>
                  <a:gd name="connsiteX3" fmla="*/ 1642694 w 1920240"/>
                  <a:gd name="connsiteY3" fmla="*/ 312420 h 2272153"/>
                  <a:gd name="connsiteX0" fmla="*/ 1642694 w 2082429"/>
                  <a:gd name="connsiteY0" fmla="*/ 312420 h 2272153"/>
                  <a:gd name="connsiteX1" fmla="*/ 1920240 w 2082429"/>
                  <a:gd name="connsiteY1" fmla="*/ 0 h 2272153"/>
                  <a:gd name="connsiteX2" fmla="*/ 0 w 2082429"/>
                  <a:gd name="connsiteY2" fmla="*/ 2272153 h 2272153"/>
                  <a:gd name="connsiteX3" fmla="*/ 1642694 w 2082429"/>
                  <a:gd name="connsiteY3" fmla="*/ 312420 h 2272153"/>
                  <a:gd name="connsiteX0" fmla="*/ 1642694 w 2431150"/>
                  <a:gd name="connsiteY0" fmla="*/ 312420 h 2272153"/>
                  <a:gd name="connsiteX1" fmla="*/ 1920240 w 2431150"/>
                  <a:gd name="connsiteY1" fmla="*/ 0 h 2272153"/>
                  <a:gd name="connsiteX2" fmla="*/ 0 w 2431150"/>
                  <a:gd name="connsiteY2" fmla="*/ 2272153 h 2272153"/>
                  <a:gd name="connsiteX3" fmla="*/ 1642694 w 2431150"/>
                  <a:gd name="connsiteY3" fmla="*/ 312420 h 2272153"/>
                  <a:gd name="connsiteX0" fmla="*/ 1642694 w 2431150"/>
                  <a:gd name="connsiteY0" fmla="*/ 387626 h 2347359"/>
                  <a:gd name="connsiteX1" fmla="*/ 1920240 w 2431150"/>
                  <a:gd name="connsiteY1" fmla="*/ 75206 h 2347359"/>
                  <a:gd name="connsiteX2" fmla="*/ 0 w 2431150"/>
                  <a:gd name="connsiteY2" fmla="*/ 2347359 h 2347359"/>
                  <a:gd name="connsiteX3" fmla="*/ 1642694 w 2431150"/>
                  <a:gd name="connsiteY3" fmla="*/ 387626 h 2347359"/>
                  <a:gd name="connsiteX0" fmla="*/ 1655661 w 2444117"/>
                  <a:gd name="connsiteY0" fmla="*/ 387626 h 2347359"/>
                  <a:gd name="connsiteX1" fmla="*/ 1933207 w 2444117"/>
                  <a:gd name="connsiteY1" fmla="*/ 75206 h 2347359"/>
                  <a:gd name="connsiteX2" fmla="*/ 12967 w 2444117"/>
                  <a:gd name="connsiteY2" fmla="*/ 2347359 h 2347359"/>
                  <a:gd name="connsiteX3" fmla="*/ 1655661 w 2444117"/>
                  <a:gd name="connsiteY3" fmla="*/ 387626 h 2347359"/>
                  <a:gd name="connsiteX0" fmla="*/ 1655661 w 2432620"/>
                  <a:gd name="connsiteY0" fmla="*/ 387626 h 2347359"/>
                  <a:gd name="connsiteX1" fmla="*/ 1933207 w 2432620"/>
                  <a:gd name="connsiteY1" fmla="*/ 75206 h 2347359"/>
                  <a:gd name="connsiteX2" fmla="*/ 12967 w 2432620"/>
                  <a:gd name="connsiteY2" fmla="*/ 2347359 h 2347359"/>
                  <a:gd name="connsiteX3" fmla="*/ 1655661 w 2432620"/>
                  <a:gd name="connsiteY3" fmla="*/ 387626 h 2347359"/>
                  <a:gd name="connsiteX0" fmla="*/ 1655661 w 2402862"/>
                  <a:gd name="connsiteY0" fmla="*/ 387626 h 2347359"/>
                  <a:gd name="connsiteX1" fmla="*/ 1933207 w 2402862"/>
                  <a:gd name="connsiteY1" fmla="*/ 75206 h 2347359"/>
                  <a:gd name="connsiteX2" fmla="*/ 12967 w 2402862"/>
                  <a:gd name="connsiteY2" fmla="*/ 2347359 h 2347359"/>
                  <a:gd name="connsiteX3" fmla="*/ 1655661 w 2402862"/>
                  <a:gd name="connsiteY3" fmla="*/ 387626 h 2347359"/>
                  <a:gd name="connsiteX0" fmla="*/ 1655661 w 2449843"/>
                  <a:gd name="connsiteY0" fmla="*/ 387626 h 2347359"/>
                  <a:gd name="connsiteX1" fmla="*/ 1933207 w 2449843"/>
                  <a:gd name="connsiteY1" fmla="*/ 75206 h 2347359"/>
                  <a:gd name="connsiteX2" fmla="*/ 12967 w 2449843"/>
                  <a:gd name="connsiteY2" fmla="*/ 2347359 h 2347359"/>
                  <a:gd name="connsiteX3" fmla="*/ 1655661 w 2449843"/>
                  <a:gd name="connsiteY3" fmla="*/ 387626 h 2347359"/>
                  <a:gd name="connsiteX0" fmla="*/ 1655661 w 2414547"/>
                  <a:gd name="connsiteY0" fmla="*/ 387626 h 2347359"/>
                  <a:gd name="connsiteX1" fmla="*/ 1933207 w 2414547"/>
                  <a:gd name="connsiteY1" fmla="*/ 75206 h 2347359"/>
                  <a:gd name="connsiteX2" fmla="*/ 12967 w 2414547"/>
                  <a:gd name="connsiteY2" fmla="*/ 2347359 h 2347359"/>
                  <a:gd name="connsiteX3" fmla="*/ 1655661 w 2414547"/>
                  <a:gd name="connsiteY3" fmla="*/ 387626 h 2347359"/>
                  <a:gd name="connsiteX0" fmla="*/ 1647589 w 2406475"/>
                  <a:gd name="connsiteY0" fmla="*/ 387626 h 2347359"/>
                  <a:gd name="connsiteX1" fmla="*/ 1925135 w 2406475"/>
                  <a:gd name="connsiteY1" fmla="*/ 75206 h 2347359"/>
                  <a:gd name="connsiteX2" fmla="*/ 4895 w 2406475"/>
                  <a:gd name="connsiteY2" fmla="*/ 2347359 h 2347359"/>
                  <a:gd name="connsiteX3" fmla="*/ 1647589 w 2406475"/>
                  <a:gd name="connsiteY3" fmla="*/ 387626 h 2347359"/>
                  <a:gd name="connsiteX0" fmla="*/ 1665368 w 2424254"/>
                  <a:gd name="connsiteY0" fmla="*/ 387626 h 2347359"/>
                  <a:gd name="connsiteX1" fmla="*/ 1942914 w 2424254"/>
                  <a:gd name="connsiteY1" fmla="*/ 75206 h 2347359"/>
                  <a:gd name="connsiteX2" fmla="*/ 22674 w 2424254"/>
                  <a:gd name="connsiteY2" fmla="*/ 2347359 h 2347359"/>
                  <a:gd name="connsiteX3" fmla="*/ 1665368 w 2424254"/>
                  <a:gd name="connsiteY3" fmla="*/ 387626 h 2347359"/>
                  <a:gd name="connsiteX0" fmla="*/ 1665589 w 2424475"/>
                  <a:gd name="connsiteY0" fmla="*/ 387626 h 2347359"/>
                  <a:gd name="connsiteX1" fmla="*/ 1943135 w 2424475"/>
                  <a:gd name="connsiteY1" fmla="*/ 75206 h 2347359"/>
                  <a:gd name="connsiteX2" fmla="*/ 22895 w 2424475"/>
                  <a:gd name="connsiteY2" fmla="*/ 2347359 h 2347359"/>
                  <a:gd name="connsiteX3" fmla="*/ 1665589 w 2424475"/>
                  <a:gd name="connsiteY3" fmla="*/ 387626 h 2347359"/>
                  <a:gd name="connsiteX0" fmla="*/ 1726193 w 2424119"/>
                  <a:gd name="connsiteY0" fmla="*/ 340906 h 2353979"/>
                  <a:gd name="connsiteX1" fmla="*/ 1942779 w 2424119"/>
                  <a:gd name="connsiteY1" fmla="*/ 81826 h 2353979"/>
                  <a:gd name="connsiteX2" fmla="*/ 22539 w 2424119"/>
                  <a:gd name="connsiteY2" fmla="*/ 2353979 h 2353979"/>
                  <a:gd name="connsiteX3" fmla="*/ 1726193 w 2424119"/>
                  <a:gd name="connsiteY3" fmla="*/ 340906 h 2353979"/>
                  <a:gd name="connsiteX0" fmla="*/ 1727185 w 2425111"/>
                  <a:gd name="connsiteY0" fmla="*/ 340906 h 2353979"/>
                  <a:gd name="connsiteX1" fmla="*/ 1943771 w 2425111"/>
                  <a:gd name="connsiteY1" fmla="*/ 81826 h 2353979"/>
                  <a:gd name="connsiteX2" fmla="*/ 23531 w 2425111"/>
                  <a:gd name="connsiteY2" fmla="*/ 2353979 h 2353979"/>
                  <a:gd name="connsiteX3" fmla="*/ 1727185 w 2425111"/>
                  <a:gd name="connsiteY3" fmla="*/ 340906 h 2353979"/>
                  <a:gd name="connsiteX0" fmla="*/ 1726770 w 2424696"/>
                  <a:gd name="connsiteY0" fmla="*/ 340906 h 2353979"/>
                  <a:gd name="connsiteX1" fmla="*/ 1943356 w 2424696"/>
                  <a:gd name="connsiteY1" fmla="*/ 81826 h 2353979"/>
                  <a:gd name="connsiteX2" fmla="*/ 23116 w 2424696"/>
                  <a:gd name="connsiteY2" fmla="*/ 2353979 h 2353979"/>
                  <a:gd name="connsiteX3" fmla="*/ 1726770 w 2424696"/>
                  <a:gd name="connsiteY3" fmla="*/ 340906 h 2353979"/>
                  <a:gd name="connsiteX0" fmla="*/ 1726814 w 2424740"/>
                  <a:gd name="connsiteY0" fmla="*/ 340906 h 2353979"/>
                  <a:gd name="connsiteX1" fmla="*/ 1943400 w 2424740"/>
                  <a:gd name="connsiteY1" fmla="*/ 81826 h 2353979"/>
                  <a:gd name="connsiteX2" fmla="*/ 23160 w 2424740"/>
                  <a:gd name="connsiteY2" fmla="*/ 2353979 h 2353979"/>
                  <a:gd name="connsiteX3" fmla="*/ 1726814 w 2424740"/>
                  <a:gd name="connsiteY3" fmla="*/ 340906 h 2353979"/>
                  <a:gd name="connsiteX0" fmla="*/ 1710754 w 2408680"/>
                  <a:gd name="connsiteY0" fmla="*/ 340906 h 2353979"/>
                  <a:gd name="connsiteX1" fmla="*/ 1927340 w 2408680"/>
                  <a:gd name="connsiteY1" fmla="*/ 81826 h 2353979"/>
                  <a:gd name="connsiteX2" fmla="*/ 7100 w 2408680"/>
                  <a:gd name="connsiteY2" fmla="*/ 2353979 h 2353979"/>
                  <a:gd name="connsiteX3" fmla="*/ 1710754 w 2408680"/>
                  <a:gd name="connsiteY3" fmla="*/ 340906 h 2353979"/>
                  <a:gd name="connsiteX0" fmla="*/ 1710754 w 2408680"/>
                  <a:gd name="connsiteY0" fmla="*/ 340906 h 2353979"/>
                  <a:gd name="connsiteX1" fmla="*/ 1927340 w 2408680"/>
                  <a:gd name="connsiteY1" fmla="*/ 81826 h 2353979"/>
                  <a:gd name="connsiteX2" fmla="*/ 7100 w 2408680"/>
                  <a:gd name="connsiteY2" fmla="*/ 2353979 h 2353979"/>
                  <a:gd name="connsiteX3" fmla="*/ 1710754 w 2408680"/>
                  <a:gd name="connsiteY3" fmla="*/ 340906 h 2353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8680" h="2353979">
                    <a:moveTo>
                      <a:pt x="1710754" y="340906"/>
                    </a:moveTo>
                    <a:cubicBezTo>
                      <a:pt x="1803269" y="236766"/>
                      <a:pt x="1766245" y="-172174"/>
                      <a:pt x="1927340" y="81826"/>
                    </a:cubicBezTo>
                    <a:cubicBezTo>
                      <a:pt x="3641840" y="2645150"/>
                      <a:pt x="243320" y="2000455"/>
                      <a:pt x="7100" y="2353979"/>
                    </a:cubicBezTo>
                    <a:cubicBezTo>
                      <a:pt x="-176855" y="1776935"/>
                      <a:pt x="3289169" y="2533390"/>
                      <a:pt x="1710754" y="340906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22">
                <a:extLst>
                  <a:ext uri="{FF2B5EF4-FFF2-40B4-BE49-F238E27FC236}">
                    <a16:creationId xmlns:a16="http://schemas.microsoft.com/office/drawing/2014/main" id="{4506CEAC-C996-41BF-979B-56A2F7DEAE83}"/>
                  </a:ext>
                </a:extLst>
              </p:cNvPr>
              <p:cNvSpPr/>
              <p:nvPr/>
            </p:nvSpPr>
            <p:spPr>
              <a:xfrm>
                <a:off x="4767305" y="2085311"/>
                <a:ext cx="3126940" cy="3384702"/>
              </a:xfrm>
              <a:custGeom>
                <a:avLst/>
                <a:gdLst>
                  <a:gd name="connsiteX0" fmla="*/ 0 w 1664156"/>
                  <a:gd name="connsiteY0" fmla="*/ 0 h 1034545"/>
                  <a:gd name="connsiteX1" fmla="*/ 1664156 w 1664156"/>
                  <a:gd name="connsiteY1" fmla="*/ 0 h 1034545"/>
                  <a:gd name="connsiteX2" fmla="*/ 1664156 w 1664156"/>
                  <a:gd name="connsiteY2" fmla="*/ 1034545 h 1034545"/>
                  <a:gd name="connsiteX3" fmla="*/ 0 w 1664156"/>
                  <a:gd name="connsiteY3" fmla="*/ 1034545 h 1034545"/>
                  <a:gd name="connsiteX4" fmla="*/ 0 w 1664156"/>
                  <a:gd name="connsiteY4" fmla="*/ 0 h 1034545"/>
                  <a:gd name="connsiteX0" fmla="*/ 0 w 2492831"/>
                  <a:gd name="connsiteY0" fmla="*/ 0 h 2615695"/>
                  <a:gd name="connsiteX1" fmla="*/ 1664156 w 2492831"/>
                  <a:gd name="connsiteY1" fmla="*/ 0 h 2615695"/>
                  <a:gd name="connsiteX2" fmla="*/ 2492831 w 2492831"/>
                  <a:gd name="connsiteY2" fmla="*/ 2615695 h 2615695"/>
                  <a:gd name="connsiteX3" fmla="*/ 0 w 2492831"/>
                  <a:gd name="connsiteY3" fmla="*/ 1034545 h 2615695"/>
                  <a:gd name="connsiteX4" fmla="*/ 0 w 2492831"/>
                  <a:gd name="connsiteY4" fmla="*/ 0 h 2615695"/>
                  <a:gd name="connsiteX0" fmla="*/ 0 w 2719346"/>
                  <a:gd name="connsiteY0" fmla="*/ 0 h 2615695"/>
                  <a:gd name="connsiteX1" fmla="*/ 1664156 w 2719346"/>
                  <a:gd name="connsiteY1" fmla="*/ 0 h 2615695"/>
                  <a:gd name="connsiteX2" fmla="*/ 2719346 w 2719346"/>
                  <a:gd name="connsiteY2" fmla="*/ 705517 h 2615695"/>
                  <a:gd name="connsiteX3" fmla="*/ 2492831 w 2719346"/>
                  <a:gd name="connsiteY3" fmla="*/ 2615695 h 2615695"/>
                  <a:gd name="connsiteX4" fmla="*/ 0 w 2719346"/>
                  <a:gd name="connsiteY4" fmla="*/ 1034545 h 2615695"/>
                  <a:gd name="connsiteX5" fmla="*/ 0 w 2719346"/>
                  <a:gd name="connsiteY5" fmla="*/ 0 h 2615695"/>
                  <a:gd name="connsiteX0" fmla="*/ 0 w 3119998"/>
                  <a:gd name="connsiteY0" fmla="*/ 0 h 2615695"/>
                  <a:gd name="connsiteX1" fmla="*/ 1664156 w 3119998"/>
                  <a:gd name="connsiteY1" fmla="*/ 0 h 2615695"/>
                  <a:gd name="connsiteX2" fmla="*/ 2719346 w 3119998"/>
                  <a:gd name="connsiteY2" fmla="*/ 705517 h 2615695"/>
                  <a:gd name="connsiteX3" fmla="*/ 3119395 w 3119998"/>
                  <a:gd name="connsiteY3" fmla="*/ 1667542 h 2615695"/>
                  <a:gd name="connsiteX4" fmla="*/ 2492831 w 3119998"/>
                  <a:gd name="connsiteY4" fmla="*/ 2615695 h 2615695"/>
                  <a:gd name="connsiteX5" fmla="*/ 0 w 3119998"/>
                  <a:gd name="connsiteY5" fmla="*/ 1034545 h 2615695"/>
                  <a:gd name="connsiteX6" fmla="*/ 0 w 3119998"/>
                  <a:gd name="connsiteY6" fmla="*/ 0 h 2615695"/>
                  <a:gd name="connsiteX0" fmla="*/ 0 w 3119998"/>
                  <a:gd name="connsiteY0" fmla="*/ 0 h 2890552"/>
                  <a:gd name="connsiteX1" fmla="*/ 1664156 w 3119998"/>
                  <a:gd name="connsiteY1" fmla="*/ 0 h 2890552"/>
                  <a:gd name="connsiteX2" fmla="*/ 2719346 w 3119998"/>
                  <a:gd name="connsiteY2" fmla="*/ 705517 h 2890552"/>
                  <a:gd name="connsiteX3" fmla="*/ 3119395 w 3119998"/>
                  <a:gd name="connsiteY3" fmla="*/ 1667542 h 2890552"/>
                  <a:gd name="connsiteX4" fmla="*/ 2677435 w 3119998"/>
                  <a:gd name="connsiteY4" fmla="*/ 2890552 h 2890552"/>
                  <a:gd name="connsiteX5" fmla="*/ 2492831 w 3119998"/>
                  <a:gd name="connsiteY5" fmla="*/ 2615695 h 2890552"/>
                  <a:gd name="connsiteX6" fmla="*/ 0 w 3119998"/>
                  <a:gd name="connsiteY6" fmla="*/ 1034545 h 2890552"/>
                  <a:gd name="connsiteX7" fmla="*/ 0 w 3119998"/>
                  <a:gd name="connsiteY7" fmla="*/ 0 h 2890552"/>
                  <a:gd name="connsiteX0" fmla="*/ 0 w 3119998"/>
                  <a:gd name="connsiteY0" fmla="*/ 0 h 3289932"/>
                  <a:gd name="connsiteX1" fmla="*/ 1664156 w 3119998"/>
                  <a:gd name="connsiteY1" fmla="*/ 0 h 3289932"/>
                  <a:gd name="connsiteX2" fmla="*/ 2719346 w 3119998"/>
                  <a:gd name="connsiteY2" fmla="*/ 705517 h 3289932"/>
                  <a:gd name="connsiteX3" fmla="*/ 3119395 w 3119998"/>
                  <a:gd name="connsiteY3" fmla="*/ 1667542 h 3289932"/>
                  <a:gd name="connsiteX4" fmla="*/ 2677435 w 3119998"/>
                  <a:gd name="connsiteY4" fmla="*/ 2890552 h 3289932"/>
                  <a:gd name="connsiteX5" fmla="*/ 2492831 w 3119998"/>
                  <a:gd name="connsiteY5" fmla="*/ 2615695 h 3289932"/>
                  <a:gd name="connsiteX6" fmla="*/ 1100095 w 3119998"/>
                  <a:gd name="connsiteY6" fmla="*/ 3286791 h 3289932"/>
                  <a:gd name="connsiteX7" fmla="*/ 0 w 3119998"/>
                  <a:gd name="connsiteY7" fmla="*/ 1034545 h 3289932"/>
                  <a:gd name="connsiteX8" fmla="*/ 0 w 3119998"/>
                  <a:gd name="connsiteY8" fmla="*/ 0 h 3289932"/>
                  <a:gd name="connsiteX0" fmla="*/ 0 w 3119998"/>
                  <a:gd name="connsiteY0" fmla="*/ 0 h 3301474"/>
                  <a:gd name="connsiteX1" fmla="*/ 1664156 w 3119998"/>
                  <a:gd name="connsiteY1" fmla="*/ 0 h 3301474"/>
                  <a:gd name="connsiteX2" fmla="*/ 2719346 w 3119998"/>
                  <a:gd name="connsiteY2" fmla="*/ 705517 h 3301474"/>
                  <a:gd name="connsiteX3" fmla="*/ 3119395 w 3119998"/>
                  <a:gd name="connsiteY3" fmla="*/ 1667542 h 3301474"/>
                  <a:gd name="connsiteX4" fmla="*/ 2677435 w 3119998"/>
                  <a:gd name="connsiteY4" fmla="*/ 2890552 h 3301474"/>
                  <a:gd name="connsiteX5" fmla="*/ 2064206 w 3119998"/>
                  <a:gd name="connsiteY5" fmla="*/ 3263395 h 3301474"/>
                  <a:gd name="connsiteX6" fmla="*/ 1100095 w 3119998"/>
                  <a:gd name="connsiteY6" fmla="*/ 3286791 h 3301474"/>
                  <a:gd name="connsiteX7" fmla="*/ 0 w 3119998"/>
                  <a:gd name="connsiteY7" fmla="*/ 1034545 h 3301474"/>
                  <a:gd name="connsiteX8" fmla="*/ 0 w 3119998"/>
                  <a:gd name="connsiteY8" fmla="*/ 0 h 3301474"/>
                  <a:gd name="connsiteX0" fmla="*/ 0 w 3119998"/>
                  <a:gd name="connsiteY0" fmla="*/ 0 h 3290754"/>
                  <a:gd name="connsiteX1" fmla="*/ 1664156 w 3119998"/>
                  <a:gd name="connsiteY1" fmla="*/ 0 h 3290754"/>
                  <a:gd name="connsiteX2" fmla="*/ 2719346 w 3119998"/>
                  <a:gd name="connsiteY2" fmla="*/ 705517 h 3290754"/>
                  <a:gd name="connsiteX3" fmla="*/ 3119395 w 3119998"/>
                  <a:gd name="connsiteY3" fmla="*/ 1667542 h 3290754"/>
                  <a:gd name="connsiteX4" fmla="*/ 2677435 w 3119998"/>
                  <a:gd name="connsiteY4" fmla="*/ 2890552 h 3290754"/>
                  <a:gd name="connsiteX5" fmla="*/ 2645231 w 3119998"/>
                  <a:gd name="connsiteY5" fmla="*/ 2787145 h 3290754"/>
                  <a:gd name="connsiteX6" fmla="*/ 1100095 w 3119998"/>
                  <a:gd name="connsiteY6" fmla="*/ 3286791 h 3290754"/>
                  <a:gd name="connsiteX7" fmla="*/ 0 w 3119998"/>
                  <a:gd name="connsiteY7" fmla="*/ 1034545 h 3290754"/>
                  <a:gd name="connsiteX8" fmla="*/ 0 w 3119998"/>
                  <a:gd name="connsiteY8" fmla="*/ 0 h 3290754"/>
                  <a:gd name="connsiteX0" fmla="*/ 0 w 3119998"/>
                  <a:gd name="connsiteY0" fmla="*/ 0 h 3337823"/>
                  <a:gd name="connsiteX1" fmla="*/ 1664156 w 3119998"/>
                  <a:gd name="connsiteY1" fmla="*/ 0 h 3337823"/>
                  <a:gd name="connsiteX2" fmla="*/ 2719346 w 3119998"/>
                  <a:gd name="connsiteY2" fmla="*/ 705517 h 3337823"/>
                  <a:gd name="connsiteX3" fmla="*/ 3119395 w 3119998"/>
                  <a:gd name="connsiteY3" fmla="*/ 1667542 h 3337823"/>
                  <a:gd name="connsiteX4" fmla="*/ 2677435 w 3119998"/>
                  <a:gd name="connsiteY4" fmla="*/ 2890552 h 3337823"/>
                  <a:gd name="connsiteX5" fmla="*/ 2645231 w 3119998"/>
                  <a:gd name="connsiteY5" fmla="*/ 2787145 h 3337823"/>
                  <a:gd name="connsiteX6" fmla="*/ 1100095 w 3119998"/>
                  <a:gd name="connsiteY6" fmla="*/ 3286791 h 3337823"/>
                  <a:gd name="connsiteX7" fmla="*/ 0 w 3119998"/>
                  <a:gd name="connsiteY7" fmla="*/ 1034545 h 3337823"/>
                  <a:gd name="connsiteX8" fmla="*/ 0 w 3119998"/>
                  <a:gd name="connsiteY8" fmla="*/ 0 h 3337823"/>
                  <a:gd name="connsiteX0" fmla="*/ 0 w 3119998"/>
                  <a:gd name="connsiteY0" fmla="*/ 0 h 3037093"/>
                  <a:gd name="connsiteX1" fmla="*/ 1664156 w 3119998"/>
                  <a:gd name="connsiteY1" fmla="*/ 0 h 3037093"/>
                  <a:gd name="connsiteX2" fmla="*/ 2719346 w 3119998"/>
                  <a:gd name="connsiteY2" fmla="*/ 705517 h 3037093"/>
                  <a:gd name="connsiteX3" fmla="*/ 3119395 w 3119998"/>
                  <a:gd name="connsiteY3" fmla="*/ 1667542 h 3037093"/>
                  <a:gd name="connsiteX4" fmla="*/ 2677435 w 3119998"/>
                  <a:gd name="connsiteY4" fmla="*/ 2890552 h 3037093"/>
                  <a:gd name="connsiteX5" fmla="*/ 2645231 w 3119998"/>
                  <a:gd name="connsiteY5" fmla="*/ 2787145 h 3037093"/>
                  <a:gd name="connsiteX6" fmla="*/ 319045 w 3119998"/>
                  <a:gd name="connsiteY6" fmla="*/ 2458116 h 3037093"/>
                  <a:gd name="connsiteX7" fmla="*/ 0 w 3119998"/>
                  <a:gd name="connsiteY7" fmla="*/ 1034545 h 3037093"/>
                  <a:gd name="connsiteX8" fmla="*/ 0 w 3119998"/>
                  <a:gd name="connsiteY8" fmla="*/ 0 h 3037093"/>
                  <a:gd name="connsiteX0" fmla="*/ 0 w 3119998"/>
                  <a:gd name="connsiteY0" fmla="*/ 0 h 3323186"/>
                  <a:gd name="connsiteX1" fmla="*/ 1664156 w 3119998"/>
                  <a:gd name="connsiteY1" fmla="*/ 0 h 3323186"/>
                  <a:gd name="connsiteX2" fmla="*/ 2719346 w 3119998"/>
                  <a:gd name="connsiteY2" fmla="*/ 705517 h 3323186"/>
                  <a:gd name="connsiteX3" fmla="*/ 3119395 w 3119998"/>
                  <a:gd name="connsiteY3" fmla="*/ 1667542 h 3323186"/>
                  <a:gd name="connsiteX4" fmla="*/ 2677435 w 3119998"/>
                  <a:gd name="connsiteY4" fmla="*/ 2890552 h 3323186"/>
                  <a:gd name="connsiteX5" fmla="*/ 2645231 w 3119998"/>
                  <a:gd name="connsiteY5" fmla="*/ 2787145 h 3323186"/>
                  <a:gd name="connsiteX6" fmla="*/ 319045 w 3119998"/>
                  <a:gd name="connsiteY6" fmla="*/ 2458116 h 3323186"/>
                  <a:gd name="connsiteX7" fmla="*/ 0 w 3119998"/>
                  <a:gd name="connsiteY7" fmla="*/ 1034545 h 3323186"/>
                  <a:gd name="connsiteX8" fmla="*/ 0 w 3119998"/>
                  <a:gd name="connsiteY8" fmla="*/ 0 h 3323186"/>
                  <a:gd name="connsiteX0" fmla="*/ 0 w 3119998"/>
                  <a:gd name="connsiteY0" fmla="*/ 0 h 3379291"/>
                  <a:gd name="connsiteX1" fmla="*/ 1664156 w 3119998"/>
                  <a:gd name="connsiteY1" fmla="*/ 0 h 3379291"/>
                  <a:gd name="connsiteX2" fmla="*/ 2719346 w 3119998"/>
                  <a:gd name="connsiteY2" fmla="*/ 705517 h 3379291"/>
                  <a:gd name="connsiteX3" fmla="*/ 3119395 w 3119998"/>
                  <a:gd name="connsiteY3" fmla="*/ 1667542 h 3379291"/>
                  <a:gd name="connsiteX4" fmla="*/ 2677435 w 3119998"/>
                  <a:gd name="connsiteY4" fmla="*/ 2890552 h 3379291"/>
                  <a:gd name="connsiteX5" fmla="*/ 2645231 w 3119998"/>
                  <a:gd name="connsiteY5" fmla="*/ 2787145 h 3379291"/>
                  <a:gd name="connsiteX6" fmla="*/ 319045 w 3119998"/>
                  <a:gd name="connsiteY6" fmla="*/ 2458116 h 3379291"/>
                  <a:gd name="connsiteX7" fmla="*/ 0 w 3119998"/>
                  <a:gd name="connsiteY7" fmla="*/ 1034545 h 3379291"/>
                  <a:gd name="connsiteX8" fmla="*/ 0 w 3119998"/>
                  <a:gd name="connsiteY8" fmla="*/ 0 h 3379291"/>
                  <a:gd name="connsiteX0" fmla="*/ 0 w 3119998"/>
                  <a:gd name="connsiteY0" fmla="*/ 0 h 3379291"/>
                  <a:gd name="connsiteX1" fmla="*/ 1664156 w 3119998"/>
                  <a:gd name="connsiteY1" fmla="*/ 0 h 3379291"/>
                  <a:gd name="connsiteX2" fmla="*/ 2719346 w 3119998"/>
                  <a:gd name="connsiteY2" fmla="*/ 705517 h 3379291"/>
                  <a:gd name="connsiteX3" fmla="*/ 3119395 w 3119998"/>
                  <a:gd name="connsiteY3" fmla="*/ 1667542 h 3379291"/>
                  <a:gd name="connsiteX4" fmla="*/ 2677435 w 3119998"/>
                  <a:gd name="connsiteY4" fmla="*/ 2890552 h 3379291"/>
                  <a:gd name="connsiteX5" fmla="*/ 2645231 w 3119998"/>
                  <a:gd name="connsiteY5" fmla="*/ 2787145 h 3379291"/>
                  <a:gd name="connsiteX6" fmla="*/ 319045 w 3119998"/>
                  <a:gd name="connsiteY6" fmla="*/ 2458116 h 3379291"/>
                  <a:gd name="connsiteX7" fmla="*/ 90445 w 3119998"/>
                  <a:gd name="connsiteY7" fmla="*/ 2181890 h 3379291"/>
                  <a:gd name="connsiteX8" fmla="*/ 0 w 3119998"/>
                  <a:gd name="connsiteY8" fmla="*/ 1034545 h 3379291"/>
                  <a:gd name="connsiteX9" fmla="*/ 0 w 3119998"/>
                  <a:gd name="connsiteY9" fmla="*/ 0 h 3379291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744"/>
                  <a:gd name="connsiteY0" fmla="*/ 0 h 3384702"/>
                  <a:gd name="connsiteX1" fmla="*/ 1664156 w 3119744"/>
                  <a:gd name="connsiteY1" fmla="*/ 0 h 3384702"/>
                  <a:gd name="connsiteX2" fmla="*/ 2719346 w 3119744"/>
                  <a:gd name="connsiteY2" fmla="*/ 705517 h 3384702"/>
                  <a:gd name="connsiteX3" fmla="*/ 3119395 w 3119744"/>
                  <a:gd name="connsiteY3" fmla="*/ 1667542 h 3384702"/>
                  <a:gd name="connsiteX4" fmla="*/ 2677435 w 3119744"/>
                  <a:gd name="connsiteY4" fmla="*/ 2890552 h 3384702"/>
                  <a:gd name="connsiteX5" fmla="*/ 2645231 w 3119744"/>
                  <a:gd name="connsiteY5" fmla="*/ 2787145 h 3384702"/>
                  <a:gd name="connsiteX6" fmla="*/ 319045 w 3119744"/>
                  <a:gd name="connsiteY6" fmla="*/ 2458116 h 3384702"/>
                  <a:gd name="connsiteX7" fmla="*/ 90445 w 3119744"/>
                  <a:gd name="connsiteY7" fmla="*/ 2181890 h 3384702"/>
                  <a:gd name="connsiteX8" fmla="*/ 0 w 3119744"/>
                  <a:gd name="connsiteY8" fmla="*/ 1034545 h 3384702"/>
                  <a:gd name="connsiteX9" fmla="*/ 0 w 3119744"/>
                  <a:gd name="connsiteY9" fmla="*/ 0 h 3384702"/>
                  <a:gd name="connsiteX0" fmla="*/ 0 w 3126940"/>
                  <a:gd name="connsiteY0" fmla="*/ 0 h 3384702"/>
                  <a:gd name="connsiteX1" fmla="*/ 1664156 w 3126940"/>
                  <a:gd name="connsiteY1" fmla="*/ 0 h 3384702"/>
                  <a:gd name="connsiteX2" fmla="*/ 2719346 w 3126940"/>
                  <a:gd name="connsiteY2" fmla="*/ 705517 h 3384702"/>
                  <a:gd name="connsiteX3" fmla="*/ 3119395 w 3126940"/>
                  <a:gd name="connsiteY3" fmla="*/ 1667542 h 3384702"/>
                  <a:gd name="connsiteX4" fmla="*/ 2677435 w 3126940"/>
                  <a:gd name="connsiteY4" fmla="*/ 2890552 h 3384702"/>
                  <a:gd name="connsiteX5" fmla="*/ 2645231 w 3126940"/>
                  <a:gd name="connsiteY5" fmla="*/ 2787145 h 3384702"/>
                  <a:gd name="connsiteX6" fmla="*/ 319045 w 3126940"/>
                  <a:gd name="connsiteY6" fmla="*/ 2458116 h 3384702"/>
                  <a:gd name="connsiteX7" fmla="*/ 90445 w 3126940"/>
                  <a:gd name="connsiteY7" fmla="*/ 2181890 h 3384702"/>
                  <a:gd name="connsiteX8" fmla="*/ 0 w 3126940"/>
                  <a:gd name="connsiteY8" fmla="*/ 1034545 h 3384702"/>
                  <a:gd name="connsiteX9" fmla="*/ 0 w 3126940"/>
                  <a:gd name="connsiteY9" fmla="*/ 0 h 3384702"/>
                  <a:gd name="connsiteX0" fmla="*/ 0 w 3126940"/>
                  <a:gd name="connsiteY0" fmla="*/ 837 h 3385539"/>
                  <a:gd name="connsiteX1" fmla="*/ 1664156 w 3126940"/>
                  <a:gd name="connsiteY1" fmla="*/ 837 h 3385539"/>
                  <a:gd name="connsiteX2" fmla="*/ 2719346 w 3126940"/>
                  <a:gd name="connsiteY2" fmla="*/ 706354 h 3385539"/>
                  <a:gd name="connsiteX3" fmla="*/ 3119395 w 3126940"/>
                  <a:gd name="connsiteY3" fmla="*/ 1668379 h 3385539"/>
                  <a:gd name="connsiteX4" fmla="*/ 2677435 w 3126940"/>
                  <a:gd name="connsiteY4" fmla="*/ 2891389 h 3385539"/>
                  <a:gd name="connsiteX5" fmla="*/ 2645231 w 3126940"/>
                  <a:gd name="connsiteY5" fmla="*/ 2787982 h 3385539"/>
                  <a:gd name="connsiteX6" fmla="*/ 319045 w 3126940"/>
                  <a:gd name="connsiteY6" fmla="*/ 2458953 h 3385539"/>
                  <a:gd name="connsiteX7" fmla="*/ 90445 w 3126940"/>
                  <a:gd name="connsiteY7" fmla="*/ 2182727 h 3385539"/>
                  <a:gd name="connsiteX8" fmla="*/ 0 w 3126940"/>
                  <a:gd name="connsiteY8" fmla="*/ 1035382 h 3385539"/>
                  <a:gd name="connsiteX9" fmla="*/ 0 w 3126940"/>
                  <a:gd name="connsiteY9" fmla="*/ 837 h 3385539"/>
                  <a:gd name="connsiteX0" fmla="*/ 0 w 3126940"/>
                  <a:gd name="connsiteY0" fmla="*/ 740 h 3385442"/>
                  <a:gd name="connsiteX1" fmla="*/ 1664156 w 3126940"/>
                  <a:gd name="connsiteY1" fmla="*/ 740 h 3385442"/>
                  <a:gd name="connsiteX2" fmla="*/ 2719346 w 3126940"/>
                  <a:gd name="connsiteY2" fmla="*/ 706257 h 3385442"/>
                  <a:gd name="connsiteX3" fmla="*/ 3119395 w 3126940"/>
                  <a:gd name="connsiteY3" fmla="*/ 1668282 h 3385442"/>
                  <a:gd name="connsiteX4" fmla="*/ 2677435 w 3126940"/>
                  <a:gd name="connsiteY4" fmla="*/ 2891292 h 3385442"/>
                  <a:gd name="connsiteX5" fmla="*/ 2645231 w 3126940"/>
                  <a:gd name="connsiteY5" fmla="*/ 2787885 h 3385442"/>
                  <a:gd name="connsiteX6" fmla="*/ 319045 w 3126940"/>
                  <a:gd name="connsiteY6" fmla="*/ 2458856 h 3385442"/>
                  <a:gd name="connsiteX7" fmla="*/ 90445 w 3126940"/>
                  <a:gd name="connsiteY7" fmla="*/ 2182630 h 3385442"/>
                  <a:gd name="connsiteX8" fmla="*/ 0 w 3126940"/>
                  <a:gd name="connsiteY8" fmla="*/ 1035285 h 3385442"/>
                  <a:gd name="connsiteX9" fmla="*/ 0 w 3126940"/>
                  <a:gd name="connsiteY9" fmla="*/ 740 h 3385442"/>
                  <a:gd name="connsiteX0" fmla="*/ 0 w 3126940"/>
                  <a:gd name="connsiteY0" fmla="*/ 0 h 3384702"/>
                  <a:gd name="connsiteX1" fmla="*/ 1542236 w 3126940"/>
                  <a:gd name="connsiteY1" fmla="*/ 38100 h 3384702"/>
                  <a:gd name="connsiteX2" fmla="*/ 2719346 w 3126940"/>
                  <a:gd name="connsiteY2" fmla="*/ 705517 h 3384702"/>
                  <a:gd name="connsiteX3" fmla="*/ 3119395 w 3126940"/>
                  <a:gd name="connsiteY3" fmla="*/ 1667542 h 3384702"/>
                  <a:gd name="connsiteX4" fmla="*/ 2677435 w 3126940"/>
                  <a:gd name="connsiteY4" fmla="*/ 2890552 h 3384702"/>
                  <a:gd name="connsiteX5" fmla="*/ 2645231 w 3126940"/>
                  <a:gd name="connsiteY5" fmla="*/ 2787145 h 3384702"/>
                  <a:gd name="connsiteX6" fmla="*/ 319045 w 3126940"/>
                  <a:gd name="connsiteY6" fmla="*/ 2458116 h 3384702"/>
                  <a:gd name="connsiteX7" fmla="*/ 90445 w 3126940"/>
                  <a:gd name="connsiteY7" fmla="*/ 2181890 h 3384702"/>
                  <a:gd name="connsiteX8" fmla="*/ 0 w 3126940"/>
                  <a:gd name="connsiteY8" fmla="*/ 1034545 h 3384702"/>
                  <a:gd name="connsiteX9" fmla="*/ 0 w 3126940"/>
                  <a:gd name="connsiteY9" fmla="*/ 0 h 3384702"/>
                  <a:gd name="connsiteX0" fmla="*/ 0 w 3126940"/>
                  <a:gd name="connsiteY0" fmla="*/ 0 h 3384702"/>
                  <a:gd name="connsiteX1" fmla="*/ 1542236 w 3126940"/>
                  <a:gd name="connsiteY1" fmla="*/ 38100 h 3384702"/>
                  <a:gd name="connsiteX2" fmla="*/ 2719346 w 3126940"/>
                  <a:gd name="connsiteY2" fmla="*/ 705517 h 3384702"/>
                  <a:gd name="connsiteX3" fmla="*/ 3119395 w 3126940"/>
                  <a:gd name="connsiteY3" fmla="*/ 1667542 h 3384702"/>
                  <a:gd name="connsiteX4" fmla="*/ 2677435 w 3126940"/>
                  <a:gd name="connsiteY4" fmla="*/ 2890552 h 3384702"/>
                  <a:gd name="connsiteX5" fmla="*/ 2645231 w 3126940"/>
                  <a:gd name="connsiteY5" fmla="*/ 2787145 h 3384702"/>
                  <a:gd name="connsiteX6" fmla="*/ 319045 w 3126940"/>
                  <a:gd name="connsiteY6" fmla="*/ 2458116 h 3384702"/>
                  <a:gd name="connsiteX7" fmla="*/ 90445 w 3126940"/>
                  <a:gd name="connsiteY7" fmla="*/ 2181890 h 3384702"/>
                  <a:gd name="connsiteX8" fmla="*/ 0 w 3126940"/>
                  <a:gd name="connsiteY8" fmla="*/ 1034545 h 3384702"/>
                  <a:gd name="connsiteX9" fmla="*/ 0 w 3126940"/>
                  <a:gd name="connsiteY9" fmla="*/ 0 h 338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26940" h="3384702">
                    <a:moveTo>
                      <a:pt x="0" y="0"/>
                    </a:moveTo>
                    <a:lnTo>
                      <a:pt x="1542236" y="38100"/>
                    </a:lnTo>
                    <a:cubicBezTo>
                      <a:pt x="1812686" y="-115348"/>
                      <a:pt x="2647016" y="538925"/>
                      <a:pt x="2719346" y="705517"/>
                    </a:cubicBezTo>
                    <a:cubicBezTo>
                      <a:pt x="2370096" y="635667"/>
                      <a:pt x="3214645" y="1178592"/>
                      <a:pt x="3119395" y="1667542"/>
                    </a:cubicBezTo>
                    <a:cubicBezTo>
                      <a:pt x="2886985" y="1397032"/>
                      <a:pt x="3227345" y="2068862"/>
                      <a:pt x="2677435" y="2890552"/>
                    </a:cubicBezTo>
                    <a:lnTo>
                      <a:pt x="2645231" y="2787145"/>
                    </a:lnTo>
                    <a:cubicBezTo>
                      <a:pt x="1561861" y="4137969"/>
                      <a:pt x="338790" y="2828142"/>
                      <a:pt x="319045" y="2458116"/>
                    </a:cubicBezTo>
                    <a:cubicBezTo>
                      <a:pt x="306345" y="2635916"/>
                      <a:pt x="115845" y="2296190"/>
                      <a:pt x="90445" y="2181890"/>
                    </a:cubicBezTo>
                    <a:lnTo>
                      <a:pt x="0" y="10345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3D922DAF-499C-4A0B-A316-0BF3DC0F44E7}"/>
                  </a:ext>
                </a:extLst>
              </p:cNvPr>
              <p:cNvSpPr/>
              <p:nvPr/>
            </p:nvSpPr>
            <p:spPr>
              <a:xfrm>
                <a:off x="4306449" y="2289468"/>
                <a:ext cx="787686" cy="1787232"/>
              </a:xfrm>
              <a:custGeom>
                <a:avLst/>
                <a:gdLst>
                  <a:gd name="connsiteX0" fmla="*/ 0 w 510301"/>
                  <a:gd name="connsiteY0" fmla="*/ 0 h 1339557"/>
                  <a:gd name="connsiteX1" fmla="*/ 510301 w 510301"/>
                  <a:gd name="connsiteY1" fmla="*/ 0 h 1339557"/>
                  <a:gd name="connsiteX2" fmla="*/ 510301 w 510301"/>
                  <a:gd name="connsiteY2" fmla="*/ 1339557 h 1339557"/>
                  <a:gd name="connsiteX3" fmla="*/ 0 w 510301"/>
                  <a:gd name="connsiteY3" fmla="*/ 1339557 h 1339557"/>
                  <a:gd name="connsiteX4" fmla="*/ 0 w 510301"/>
                  <a:gd name="connsiteY4" fmla="*/ 0 h 133955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0 w 567451"/>
                  <a:gd name="connsiteY4" fmla="*/ 0 h 154910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1457 w 567451"/>
                  <a:gd name="connsiteY4" fmla="*/ 1177632 h 1549107"/>
                  <a:gd name="connsiteX5" fmla="*/ 0 w 567451"/>
                  <a:gd name="connsiteY5" fmla="*/ 0 h 1549107"/>
                  <a:gd name="connsiteX0" fmla="*/ 0 w 567451"/>
                  <a:gd name="connsiteY0" fmla="*/ 0 h 1815807"/>
                  <a:gd name="connsiteX1" fmla="*/ 567451 w 567451"/>
                  <a:gd name="connsiteY1" fmla="*/ 209550 h 1815807"/>
                  <a:gd name="connsiteX2" fmla="*/ 567451 w 567451"/>
                  <a:gd name="connsiteY2" fmla="*/ 1549107 h 1815807"/>
                  <a:gd name="connsiteX3" fmla="*/ 561975 w 567451"/>
                  <a:gd name="connsiteY3" fmla="*/ 1815807 h 1815807"/>
                  <a:gd name="connsiteX4" fmla="*/ 1457 w 567451"/>
                  <a:gd name="connsiteY4" fmla="*/ 1177632 h 1815807"/>
                  <a:gd name="connsiteX5" fmla="*/ 0 w 567451"/>
                  <a:gd name="connsiteY5" fmla="*/ 0 h 1815807"/>
                  <a:gd name="connsiteX0" fmla="*/ 121796 w 689247"/>
                  <a:gd name="connsiteY0" fmla="*/ 0 h 1815807"/>
                  <a:gd name="connsiteX1" fmla="*/ 689247 w 689247"/>
                  <a:gd name="connsiteY1" fmla="*/ 209550 h 1815807"/>
                  <a:gd name="connsiteX2" fmla="*/ 689247 w 689247"/>
                  <a:gd name="connsiteY2" fmla="*/ 1549107 h 1815807"/>
                  <a:gd name="connsiteX3" fmla="*/ 683771 w 689247"/>
                  <a:gd name="connsiteY3" fmla="*/ 1815807 h 1815807"/>
                  <a:gd name="connsiteX4" fmla="*/ 123253 w 689247"/>
                  <a:gd name="connsiteY4" fmla="*/ 1177632 h 1815807"/>
                  <a:gd name="connsiteX5" fmla="*/ 121796 w 689247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402920 w 698195"/>
                  <a:gd name="connsiteY1" fmla="*/ 180975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2719"/>
                  <a:gd name="connsiteY0" fmla="*/ 0 h 1815807"/>
                  <a:gd name="connsiteX1" fmla="*/ 402920 w 692719"/>
                  <a:gd name="connsiteY1" fmla="*/ 180975 h 1815807"/>
                  <a:gd name="connsiteX2" fmla="*/ 692719 w 692719"/>
                  <a:gd name="connsiteY2" fmla="*/ 1815807 h 1815807"/>
                  <a:gd name="connsiteX3" fmla="*/ 132201 w 692719"/>
                  <a:gd name="connsiteY3" fmla="*/ 1177632 h 1815807"/>
                  <a:gd name="connsiteX4" fmla="*/ 130744 w 692719"/>
                  <a:gd name="connsiteY4" fmla="*/ 0 h 1815807"/>
                  <a:gd name="connsiteX0" fmla="*/ 130744 w 797535"/>
                  <a:gd name="connsiteY0" fmla="*/ 0 h 1815807"/>
                  <a:gd name="connsiteX1" fmla="*/ 402920 w 797535"/>
                  <a:gd name="connsiteY1" fmla="*/ 180975 h 1815807"/>
                  <a:gd name="connsiteX2" fmla="*/ 692719 w 797535"/>
                  <a:gd name="connsiteY2" fmla="*/ 1815807 h 1815807"/>
                  <a:gd name="connsiteX3" fmla="*/ 132201 w 797535"/>
                  <a:gd name="connsiteY3" fmla="*/ 1177632 h 1815807"/>
                  <a:gd name="connsiteX4" fmla="*/ 130744 w 797535"/>
                  <a:gd name="connsiteY4" fmla="*/ 0 h 1815807"/>
                  <a:gd name="connsiteX0" fmla="*/ 130744 w 787686"/>
                  <a:gd name="connsiteY0" fmla="*/ 0 h 1815807"/>
                  <a:gd name="connsiteX1" fmla="*/ 402920 w 787686"/>
                  <a:gd name="connsiteY1" fmla="*/ 180975 h 1815807"/>
                  <a:gd name="connsiteX2" fmla="*/ 692719 w 787686"/>
                  <a:gd name="connsiteY2" fmla="*/ 1815807 h 1815807"/>
                  <a:gd name="connsiteX3" fmla="*/ 132201 w 787686"/>
                  <a:gd name="connsiteY3" fmla="*/ 1177632 h 1815807"/>
                  <a:gd name="connsiteX4" fmla="*/ 130744 w 787686"/>
                  <a:gd name="connsiteY4" fmla="*/ 0 h 1815807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86" h="1787232">
                    <a:moveTo>
                      <a:pt x="130744" y="0"/>
                    </a:moveTo>
                    <a:lnTo>
                      <a:pt x="402920" y="180975"/>
                    </a:lnTo>
                    <a:cubicBezTo>
                      <a:pt x="413795" y="1059294"/>
                      <a:pt x="1015219" y="1508988"/>
                      <a:pt x="692719" y="1787232"/>
                    </a:cubicBezTo>
                    <a:cubicBezTo>
                      <a:pt x="401105" y="1761832"/>
                      <a:pt x="138065" y="1307807"/>
                      <a:pt x="132201" y="1177632"/>
                    </a:cubicBezTo>
                    <a:cubicBezTo>
                      <a:pt x="-144510" y="1185138"/>
                      <a:pt x="93130" y="392544"/>
                      <a:pt x="130744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21">
                <a:extLst>
                  <a:ext uri="{FF2B5EF4-FFF2-40B4-BE49-F238E27FC236}">
                    <a16:creationId xmlns:a16="http://schemas.microsoft.com/office/drawing/2014/main" id="{89F3B7F7-EB4F-4F88-9B73-288CC1A8ED77}"/>
                  </a:ext>
                </a:extLst>
              </p:cNvPr>
              <p:cNvSpPr/>
              <p:nvPr/>
            </p:nvSpPr>
            <p:spPr>
              <a:xfrm rot="509654" flipH="1">
                <a:off x="5299388" y="2355811"/>
                <a:ext cx="1031019" cy="1787232"/>
              </a:xfrm>
              <a:custGeom>
                <a:avLst/>
                <a:gdLst>
                  <a:gd name="connsiteX0" fmla="*/ 0 w 510301"/>
                  <a:gd name="connsiteY0" fmla="*/ 0 h 1339557"/>
                  <a:gd name="connsiteX1" fmla="*/ 510301 w 510301"/>
                  <a:gd name="connsiteY1" fmla="*/ 0 h 1339557"/>
                  <a:gd name="connsiteX2" fmla="*/ 510301 w 510301"/>
                  <a:gd name="connsiteY2" fmla="*/ 1339557 h 1339557"/>
                  <a:gd name="connsiteX3" fmla="*/ 0 w 510301"/>
                  <a:gd name="connsiteY3" fmla="*/ 1339557 h 1339557"/>
                  <a:gd name="connsiteX4" fmla="*/ 0 w 510301"/>
                  <a:gd name="connsiteY4" fmla="*/ 0 h 133955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0 w 567451"/>
                  <a:gd name="connsiteY4" fmla="*/ 0 h 154910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1457 w 567451"/>
                  <a:gd name="connsiteY4" fmla="*/ 1177632 h 1549107"/>
                  <a:gd name="connsiteX5" fmla="*/ 0 w 567451"/>
                  <a:gd name="connsiteY5" fmla="*/ 0 h 1549107"/>
                  <a:gd name="connsiteX0" fmla="*/ 0 w 567451"/>
                  <a:gd name="connsiteY0" fmla="*/ 0 h 1815807"/>
                  <a:gd name="connsiteX1" fmla="*/ 567451 w 567451"/>
                  <a:gd name="connsiteY1" fmla="*/ 209550 h 1815807"/>
                  <a:gd name="connsiteX2" fmla="*/ 567451 w 567451"/>
                  <a:gd name="connsiteY2" fmla="*/ 1549107 h 1815807"/>
                  <a:gd name="connsiteX3" fmla="*/ 561975 w 567451"/>
                  <a:gd name="connsiteY3" fmla="*/ 1815807 h 1815807"/>
                  <a:gd name="connsiteX4" fmla="*/ 1457 w 567451"/>
                  <a:gd name="connsiteY4" fmla="*/ 1177632 h 1815807"/>
                  <a:gd name="connsiteX5" fmla="*/ 0 w 567451"/>
                  <a:gd name="connsiteY5" fmla="*/ 0 h 1815807"/>
                  <a:gd name="connsiteX0" fmla="*/ 121796 w 689247"/>
                  <a:gd name="connsiteY0" fmla="*/ 0 h 1815807"/>
                  <a:gd name="connsiteX1" fmla="*/ 689247 w 689247"/>
                  <a:gd name="connsiteY1" fmla="*/ 209550 h 1815807"/>
                  <a:gd name="connsiteX2" fmla="*/ 689247 w 689247"/>
                  <a:gd name="connsiteY2" fmla="*/ 1549107 h 1815807"/>
                  <a:gd name="connsiteX3" fmla="*/ 683771 w 689247"/>
                  <a:gd name="connsiteY3" fmla="*/ 1815807 h 1815807"/>
                  <a:gd name="connsiteX4" fmla="*/ 123253 w 689247"/>
                  <a:gd name="connsiteY4" fmla="*/ 1177632 h 1815807"/>
                  <a:gd name="connsiteX5" fmla="*/ 121796 w 689247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402920 w 698195"/>
                  <a:gd name="connsiteY1" fmla="*/ 180975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2719"/>
                  <a:gd name="connsiteY0" fmla="*/ 0 h 1815807"/>
                  <a:gd name="connsiteX1" fmla="*/ 402920 w 692719"/>
                  <a:gd name="connsiteY1" fmla="*/ 180975 h 1815807"/>
                  <a:gd name="connsiteX2" fmla="*/ 692719 w 692719"/>
                  <a:gd name="connsiteY2" fmla="*/ 1815807 h 1815807"/>
                  <a:gd name="connsiteX3" fmla="*/ 132201 w 692719"/>
                  <a:gd name="connsiteY3" fmla="*/ 1177632 h 1815807"/>
                  <a:gd name="connsiteX4" fmla="*/ 130744 w 692719"/>
                  <a:gd name="connsiteY4" fmla="*/ 0 h 1815807"/>
                  <a:gd name="connsiteX0" fmla="*/ 130744 w 797535"/>
                  <a:gd name="connsiteY0" fmla="*/ 0 h 1815807"/>
                  <a:gd name="connsiteX1" fmla="*/ 402920 w 797535"/>
                  <a:gd name="connsiteY1" fmla="*/ 180975 h 1815807"/>
                  <a:gd name="connsiteX2" fmla="*/ 692719 w 797535"/>
                  <a:gd name="connsiteY2" fmla="*/ 1815807 h 1815807"/>
                  <a:gd name="connsiteX3" fmla="*/ 132201 w 797535"/>
                  <a:gd name="connsiteY3" fmla="*/ 1177632 h 1815807"/>
                  <a:gd name="connsiteX4" fmla="*/ 130744 w 797535"/>
                  <a:gd name="connsiteY4" fmla="*/ 0 h 1815807"/>
                  <a:gd name="connsiteX0" fmla="*/ 130744 w 787686"/>
                  <a:gd name="connsiteY0" fmla="*/ 0 h 1815807"/>
                  <a:gd name="connsiteX1" fmla="*/ 402920 w 787686"/>
                  <a:gd name="connsiteY1" fmla="*/ 180975 h 1815807"/>
                  <a:gd name="connsiteX2" fmla="*/ 692719 w 787686"/>
                  <a:gd name="connsiteY2" fmla="*/ 1815807 h 1815807"/>
                  <a:gd name="connsiteX3" fmla="*/ 132201 w 787686"/>
                  <a:gd name="connsiteY3" fmla="*/ 1177632 h 1815807"/>
                  <a:gd name="connsiteX4" fmla="*/ 130744 w 787686"/>
                  <a:gd name="connsiteY4" fmla="*/ 0 h 1815807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86" h="1787232">
                    <a:moveTo>
                      <a:pt x="130744" y="0"/>
                    </a:moveTo>
                    <a:lnTo>
                      <a:pt x="402920" y="180975"/>
                    </a:lnTo>
                    <a:cubicBezTo>
                      <a:pt x="413795" y="1059294"/>
                      <a:pt x="1015219" y="1508988"/>
                      <a:pt x="692719" y="1787232"/>
                    </a:cubicBezTo>
                    <a:cubicBezTo>
                      <a:pt x="401105" y="1761832"/>
                      <a:pt x="138065" y="1307807"/>
                      <a:pt x="132201" y="1177632"/>
                    </a:cubicBezTo>
                    <a:cubicBezTo>
                      <a:pt x="-144510" y="1185138"/>
                      <a:pt x="93130" y="392544"/>
                      <a:pt x="130744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24">
                <a:extLst>
                  <a:ext uri="{FF2B5EF4-FFF2-40B4-BE49-F238E27FC236}">
                    <a16:creationId xmlns:a16="http://schemas.microsoft.com/office/drawing/2014/main" id="{31D8A3A6-592A-44A7-AC03-6AD492FE399C}"/>
                  </a:ext>
                </a:extLst>
              </p:cNvPr>
              <p:cNvSpPr/>
              <p:nvPr/>
            </p:nvSpPr>
            <p:spPr>
              <a:xfrm rot="21227545">
                <a:off x="6223302" y="3837671"/>
                <a:ext cx="1199172" cy="1645374"/>
              </a:xfrm>
              <a:custGeom>
                <a:avLst/>
                <a:gdLst>
                  <a:gd name="connsiteX0" fmla="*/ 0 w 571500"/>
                  <a:gd name="connsiteY0" fmla="*/ 0 h 1143000"/>
                  <a:gd name="connsiteX1" fmla="*/ 571500 w 571500"/>
                  <a:gd name="connsiteY1" fmla="*/ 0 h 1143000"/>
                  <a:gd name="connsiteX2" fmla="*/ 571500 w 571500"/>
                  <a:gd name="connsiteY2" fmla="*/ 1143000 h 1143000"/>
                  <a:gd name="connsiteX3" fmla="*/ 0 w 571500"/>
                  <a:gd name="connsiteY3" fmla="*/ 1143000 h 1143000"/>
                  <a:gd name="connsiteX4" fmla="*/ 0 w 571500"/>
                  <a:gd name="connsiteY4" fmla="*/ 0 h 1143000"/>
                  <a:gd name="connsiteX0" fmla="*/ 182880 w 571500"/>
                  <a:gd name="connsiteY0" fmla="*/ 0 h 1386840"/>
                  <a:gd name="connsiteX1" fmla="*/ 571500 w 571500"/>
                  <a:gd name="connsiteY1" fmla="*/ 243840 h 1386840"/>
                  <a:gd name="connsiteX2" fmla="*/ 571500 w 571500"/>
                  <a:gd name="connsiteY2" fmla="*/ 1386840 h 1386840"/>
                  <a:gd name="connsiteX3" fmla="*/ 0 w 571500"/>
                  <a:gd name="connsiteY3" fmla="*/ 1386840 h 1386840"/>
                  <a:gd name="connsiteX4" fmla="*/ 182880 w 571500"/>
                  <a:gd name="connsiteY4" fmla="*/ 0 h 1386840"/>
                  <a:gd name="connsiteX0" fmla="*/ 267474 w 656094"/>
                  <a:gd name="connsiteY0" fmla="*/ 0 h 1386840"/>
                  <a:gd name="connsiteX1" fmla="*/ 656094 w 656094"/>
                  <a:gd name="connsiteY1" fmla="*/ 243840 h 1386840"/>
                  <a:gd name="connsiteX2" fmla="*/ 656094 w 656094"/>
                  <a:gd name="connsiteY2" fmla="*/ 1386840 h 1386840"/>
                  <a:gd name="connsiteX3" fmla="*/ 84594 w 656094"/>
                  <a:gd name="connsiteY3" fmla="*/ 1386840 h 1386840"/>
                  <a:gd name="connsiteX4" fmla="*/ 267474 w 656094"/>
                  <a:gd name="connsiteY4" fmla="*/ 0 h 1386840"/>
                  <a:gd name="connsiteX0" fmla="*/ 558392 w 947012"/>
                  <a:gd name="connsiteY0" fmla="*/ 0 h 1386840"/>
                  <a:gd name="connsiteX1" fmla="*/ 947012 w 947012"/>
                  <a:gd name="connsiteY1" fmla="*/ 243840 h 1386840"/>
                  <a:gd name="connsiteX2" fmla="*/ 947012 w 947012"/>
                  <a:gd name="connsiteY2" fmla="*/ 1386840 h 1386840"/>
                  <a:gd name="connsiteX3" fmla="*/ 375512 w 947012"/>
                  <a:gd name="connsiteY3" fmla="*/ 1386840 h 1386840"/>
                  <a:gd name="connsiteX4" fmla="*/ 2132 w 947012"/>
                  <a:gd name="connsiteY4" fmla="*/ 1173480 h 1386840"/>
                  <a:gd name="connsiteX5" fmla="*/ 558392 w 947012"/>
                  <a:gd name="connsiteY5" fmla="*/ 0 h 1386840"/>
                  <a:gd name="connsiteX0" fmla="*/ 593354 w 981974"/>
                  <a:gd name="connsiteY0" fmla="*/ 0 h 1386840"/>
                  <a:gd name="connsiteX1" fmla="*/ 981974 w 981974"/>
                  <a:gd name="connsiteY1" fmla="*/ 243840 h 1386840"/>
                  <a:gd name="connsiteX2" fmla="*/ 981974 w 981974"/>
                  <a:gd name="connsiteY2" fmla="*/ 1386840 h 1386840"/>
                  <a:gd name="connsiteX3" fmla="*/ 410474 w 981974"/>
                  <a:gd name="connsiteY3" fmla="*/ 1386840 h 1386840"/>
                  <a:gd name="connsiteX4" fmla="*/ 37094 w 981974"/>
                  <a:gd name="connsiteY4" fmla="*/ 1173480 h 1386840"/>
                  <a:gd name="connsiteX5" fmla="*/ 593354 w 981974"/>
                  <a:gd name="connsiteY5" fmla="*/ 0 h 1386840"/>
                  <a:gd name="connsiteX0" fmla="*/ 592694 w 981314"/>
                  <a:gd name="connsiteY0" fmla="*/ 0 h 1386840"/>
                  <a:gd name="connsiteX1" fmla="*/ 981314 w 981314"/>
                  <a:gd name="connsiteY1" fmla="*/ 243840 h 1386840"/>
                  <a:gd name="connsiteX2" fmla="*/ 981314 w 981314"/>
                  <a:gd name="connsiteY2" fmla="*/ 1386840 h 1386840"/>
                  <a:gd name="connsiteX3" fmla="*/ 409814 w 981314"/>
                  <a:gd name="connsiteY3" fmla="*/ 1386840 h 1386840"/>
                  <a:gd name="connsiteX4" fmla="*/ 36434 w 981314"/>
                  <a:gd name="connsiteY4" fmla="*/ 1173480 h 1386840"/>
                  <a:gd name="connsiteX5" fmla="*/ 592694 w 981314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00200"/>
                  <a:gd name="connsiteX1" fmla="*/ 1054392 w 1199172"/>
                  <a:gd name="connsiteY1" fmla="*/ 243840 h 1600200"/>
                  <a:gd name="connsiteX2" fmla="*/ 1199172 w 1199172"/>
                  <a:gd name="connsiteY2" fmla="*/ 1196340 h 1600200"/>
                  <a:gd name="connsiteX3" fmla="*/ 574332 w 1199172"/>
                  <a:gd name="connsiteY3" fmla="*/ 1600200 h 1600200"/>
                  <a:gd name="connsiteX4" fmla="*/ 460032 w 1199172"/>
                  <a:gd name="connsiteY4" fmla="*/ 1562100 h 1600200"/>
                  <a:gd name="connsiteX5" fmla="*/ 33312 w 1199172"/>
                  <a:gd name="connsiteY5" fmla="*/ 1249680 h 1600200"/>
                  <a:gd name="connsiteX6" fmla="*/ 665772 w 1199172"/>
                  <a:gd name="connsiteY6" fmla="*/ 0 h 1600200"/>
                  <a:gd name="connsiteX0" fmla="*/ 665772 w 1199172"/>
                  <a:gd name="connsiteY0" fmla="*/ 0 h 1568450"/>
                  <a:gd name="connsiteX1" fmla="*/ 1054392 w 1199172"/>
                  <a:gd name="connsiteY1" fmla="*/ 243840 h 1568450"/>
                  <a:gd name="connsiteX2" fmla="*/ 1199172 w 1199172"/>
                  <a:gd name="connsiteY2" fmla="*/ 1196340 h 1568450"/>
                  <a:gd name="connsiteX3" fmla="*/ 618782 w 1199172"/>
                  <a:gd name="connsiteY3" fmla="*/ 1568450 h 1568450"/>
                  <a:gd name="connsiteX4" fmla="*/ 460032 w 1199172"/>
                  <a:gd name="connsiteY4" fmla="*/ 1562100 h 1568450"/>
                  <a:gd name="connsiteX5" fmla="*/ 33312 w 1199172"/>
                  <a:gd name="connsiteY5" fmla="*/ 1249680 h 1568450"/>
                  <a:gd name="connsiteX6" fmla="*/ 665772 w 1199172"/>
                  <a:gd name="connsiteY6" fmla="*/ 0 h 1568450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172" h="1645374">
                    <a:moveTo>
                      <a:pt x="665772" y="0"/>
                    </a:moveTo>
                    <a:lnTo>
                      <a:pt x="1054392" y="243840"/>
                    </a:lnTo>
                    <a:lnTo>
                      <a:pt x="1199172" y="1196340"/>
                    </a:lnTo>
                    <a:cubicBezTo>
                      <a:pt x="909612" y="1582420"/>
                      <a:pt x="706412" y="1639570"/>
                      <a:pt x="618782" y="1568450"/>
                    </a:cubicBezTo>
                    <a:cubicBezTo>
                      <a:pt x="400765" y="1744133"/>
                      <a:pt x="512949" y="1564217"/>
                      <a:pt x="460032" y="1562100"/>
                    </a:cubicBezTo>
                    <a:cubicBezTo>
                      <a:pt x="117132" y="1493520"/>
                      <a:pt x="147612" y="909320"/>
                      <a:pt x="33312" y="1249680"/>
                    </a:cubicBezTo>
                    <a:cubicBezTo>
                      <a:pt x="-164808" y="294640"/>
                      <a:pt x="581952" y="45720"/>
                      <a:pt x="665772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27">
                <a:extLst>
                  <a:ext uri="{FF2B5EF4-FFF2-40B4-BE49-F238E27FC236}">
                    <a16:creationId xmlns:a16="http://schemas.microsoft.com/office/drawing/2014/main" id="{DF8C422A-28A8-4D92-B76D-989856C06C93}"/>
                  </a:ext>
                </a:extLst>
              </p:cNvPr>
              <p:cNvSpPr/>
              <p:nvPr/>
            </p:nvSpPr>
            <p:spPr>
              <a:xfrm rot="1485440">
                <a:off x="5073307" y="3904227"/>
                <a:ext cx="482037" cy="485775"/>
              </a:xfrm>
              <a:custGeom>
                <a:avLst/>
                <a:gdLst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79009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62340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96848"/>
                  <a:gd name="connsiteY0" fmla="*/ 0 h 305807"/>
                  <a:gd name="connsiteX1" fmla="*/ 279009 w 296848"/>
                  <a:gd name="connsiteY1" fmla="*/ 0 h 305807"/>
                  <a:gd name="connsiteX2" fmla="*/ 262340 w 296848"/>
                  <a:gd name="connsiteY2" fmla="*/ 294644 h 305807"/>
                  <a:gd name="connsiteX3" fmla="*/ 0 w 296848"/>
                  <a:gd name="connsiteY3" fmla="*/ 294644 h 305807"/>
                  <a:gd name="connsiteX4" fmla="*/ 0 w 296848"/>
                  <a:gd name="connsiteY4" fmla="*/ 0 h 305807"/>
                  <a:gd name="connsiteX0" fmla="*/ 0 w 286555"/>
                  <a:gd name="connsiteY0" fmla="*/ 0 h 363583"/>
                  <a:gd name="connsiteX1" fmla="*/ 279009 w 286555"/>
                  <a:gd name="connsiteY1" fmla="*/ 0 h 363583"/>
                  <a:gd name="connsiteX2" fmla="*/ 245671 w 286555"/>
                  <a:gd name="connsiteY2" fmla="*/ 354175 h 363583"/>
                  <a:gd name="connsiteX3" fmla="*/ 0 w 286555"/>
                  <a:gd name="connsiteY3" fmla="*/ 294644 h 363583"/>
                  <a:gd name="connsiteX4" fmla="*/ 0 w 286555"/>
                  <a:gd name="connsiteY4" fmla="*/ 0 h 363583"/>
                  <a:gd name="connsiteX0" fmla="*/ 0 w 305527"/>
                  <a:gd name="connsiteY0" fmla="*/ 0 h 359099"/>
                  <a:gd name="connsiteX1" fmla="*/ 279009 w 305527"/>
                  <a:gd name="connsiteY1" fmla="*/ 0 h 359099"/>
                  <a:gd name="connsiteX2" fmla="*/ 245671 w 305527"/>
                  <a:gd name="connsiteY2" fmla="*/ 354175 h 359099"/>
                  <a:gd name="connsiteX3" fmla="*/ 0 w 305527"/>
                  <a:gd name="connsiteY3" fmla="*/ 294644 h 359099"/>
                  <a:gd name="connsiteX4" fmla="*/ 0 w 305527"/>
                  <a:gd name="connsiteY4" fmla="*/ 0 h 359099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0 w 305527"/>
                  <a:gd name="connsiteY4" fmla="*/ 294644 h 466725"/>
                  <a:gd name="connsiteX5" fmla="*/ 0 w 305527"/>
                  <a:gd name="connsiteY5" fmla="*/ 0 h 466725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40884 w 305527"/>
                  <a:gd name="connsiteY4" fmla="*/ 354806 h 466725"/>
                  <a:gd name="connsiteX5" fmla="*/ 0 w 305527"/>
                  <a:gd name="connsiteY5" fmla="*/ 294644 h 466725"/>
                  <a:gd name="connsiteX6" fmla="*/ 0 w 305527"/>
                  <a:gd name="connsiteY6" fmla="*/ 0 h 466725"/>
                  <a:gd name="connsiteX0" fmla="*/ 2381 w 307908"/>
                  <a:gd name="connsiteY0" fmla="*/ 0 h 466725"/>
                  <a:gd name="connsiteX1" fmla="*/ 281390 w 307908"/>
                  <a:gd name="connsiteY1" fmla="*/ 0 h 466725"/>
                  <a:gd name="connsiteX2" fmla="*/ 248052 w 307908"/>
                  <a:gd name="connsiteY2" fmla="*/ 354175 h 466725"/>
                  <a:gd name="connsiteX3" fmla="*/ 119465 w 307908"/>
                  <a:gd name="connsiteY3" fmla="*/ 466725 h 466725"/>
                  <a:gd name="connsiteX4" fmla="*/ 43265 w 307908"/>
                  <a:gd name="connsiteY4" fmla="*/ 354806 h 466725"/>
                  <a:gd name="connsiteX5" fmla="*/ 0 w 307908"/>
                  <a:gd name="connsiteY5" fmla="*/ 297025 h 466725"/>
                  <a:gd name="connsiteX6" fmla="*/ 2381 w 307908"/>
                  <a:gd name="connsiteY6" fmla="*/ 0 h 466725"/>
                  <a:gd name="connsiteX0" fmla="*/ 13135 w 318662"/>
                  <a:gd name="connsiteY0" fmla="*/ 0 h 466725"/>
                  <a:gd name="connsiteX1" fmla="*/ 292144 w 318662"/>
                  <a:gd name="connsiteY1" fmla="*/ 0 h 466725"/>
                  <a:gd name="connsiteX2" fmla="*/ 258806 w 318662"/>
                  <a:gd name="connsiteY2" fmla="*/ 354175 h 466725"/>
                  <a:gd name="connsiteX3" fmla="*/ 130219 w 318662"/>
                  <a:gd name="connsiteY3" fmla="*/ 466725 h 466725"/>
                  <a:gd name="connsiteX4" fmla="*/ 54019 w 318662"/>
                  <a:gd name="connsiteY4" fmla="*/ 354806 h 466725"/>
                  <a:gd name="connsiteX5" fmla="*/ 13135 w 318662"/>
                  <a:gd name="connsiteY5" fmla="*/ 0 h 466725"/>
                  <a:gd name="connsiteX0" fmla="*/ 45628 w 351155"/>
                  <a:gd name="connsiteY0" fmla="*/ 0 h 466725"/>
                  <a:gd name="connsiteX1" fmla="*/ 324637 w 351155"/>
                  <a:gd name="connsiteY1" fmla="*/ 0 h 466725"/>
                  <a:gd name="connsiteX2" fmla="*/ 291299 w 351155"/>
                  <a:gd name="connsiteY2" fmla="*/ 354175 h 466725"/>
                  <a:gd name="connsiteX3" fmla="*/ 162712 w 351155"/>
                  <a:gd name="connsiteY3" fmla="*/ 466725 h 466725"/>
                  <a:gd name="connsiteX4" fmla="*/ 86512 w 351155"/>
                  <a:gd name="connsiteY4" fmla="*/ 354806 h 466725"/>
                  <a:gd name="connsiteX5" fmla="*/ 45628 w 351155"/>
                  <a:gd name="connsiteY5" fmla="*/ 0 h 466725"/>
                  <a:gd name="connsiteX0" fmla="*/ 40625 w 346152"/>
                  <a:gd name="connsiteY0" fmla="*/ 0 h 466725"/>
                  <a:gd name="connsiteX1" fmla="*/ 319634 w 346152"/>
                  <a:gd name="connsiteY1" fmla="*/ 0 h 466725"/>
                  <a:gd name="connsiteX2" fmla="*/ 286296 w 346152"/>
                  <a:gd name="connsiteY2" fmla="*/ 354175 h 466725"/>
                  <a:gd name="connsiteX3" fmla="*/ 157709 w 346152"/>
                  <a:gd name="connsiteY3" fmla="*/ 466725 h 466725"/>
                  <a:gd name="connsiteX4" fmla="*/ 81509 w 346152"/>
                  <a:gd name="connsiteY4" fmla="*/ 354806 h 466725"/>
                  <a:gd name="connsiteX5" fmla="*/ 40625 w 346152"/>
                  <a:gd name="connsiteY5" fmla="*/ 0 h 466725"/>
                  <a:gd name="connsiteX0" fmla="*/ 25333 w 361816"/>
                  <a:gd name="connsiteY0" fmla="*/ 0 h 473869"/>
                  <a:gd name="connsiteX1" fmla="*/ 335298 w 361816"/>
                  <a:gd name="connsiteY1" fmla="*/ 7144 h 473869"/>
                  <a:gd name="connsiteX2" fmla="*/ 301960 w 361816"/>
                  <a:gd name="connsiteY2" fmla="*/ 361319 h 473869"/>
                  <a:gd name="connsiteX3" fmla="*/ 173373 w 361816"/>
                  <a:gd name="connsiteY3" fmla="*/ 473869 h 473869"/>
                  <a:gd name="connsiteX4" fmla="*/ 97173 w 361816"/>
                  <a:gd name="connsiteY4" fmla="*/ 361950 h 473869"/>
                  <a:gd name="connsiteX5" fmla="*/ 25333 w 361816"/>
                  <a:gd name="connsiteY5" fmla="*/ 0 h 473869"/>
                  <a:gd name="connsiteX0" fmla="*/ 6988 w 343471"/>
                  <a:gd name="connsiteY0" fmla="*/ 0 h 473869"/>
                  <a:gd name="connsiteX1" fmla="*/ 316953 w 343471"/>
                  <a:gd name="connsiteY1" fmla="*/ 7144 h 473869"/>
                  <a:gd name="connsiteX2" fmla="*/ 283615 w 343471"/>
                  <a:gd name="connsiteY2" fmla="*/ 361319 h 473869"/>
                  <a:gd name="connsiteX3" fmla="*/ 155028 w 343471"/>
                  <a:gd name="connsiteY3" fmla="*/ 473869 h 473869"/>
                  <a:gd name="connsiteX4" fmla="*/ 78828 w 343471"/>
                  <a:gd name="connsiteY4" fmla="*/ 361950 h 473869"/>
                  <a:gd name="connsiteX5" fmla="*/ 6988 w 343471"/>
                  <a:gd name="connsiteY5" fmla="*/ 0 h 473869"/>
                  <a:gd name="connsiteX0" fmla="*/ 23612 w 360095"/>
                  <a:gd name="connsiteY0" fmla="*/ 0 h 473869"/>
                  <a:gd name="connsiteX1" fmla="*/ 333577 w 360095"/>
                  <a:gd name="connsiteY1" fmla="*/ 7144 h 473869"/>
                  <a:gd name="connsiteX2" fmla="*/ 300239 w 360095"/>
                  <a:gd name="connsiteY2" fmla="*/ 361319 h 473869"/>
                  <a:gd name="connsiteX3" fmla="*/ 171652 w 360095"/>
                  <a:gd name="connsiteY3" fmla="*/ 473869 h 473869"/>
                  <a:gd name="connsiteX4" fmla="*/ 95452 w 360095"/>
                  <a:gd name="connsiteY4" fmla="*/ 361950 h 473869"/>
                  <a:gd name="connsiteX5" fmla="*/ 23612 w 360095"/>
                  <a:gd name="connsiteY5" fmla="*/ 0 h 473869"/>
                  <a:gd name="connsiteX0" fmla="*/ 15198 w 351681"/>
                  <a:gd name="connsiteY0" fmla="*/ 0 h 473869"/>
                  <a:gd name="connsiteX1" fmla="*/ 325163 w 351681"/>
                  <a:gd name="connsiteY1" fmla="*/ 7144 h 473869"/>
                  <a:gd name="connsiteX2" fmla="*/ 291825 w 351681"/>
                  <a:gd name="connsiteY2" fmla="*/ 361319 h 473869"/>
                  <a:gd name="connsiteX3" fmla="*/ 163238 w 351681"/>
                  <a:gd name="connsiteY3" fmla="*/ 473869 h 473869"/>
                  <a:gd name="connsiteX4" fmla="*/ 87038 w 351681"/>
                  <a:gd name="connsiteY4" fmla="*/ 361950 h 473869"/>
                  <a:gd name="connsiteX5" fmla="*/ 15198 w 351681"/>
                  <a:gd name="connsiteY5" fmla="*/ 0 h 473869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681" h="485775">
                    <a:moveTo>
                      <a:pt x="15198" y="11906"/>
                    </a:moveTo>
                    <a:lnTo>
                      <a:pt x="325163" y="0"/>
                    </a:lnTo>
                    <a:cubicBezTo>
                      <a:pt x="319607" y="98215"/>
                      <a:pt x="406919" y="420266"/>
                      <a:pt x="291825" y="373225"/>
                    </a:cubicBezTo>
                    <a:cubicBezTo>
                      <a:pt x="256106" y="362323"/>
                      <a:pt x="320401" y="449052"/>
                      <a:pt x="163238" y="485775"/>
                    </a:cubicBezTo>
                    <a:cubicBezTo>
                      <a:pt x="52113" y="474371"/>
                      <a:pt x="106552" y="402536"/>
                      <a:pt x="87038" y="373856"/>
                    </a:cubicBezTo>
                    <a:cubicBezTo>
                      <a:pt x="-89639" y="438944"/>
                      <a:pt x="65998" y="199627"/>
                      <a:pt x="15198" y="11906"/>
                    </a:cubicBezTo>
                    <a:close/>
                  </a:path>
                </a:pathLst>
              </a:custGeom>
              <a:solidFill>
                <a:srgbClr val="5046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A07445B-3E08-4171-A393-F7F522665D49}"/>
                  </a:ext>
                </a:extLst>
              </p:cNvPr>
              <p:cNvGrpSpPr/>
              <p:nvPr/>
            </p:nvGrpSpPr>
            <p:grpSpPr>
              <a:xfrm>
                <a:off x="4292991" y="323373"/>
                <a:ext cx="924963" cy="1039552"/>
                <a:chOff x="4292991" y="323373"/>
                <a:chExt cx="924963" cy="1039552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81FCD4E1-3115-4AC4-B441-DAF96DBFAADA}"/>
                    </a:ext>
                  </a:extLst>
                </p:cNvPr>
                <p:cNvSpPr/>
                <p:nvPr/>
              </p:nvSpPr>
              <p:spPr>
                <a:xfrm rot="21233681">
                  <a:off x="4292991" y="353275"/>
                  <a:ext cx="914400" cy="1009650"/>
                </a:xfrm>
                <a:prstGeom prst="ellipse">
                  <a:avLst/>
                </a:pr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36EFD898-7FFB-492A-9718-BCA49ED51250}"/>
                    </a:ext>
                  </a:extLst>
                </p:cNvPr>
                <p:cNvSpPr/>
                <p:nvPr/>
              </p:nvSpPr>
              <p:spPr>
                <a:xfrm rot="21139598">
                  <a:off x="4736704" y="323373"/>
                  <a:ext cx="481250" cy="830010"/>
                </a:xfrm>
                <a:custGeom>
                  <a:avLst/>
                  <a:gdLst>
                    <a:gd name="connsiteX0" fmla="*/ 130197 w 298281"/>
                    <a:gd name="connsiteY0" fmla="*/ 0 h 740092"/>
                    <a:gd name="connsiteX1" fmla="*/ 164371 w 298281"/>
                    <a:gd name="connsiteY1" fmla="*/ 31133 h 740092"/>
                    <a:gd name="connsiteX2" fmla="*/ 298281 w 298281"/>
                    <a:gd name="connsiteY2" fmla="*/ 388098 h 740092"/>
                    <a:gd name="connsiteX3" fmla="*/ 220199 w 298281"/>
                    <a:gd name="connsiteY3" fmla="*/ 670350 h 740092"/>
                    <a:gd name="connsiteX4" fmla="*/ 168084 w 298281"/>
                    <a:gd name="connsiteY4" fmla="*/ 740092 h 740092"/>
                    <a:gd name="connsiteX5" fmla="*/ 133911 w 298281"/>
                    <a:gd name="connsiteY5" fmla="*/ 708959 h 740092"/>
                    <a:gd name="connsiteX6" fmla="*/ 0 w 298281"/>
                    <a:gd name="connsiteY6" fmla="*/ 351994 h 740092"/>
                    <a:gd name="connsiteX7" fmla="*/ 78082 w 298281"/>
                    <a:gd name="connsiteY7" fmla="*/ 69741 h 740092"/>
                    <a:gd name="connsiteX8" fmla="*/ 130197 w 298281"/>
                    <a:gd name="connsiteY8" fmla="*/ 0 h 740092"/>
                    <a:gd name="connsiteX0" fmla="*/ 0 w 471391"/>
                    <a:gd name="connsiteY0" fmla="*/ 0 h 830010"/>
                    <a:gd name="connsiteX1" fmla="*/ 337481 w 471391"/>
                    <a:gd name="connsiteY1" fmla="*/ 121051 h 830010"/>
                    <a:gd name="connsiteX2" fmla="*/ 471391 w 471391"/>
                    <a:gd name="connsiteY2" fmla="*/ 478016 h 830010"/>
                    <a:gd name="connsiteX3" fmla="*/ 393309 w 471391"/>
                    <a:gd name="connsiteY3" fmla="*/ 760268 h 830010"/>
                    <a:gd name="connsiteX4" fmla="*/ 341194 w 471391"/>
                    <a:gd name="connsiteY4" fmla="*/ 830010 h 830010"/>
                    <a:gd name="connsiteX5" fmla="*/ 307021 w 471391"/>
                    <a:gd name="connsiteY5" fmla="*/ 798877 h 830010"/>
                    <a:gd name="connsiteX6" fmla="*/ 173110 w 471391"/>
                    <a:gd name="connsiteY6" fmla="*/ 441912 h 830010"/>
                    <a:gd name="connsiteX7" fmla="*/ 251192 w 471391"/>
                    <a:gd name="connsiteY7" fmla="*/ 159659 h 830010"/>
                    <a:gd name="connsiteX8" fmla="*/ 0 w 471391"/>
                    <a:gd name="connsiteY8" fmla="*/ 0 h 830010"/>
                    <a:gd name="connsiteX0" fmla="*/ 3326 w 474717"/>
                    <a:gd name="connsiteY0" fmla="*/ 0 h 830010"/>
                    <a:gd name="connsiteX1" fmla="*/ 340807 w 474717"/>
                    <a:gd name="connsiteY1" fmla="*/ 121051 h 830010"/>
                    <a:gd name="connsiteX2" fmla="*/ 474717 w 474717"/>
                    <a:gd name="connsiteY2" fmla="*/ 478016 h 830010"/>
                    <a:gd name="connsiteX3" fmla="*/ 396635 w 474717"/>
                    <a:gd name="connsiteY3" fmla="*/ 760268 h 830010"/>
                    <a:gd name="connsiteX4" fmla="*/ 344520 w 474717"/>
                    <a:gd name="connsiteY4" fmla="*/ 830010 h 830010"/>
                    <a:gd name="connsiteX5" fmla="*/ 310347 w 474717"/>
                    <a:gd name="connsiteY5" fmla="*/ 798877 h 830010"/>
                    <a:gd name="connsiteX6" fmla="*/ 176436 w 474717"/>
                    <a:gd name="connsiteY6" fmla="*/ 441912 h 830010"/>
                    <a:gd name="connsiteX7" fmla="*/ 3326 w 474717"/>
                    <a:gd name="connsiteY7" fmla="*/ 0 h 830010"/>
                    <a:gd name="connsiteX0" fmla="*/ 75 w 471466"/>
                    <a:gd name="connsiteY0" fmla="*/ 0 h 830010"/>
                    <a:gd name="connsiteX1" fmla="*/ 337556 w 471466"/>
                    <a:gd name="connsiteY1" fmla="*/ 121051 h 830010"/>
                    <a:gd name="connsiteX2" fmla="*/ 471466 w 471466"/>
                    <a:gd name="connsiteY2" fmla="*/ 478016 h 830010"/>
                    <a:gd name="connsiteX3" fmla="*/ 393384 w 471466"/>
                    <a:gd name="connsiteY3" fmla="*/ 760268 h 830010"/>
                    <a:gd name="connsiteX4" fmla="*/ 341269 w 471466"/>
                    <a:gd name="connsiteY4" fmla="*/ 830010 h 830010"/>
                    <a:gd name="connsiteX5" fmla="*/ 307096 w 471466"/>
                    <a:gd name="connsiteY5" fmla="*/ 798877 h 830010"/>
                    <a:gd name="connsiteX6" fmla="*/ 75 w 471466"/>
                    <a:gd name="connsiteY6" fmla="*/ 0 h 830010"/>
                    <a:gd name="connsiteX0" fmla="*/ 68 w 471459"/>
                    <a:gd name="connsiteY0" fmla="*/ 0 h 830010"/>
                    <a:gd name="connsiteX1" fmla="*/ 337549 w 471459"/>
                    <a:gd name="connsiteY1" fmla="*/ 121051 h 830010"/>
                    <a:gd name="connsiteX2" fmla="*/ 471459 w 471459"/>
                    <a:gd name="connsiteY2" fmla="*/ 478016 h 830010"/>
                    <a:gd name="connsiteX3" fmla="*/ 393377 w 471459"/>
                    <a:gd name="connsiteY3" fmla="*/ 760268 h 830010"/>
                    <a:gd name="connsiteX4" fmla="*/ 341262 w 471459"/>
                    <a:gd name="connsiteY4" fmla="*/ 830010 h 830010"/>
                    <a:gd name="connsiteX5" fmla="*/ 307089 w 471459"/>
                    <a:gd name="connsiteY5" fmla="*/ 798877 h 830010"/>
                    <a:gd name="connsiteX6" fmla="*/ 68 w 471459"/>
                    <a:gd name="connsiteY6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10511 w 474881"/>
                    <a:gd name="connsiteY5" fmla="*/ 798877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70 w 474861"/>
                    <a:gd name="connsiteY0" fmla="*/ 0 h 830010"/>
                    <a:gd name="connsiteX1" fmla="*/ 340951 w 474861"/>
                    <a:gd name="connsiteY1" fmla="*/ 121051 h 830010"/>
                    <a:gd name="connsiteX2" fmla="*/ 474861 w 474861"/>
                    <a:gd name="connsiteY2" fmla="*/ 478016 h 830010"/>
                    <a:gd name="connsiteX3" fmla="*/ 396779 w 474861"/>
                    <a:gd name="connsiteY3" fmla="*/ 760268 h 830010"/>
                    <a:gd name="connsiteX4" fmla="*/ 344664 w 474861"/>
                    <a:gd name="connsiteY4" fmla="*/ 830010 h 830010"/>
                    <a:gd name="connsiteX5" fmla="*/ 340914 w 474861"/>
                    <a:gd name="connsiteY5" fmla="*/ 693565 h 830010"/>
                    <a:gd name="connsiteX6" fmla="*/ 215415 w 474861"/>
                    <a:gd name="connsiteY6" fmla="*/ 211956 h 830010"/>
                    <a:gd name="connsiteX7" fmla="*/ 3470 w 474861"/>
                    <a:gd name="connsiteY7" fmla="*/ 0 h 830010"/>
                    <a:gd name="connsiteX0" fmla="*/ 3470 w 482343"/>
                    <a:gd name="connsiteY0" fmla="*/ 0 h 830010"/>
                    <a:gd name="connsiteX1" fmla="*/ 227739 w 482343"/>
                    <a:gd name="connsiteY1" fmla="*/ 45080 h 830010"/>
                    <a:gd name="connsiteX2" fmla="*/ 474861 w 482343"/>
                    <a:gd name="connsiteY2" fmla="*/ 478016 h 830010"/>
                    <a:gd name="connsiteX3" fmla="*/ 396779 w 482343"/>
                    <a:gd name="connsiteY3" fmla="*/ 760268 h 830010"/>
                    <a:gd name="connsiteX4" fmla="*/ 344664 w 482343"/>
                    <a:gd name="connsiteY4" fmla="*/ 830010 h 830010"/>
                    <a:gd name="connsiteX5" fmla="*/ 340914 w 482343"/>
                    <a:gd name="connsiteY5" fmla="*/ 693565 h 830010"/>
                    <a:gd name="connsiteX6" fmla="*/ 215415 w 482343"/>
                    <a:gd name="connsiteY6" fmla="*/ 211956 h 830010"/>
                    <a:gd name="connsiteX7" fmla="*/ 3470 w 482343"/>
                    <a:gd name="connsiteY7" fmla="*/ 0 h 830010"/>
                    <a:gd name="connsiteX0" fmla="*/ 3470 w 475070"/>
                    <a:gd name="connsiteY0" fmla="*/ 0 h 830010"/>
                    <a:gd name="connsiteX1" fmla="*/ 227739 w 475070"/>
                    <a:gd name="connsiteY1" fmla="*/ 45080 h 830010"/>
                    <a:gd name="connsiteX2" fmla="*/ 474861 w 475070"/>
                    <a:gd name="connsiteY2" fmla="*/ 478016 h 830010"/>
                    <a:gd name="connsiteX3" fmla="*/ 396779 w 475070"/>
                    <a:gd name="connsiteY3" fmla="*/ 760268 h 830010"/>
                    <a:gd name="connsiteX4" fmla="*/ 344664 w 475070"/>
                    <a:gd name="connsiteY4" fmla="*/ 830010 h 830010"/>
                    <a:gd name="connsiteX5" fmla="*/ 340914 w 475070"/>
                    <a:gd name="connsiteY5" fmla="*/ 693565 h 830010"/>
                    <a:gd name="connsiteX6" fmla="*/ 215415 w 475070"/>
                    <a:gd name="connsiteY6" fmla="*/ 211956 h 830010"/>
                    <a:gd name="connsiteX7" fmla="*/ 3470 w 475070"/>
                    <a:gd name="connsiteY7" fmla="*/ 0 h 830010"/>
                    <a:gd name="connsiteX0" fmla="*/ 3470 w 497264"/>
                    <a:gd name="connsiteY0" fmla="*/ 0 h 830010"/>
                    <a:gd name="connsiteX1" fmla="*/ 474861 w 497264"/>
                    <a:gd name="connsiteY1" fmla="*/ 478016 h 830010"/>
                    <a:gd name="connsiteX2" fmla="*/ 396779 w 497264"/>
                    <a:gd name="connsiteY2" fmla="*/ 760268 h 830010"/>
                    <a:gd name="connsiteX3" fmla="*/ 344664 w 497264"/>
                    <a:gd name="connsiteY3" fmla="*/ 830010 h 830010"/>
                    <a:gd name="connsiteX4" fmla="*/ 340914 w 497264"/>
                    <a:gd name="connsiteY4" fmla="*/ 693565 h 830010"/>
                    <a:gd name="connsiteX5" fmla="*/ 215415 w 497264"/>
                    <a:gd name="connsiteY5" fmla="*/ 211956 h 830010"/>
                    <a:gd name="connsiteX6" fmla="*/ 3470 w 497264"/>
                    <a:gd name="connsiteY6" fmla="*/ 0 h 830010"/>
                    <a:gd name="connsiteX0" fmla="*/ 3470 w 481250"/>
                    <a:gd name="connsiteY0" fmla="*/ 0 h 830010"/>
                    <a:gd name="connsiteX1" fmla="*/ 474861 w 481250"/>
                    <a:gd name="connsiteY1" fmla="*/ 478016 h 830010"/>
                    <a:gd name="connsiteX2" fmla="*/ 396779 w 481250"/>
                    <a:gd name="connsiteY2" fmla="*/ 760268 h 830010"/>
                    <a:gd name="connsiteX3" fmla="*/ 344664 w 481250"/>
                    <a:gd name="connsiteY3" fmla="*/ 830010 h 830010"/>
                    <a:gd name="connsiteX4" fmla="*/ 340914 w 481250"/>
                    <a:gd name="connsiteY4" fmla="*/ 693565 h 830010"/>
                    <a:gd name="connsiteX5" fmla="*/ 215415 w 481250"/>
                    <a:gd name="connsiteY5" fmla="*/ 211956 h 830010"/>
                    <a:gd name="connsiteX6" fmla="*/ 3470 w 481250"/>
                    <a:gd name="connsiteY6" fmla="*/ 0 h 830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1250" h="830010">
                      <a:moveTo>
                        <a:pt x="3470" y="0"/>
                      </a:moveTo>
                      <a:cubicBezTo>
                        <a:pt x="46711" y="44343"/>
                        <a:pt x="385341" y="-21659"/>
                        <a:pt x="474861" y="478016"/>
                      </a:cubicBezTo>
                      <a:cubicBezTo>
                        <a:pt x="500019" y="618443"/>
                        <a:pt x="446076" y="679698"/>
                        <a:pt x="396779" y="760268"/>
                      </a:cubicBezTo>
                      <a:lnTo>
                        <a:pt x="344664" y="830010"/>
                      </a:lnTo>
                      <a:lnTo>
                        <a:pt x="340914" y="693565"/>
                      </a:lnTo>
                      <a:cubicBezTo>
                        <a:pt x="219592" y="597978"/>
                        <a:pt x="266585" y="345102"/>
                        <a:pt x="215415" y="211956"/>
                      </a:cubicBezTo>
                      <a:cubicBezTo>
                        <a:pt x="165596" y="66182"/>
                        <a:pt x="-28162" y="25713"/>
                        <a:pt x="3470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BAF3621-8DA6-4AD7-A7AE-86E6E841430B}"/>
                  </a:ext>
                </a:extLst>
              </p:cNvPr>
              <p:cNvGrpSpPr/>
              <p:nvPr/>
            </p:nvGrpSpPr>
            <p:grpSpPr>
              <a:xfrm flipH="1">
                <a:off x="5629104" y="296599"/>
                <a:ext cx="917296" cy="1029039"/>
                <a:chOff x="4292991" y="333886"/>
                <a:chExt cx="917296" cy="1029039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945BDB8-F691-4260-A065-68270C4199B1}"/>
                    </a:ext>
                  </a:extLst>
                </p:cNvPr>
                <p:cNvSpPr/>
                <p:nvPr/>
              </p:nvSpPr>
              <p:spPr>
                <a:xfrm rot="21233681">
                  <a:off x="4292991" y="353275"/>
                  <a:ext cx="914400" cy="1009650"/>
                </a:xfrm>
                <a:prstGeom prst="ellipse">
                  <a:avLst/>
                </a:pr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AEE2D061-BD88-4641-840E-E7EDDE7DF57D}"/>
                    </a:ext>
                  </a:extLst>
                </p:cNvPr>
                <p:cNvSpPr/>
                <p:nvPr/>
              </p:nvSpPr>
              <p:spPr>
                <a:xfrm rot="21298023">
                  <a:off x="4729037" y="333886"/>
                  <a:ext cx="481250" cy="830010"/>
                </a:xfrm>
                <a:custGeom>
                  <a:avLst/>
                  <a:gdLst>
                    <a:gd name="connsiteX0" fmla="*/ 130197 w 298281"/>
                    <a:gd name="connsiteY0" fmla="*/ 0 h 740092"/>
                    <a:gd name="connsiteX1" fmla="*/ 164371 w 298281"/>
                    <a:gd name="connsiteY1" fmla="*/ 31133 h 740092"/>
                    <a:gd name="connsiteX2" fmla="*/ 298281 w 298281"/>
                    <a:gd name="connsiteY2" fmla="*/ 388098 h 740092"/>
                    <a:gd name="connsiteX3" fmla="*/ 220199 w 298281"/>
                    <a:gd name="connsiteY3" fmla="*/ 670350 h 740092"/>
                    <a:gd name="connsiteX4" fmla="*/ 168084 w 298281"/>
                    <a:gd name="connsiteY4" fmla="*/ 740092 h 740092"/>
                    <a:gd name="connsiteX5" fmla="*/ 133911 w 298281"/>
                    <a:gd name="connsiteY5" fmla="*/ 708959 h 740092"/>
                    <a:gd name="connsiteX6" fmla="*/ 0 w 298281"/>
                    <a:gd name="connsiteY6" fmla="*/ 351994 h 740092"/>
                    <a:gd name="connsiteX7" fmla="*/ 78082 w 298281"/>
                    <a:gd name="connsiteY7" fmla="*/ 69741 h 740092"/>
                    <a:gd name="connsiteX8" fmla="*/ 130197 w 298281"/>
                    <a:gd name="connsiteY8" fmla="*/ 0 h 740092"/>
                    <a:gd name="connsiteX0" fmla="*/ 0 w 471391"/>
                    <a:gd name="connsiteY0" fmla="*/ 0 h 830010"/>
                    <a:gd name="connsiteX1" fmla="*/ 337481 w 471391"/>
                    <a:gd name="connsiteY1" fmla="*/ 121051 h 830010"/>
                    <a:gd name="connsiteX2" fmla="*/ 471391 w 471391"/>
                    <a:gd name="connsiteY2" fmla="*/ 478016 h 830010"/>
                    <a:gd name="connsiteX3" fmla="*/ 393309 w 471391"/>
                    <a:gd name="connsiteY3" fmla="*/ 760268 h 830010"/>
                    <a:gd name="connsiteX4" fmla="*/ 341194 w 471391"/>
                    <a:gd name="connsiteY4" fmla="*/ 830010 h 830010"/>
                    <a:gd name="connsiteX5" fmla="*/ 307021 w 471391"/>
                    <a:gd name="connsiteY5" fmla="*/ 798877 h 830010"/>
                    <a:gd name="connsiteX6" fmla="*/ 173110 w 471391"/>
                    <a:gd name="connsiteY6" fmla="*/ 441912 h 830010"/>
                    <a:gd name="connsiteX7" fmla="*/ 251192 w 471391"/>
                    <a:gd name="connsiteY7" fmla="*/ 159659 h 830010"/>
                    <a:gd name="connsiteX8" fmla="*/ 0 w 471391"/>
                    <a:gd name="connsiteY8" fmla="*/ 0 h 830010"/>
                    <a:gd name="connsiteX0" fmla="*/ 3326 w 474717"/>
                    <a:gd name="connsiteY0" fmla="*/ 0 h 830010"/>
                    <a:gd name="connsiteX1" fmla="*/ 340807 w 474717"/>
                    <a:gd name="connsiteY1" fmla="*/ 121051 h 830010"/>
                    <a:gd name="connsiteX2" fmla="*/ 474717 w 474717"/>
                    <a:gd name="connsiteY2" fmla="*/ 478016 h 830010"/>
                    <a:gd name="connsiteX3" fmla="*/ 396635 w 474717"/>
                    <a:gd name="connsiteY3" fmla="*/ 760268 h 830010"/>
                    <a:gd name="connsiteX4" fmla="*/ 344520 w 474717"/>
                    <a:gd name="connsiteY4" fmla="*/ 830010 h 830010"/>
                    <a:gd name="connsiteX5" fmla="*/ 310347 w 474717"/>
                    <a:gd name="connsiteY5" fmla="*/ 798877 h 830010"/>
                    <a:gd name="connsiteX6" fmla="*/ 176436 w 474717"/>
                    <a:gd name="connsiteY6" fmla="*/ 441912 h 830010"/>
                    <a:gd name="connsiteX7" fmla="*/ 3326 w 474717"/>
                    <a:gd name="connsiteY7" fmla="*/ 0 h 830010"/>
                    <a:gd name="connsiteX0" fmla="*/ 75 w 471466"/>
                    <a:gd name="connsiteY0" fmla="*/ 0 h 830010"/>
                    <a:gd name="connsiteX1" fmla="*/ 337556 w 471466"/>
                    <a:gd name="connsiteY1" fmla="*/ 121051 h 830010"/>
                    <a:gd name="connsiteX2" fmla="*/ 471466 w 471466"/>
                    <a:gd name="connsiteY2" fmla="*/ 478016 h 830010"/>
                    <a:gd name="connsiteX3" fmla="*/ 393384 w 471466"/>
                    <a:gd name="connsiteY3" fmla="*/ 760268 h 830010"/>
                    <a:gd name="connsiteX4" fmla="*/ 341269 w 471466"/>
                    <a:gd name="connsiteY4" fmla="*/ 830010 h 830010"/>
                    <a:gd name="connsiteX5" fmla="*/ 307096 w 471466"/>
                    <a:gd name="connsiteY5" fmla="*/ 798877 h 830010"/>
                    <a:gd name="connsiteX6" fmla="*/ 75 w 471466"/>
                    <a:gd name="connsiteY6" fmla="*/ 0 h 830010"/>
                    <a:gd name="connsiteX0" fmla="*/ 68 w 471459"/>
                    <a:gd name="connsiteY0" fmla="*/ 0 h 830010"/>
                    <a:gd name="connsiteX1" fmla="*/ 337549 w 471459"/>
                    <a:gd name="connsiteY1" fmla="*/ 121051 h 830010"/>
                    <a:gd name="connsiteX2" fmla="*/ 471459 w 471459"/>
                    <a:gd name="connsiteY2" fmla="*/ 478016 h 830010"/>
                    <a:gd name="connsiteX3" fmla="*/ 393377 w 471459"/>
                    <a:gd name="connsiteY3" fmla="*/ 760268 h 830010"/>
                    <a:gd name="connsiteX4" fmla="*/ 341262 w 471459"/>
                    <a:gd name="connsiteY4" fmla="*/ 830010 h 830010"/>
                    <a:gd name="connsiteX5" fmla="*/ 307089 w 471459"/>
                    <a:gd name="connsiteY5" fmla="*/ 798877 h 830010"/>
                    <a:gd name="connsiteX6" fmla="*/ 68 w 471459"/>
                    <a:gd name="connsiteY6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10511 w 474881"/>
                    <a:gd name="connsiteY5" fmla="*/ 798877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70 w 474861"/>
                    <a:gd name="connsiteY0" fmla="*/ 0 h 830010"/>
                    <a:gd name="connsiteX1" fmla="*/ 340951 w 474861"/>
                    <a:gd name="connsiteY1" fmla="*/ 121051 h 830010"/>
                    <a:gd name="connsiteX2" fmla="*/ 474861 w 474861"/>
                    <a:gd name="connsiteY2" fmla="*/ 478016 h 830010"/>
                    <a:gd name="connsiteX3" fmla="*/ 396779 w 474861"/>
                    <a:gd name="connsiteY3" fmla="*/ 760268 h 830010"/>
                    <a:gd name="connsiteX4" fmla="*/ 344664 w 474861"/>
                    <a:gd name="connsiteY4" fmla="*/ 830010 h 830010"/>
                    <a:gd name="connsiteX5" fmla="*/ 340914 w 474861"/>
                    <a:gd name="connsiteY5" fmla="*/ 693565 h 830010"/>
                    <a:gd name="connsiteX6" fmla="*/ 215415 w 474861"/>
                    <a:gd name="connsiteY6" fmla="*/ 211956 h 830010"/>
                    <a:gd name="connsiteX7" fmla="*/ 3470 w 474861"/>
                    <a:gd name="connsiteY7" fmla="*/ 0 h 830010"/>
                    <a:gd name="connsiteX0" fmla="*/ 3470 w 482343"/>
                    <a:gd name="connsiteY0" fmla="*/ 0 h 830010"/>
                    <a:gd name="connsiteX1" fmla="*/ 227739 w 482343"/>
                    <a:gd name="connsiteY1" fmla="*/ 45080 h 830010"/>
                    <a:gd name="connsiteX2" fmla="*/ 474861 w 482343"/>
                    <a:gd name="connsiteY2" fmla="*/ 478016 h 830010"/>
                    <a:gd name="connsiteX3" fmla="*/ 396779 w 482343"/>
                    <a:gd name="connsiteY3" fmla="*/ 760268 h 830010"/>
                    <a:gd name="connsiteX4" fmla="*/ 344664 w 482343"/>
                    <a:gd name="connsiteY4" fmla="*/ 830010 h 830010"/>
                    <a:gd name="connsiteX5" fmla="*/ 340914 w 482343"/>
                    <a:gd name="connsiteY5" fmla="*/ 693565 h 830010"/>
                    <a:gd name="connsiteX6" fmla="*/ 215415 w 482343"/>
                    <a:gd name="connsiteY6" fmla="*/ 211956 h 830010"/>
                    <a:gd name="connsiteX7" fmla="*/ 3470 w 482343"/>
                    <a:gd name="connsiteY7" fmla="*/ 0 h 830010"/>
                    <a:gd name="connsiteX0" fmla="*/ 3470 w 475070"/>
                    <a:gd name="connsiteY0" fmla="*/ 0 h 830010"/>
                    <a:gd name="connsiteX1" fmla="*/ 227739 w 475070"/>
                    <a:gd name="connsiteY1" fmla="*/ 45080 h 830010"/>
                    <a:gd name="connsiteX2" fmla="*/ 474861 w 475070"/>
                    <a:gd name="connsiteY2" fmla="*/ 478016 h 830010"/>
                    <a:gd name="connsiteX3" fmla="*/ 396779 w 475070"/>
                    <a:gd name="connsiteY3" fmla="*/ 760268 h 830010"/>
                    <a:gd name="connsiteX4" fmla="*/ 344664 w 475070"/>
                    <a:gd name="connsiteY4" fmla="*/ 830010 h 830010"/>
                    <a:gd name="connsiteX5" fmla="*/ 340914 w 475070"/>
                    <a:gd name="connsiteY5" fmla="*/ 693565 h 830010"/>
                    <a:gd name="connsiteX6" fmla="*/ 215415 w 475070"/>
                    <a:gd name="connsiteY6" fmla="*/ 211956 h 830010"/>
                    <a:gd name="connsiteX7" fmla="*/ 3470 w 475070"/>
                    <a:gd name="connsiteY7" fmla="*/ 0 h 830010"/>
                    <a:gd name="connsiteX0" fmla="*/ 3470 w 497264"/>
                    <a:gd name="connsiteY0" fmla="*/ 0 h 830010"/>
                    <a:gd name="connsiteX1" fmla="*/ 474861 w 497264"/>
                    <a:gd name="connsiteY1" fmla="*/ 478016 h 830010"/>
                    <a:gd name="connsiteX2" fmla="*/ 396779 w 497264"/>
                    <a:gd name="connsiteY2" fmla="*/ 760268 h 830010"/>
                    <a:gd name="connsiteX3" fmla="*/ 344664 w 497264"/>
                    <a:gd name="connsiteY3" fmla="*/ 830010 h 830010"/>
                    <a:gd name="connsiteX4" fmla="*/ 340914 w 497264"/>
                    <a:gd name="connsiteY4" fmla="*/ 693565 h 830010"/>
                    <a:gd name="connsiteX5" fmla="*/ 215415 w 497264"/>
                    <a:gd name="connsiteY5" fmla="*/ 211956 h 830010"/>
                    <a:gd name="connsiteX6" fmla="*/ 3470 w 497264"/>
                    <a:gd name="connsiteY6" fmla="*/ 0 h 830010"/>
                    <a:gd name="connsiteX0" fmla="*/ 3470 w 481250"/>
                    <a:gd name="connsiteY0" fmla="*/ 0 h 830010"/>
                    <a:gd name="connsiteX1" fmla="*/ 474861 w 481250"/>
                    <a:gd name="connsiteY1" fmla="*/ 478016 h 830010"/>
                    <a:gd name="connsiteX2" fmla="*/ 396779 w 481250"/>
                    <a:gd name="connsiteY2" fmla="*/ 760268 h 830010"/>
                    <a:gd name="connsiteX3" fmla="*/ 344664 w 481250"/>
                    <a:gd name="connsiteY3" fmla="*/ 830010 h 830010"/>
                    <a:gd name="connsiteX4" fmla="*/ 340914 w 481250"/>
                    <a:gd name="connsiteY4" fmla="*/ 693565 h 830010"/>
                    <a:gd name="connsiteX5" fmla="*/ 215415 w 481250"/>
                    <a:gd name="connsiteY5" fmla="*/ 211956 h 830010"/>
                    <a:gd name="connsiteX6" fmla="*/ 3470 w 481250"/>
                    <a:gd name="connsiteY6" fmla="*/ 0 h 830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1250" h="830010">
                      <a:moveTo>
                        <a:pt x="3470" y="0"/>
                      </a:moveTo>
                      <a:cubicBezTo>
                        <a:pt x="46711" y="44343"/>
                        <a:pt x="385341" y="-21659"/>
                        <a:pt x="474861" y="478016"/>
                      </a:cubicBezTo>
                      <a:cubicBezTo>
                        <a:pt x="500019" y="618443"/>
                        <a:pt x="446076" y="679698"/>
                        <a:pt x="396779" y="760268"/>
                      </a:cubicBezTo>
                      <a:lnTo>
                        <a:pt x="344664" y="830010"/>
                      </a:lnTo>
                      <a:lnTo>
                        <a:pt x="340914" y="693565"/>
                      </a:lnTo>
                      <a:cubicBezTo>
                        <a:pt x="219592" y="597978"/>
                        <a:pt x="266585" y="345102"/>
                        <a:pt x="215415" y="211956"/>
                      </a:cubicBezTo>
                      <a:cubicBezTo>
                        <a:pt x="165596" y="66182"/>
                        <a:pt x="-28162" y="25713"/>
                        <a:pt x="3470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246CB0B-0705-430F-B291-349CEFFFC3EF}"/>
                  </a:ext>
                </a:extLst>
              </p:cNvPr>
              <p:cNvSpPr/>
              <p:nvPr/>
            </p:nvSpPr>
            <p:spPr>
              <a:xfrm>
                <a:off x="5003883" y="2203312"/>
                <a:ext cx="374650" cy="304800"/>
              </a:xfrm>
              <a:custGeom>
                <a:avLst/>
                <a:gdLst>
                  <a:gd name="connsiteX0" fmla="*/ 0 w 374650"/>
                  <a:gd name="connsiteY0" fmla="*/ 0 h 304800"/>
                  <a:gd name="connsiteX1" fmla="*/ 63500 w 374650"/>
                  <a:gd name="connsiteY1" fmla="*/ 25400 h 304800"/>
                  <a:gd name="connsiteX2" fmla="*/ 25400 w 374650"/>
                  <a:gd name="connsiteY2" fmla="*/ 76200 h 304800"/>
                  <a:gd name="connsiteX3" fmla="*/ 114300 w 374650"/>
                  <a:gd name="connsiteY3" fmla="*/ 241300 h 304800"/>
                  <a:gd name="connsiteX4" fmla="*/ 374650 w 374650"/>
                  <a:gd name="connsiteY4" fmla="*/ 304800 h 304800"/>
                  <a:gd name="connsiteX5" fmla="*/ 374650 w 37465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650" h="304800">
                    <a:moveTo>
                      <a:pt x="0" y="0"/>
                    </a:moveTo>
                    <a:cubicBezTo>
                      <a:pt x="29633" y="6350"/>
                      <a:pt x="59267" y="12700"/>
                      <a:pt x="63500" y="25400"/>
                    </a:cubicBezTo>
                    <a:cubicBezTo>
                      <a:pt x="67733" y="38100"/>
                      <a:pt x="16933" y="40217"/>
                      <a:pt x="25400" y="76200"/>
                    </a:cubicBezTo>
                    <a:cubicBezTo>
                      <a:pt x="33867" y="112183"/>
                      <a:pt x="56092" y="203200"/>
                      <a:pt x="114300" y="241300"/>
                    </a:cubicBezTo>
                    <a:cubicBezTo>
                      <a:pt x="172508" y="279400"/>
                      <a:pt x="374650" y="304800"/>
                      <a:pt x="374650" y="304800"/>
                    </a:cubicBezTo>
                    <a:lnTo>
                      <a:pt x="374650" y="304800"/>
                    </a:lnTo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27">
                <a:extLst>
                  <a:ext uri="{FF2B5EF4-FFF2-40B4-BE49-F238E27FC236}">
                    <a16:creationId xmlns:a16="http://schemas.microsoft.com/office/drawing/2014/main" id="{43D28F35-51D8-405E-972C-FAD67289C289}"/>
                  </a:ext>
                </a:extLst>
              </p:cNvPr>
              <p:cNvSpPr/>
              <p:nvPr/>
            </p:nvSpPr>
            <p:spPr>
              <a:xfrm rot="20331511">
                <a:off x="4875785" y="3934738"/>
                <a:ext cx="351681" cy="485775"/>
              </a:xfrm>
              <a:custGeom>
                <a:avLst/>
                <a:gdLst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79009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62340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96848"/>
                  <a:gd name="connsiteY0" fmla="*/ 0 h 305807"/>
                  <a:gd name="connsiteX1" fmla="*/ 279009 w 296848"/>
                  <a:gd name="connsiteY1" fmla="*/ 0 h 305807"/>
                  <a:gd name="connsiteX2" fmla="*/ 262340 w 296848"/>
                  <a:gd name="connsiteY2" fmla="*/ 294644 h 305807"/>
                  <a:gd name="connsiteX3" fmla="*/ 0 w 296848"/>
                  <a:gd name="connsiteY3" fmla="*/ 294644 h 305807"/>
                  <a:gd name="connsiteX4" fmla="*/ 0 w 296848"/>
                  <a:gd name="connsiteY4" fmla="*/ 0 h 305807"/>
                  <a:gd name="connsiteX0" fmla="*/ 0 w 286555"/>
                  <a:gd name="connsiteY0" fmla="*/ 0 h 363583"/>
                  <a:gd name="connsiteX1" fmla="*/ 279009 w 286555"/>
                  <a:gd name="connsiteY1" fmla="*/ 0 h 363583"/>
                  <a:gd name="connsiteX2" fmla="*/ 245671 w 286555"/>
                  <a:gd name="connsiteY2" fmla="*/ 354175 h 363583"/>
                  <a:gd name="connsiteX3" fmla="*/ 0 w 286555"/>
                  <a:gd name="connsiteY3" fmla="*/ 294644 h 363583"/>
                  <a:gd name="connsiteX4" fmla="*/ 0 w 286555"/>
                  <a:gd name="connsiteY4" fmla="*/ 0 h 363583"/>
                  <a:gd name="connsiteX0" fmla="*/ 0 w 305527"/>
                  <a:gd name="connsiteY0" fmla="*/ 0 h 359099"/>
                  <a:gd name="connsiteX1" fmla="*/ 279009 w 305527"/>
                  <a:gd name="connsiteY1" fmla="*/ 0 h 359099"/>
                  <a:gd name="connsiteX2" fmla="*/ 245671 w 305527"/>
                  <a:gd name="connsiteY2" fmla="*/ 354175 h 359099"/>
                  <a:gd name="connsiteX3" fmla="*/ 0 w 305527"/>
                  <a:gd name="connsiteY3" fmla="*/ 294644 h 359099"/>
                  <a:gd name="connsiteX4" fmla="*/ 0 w 305527"/>
                  <a:gd name="connsiteY4" fmla="*/ 0 h 359099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0 w 305527"/>
                  <a:gd name="connsiteY4" fmla="*/ 294644 h 466725"/>
                  <a:gd name="connsiteX5" fmla="*/ 0 w 305527"/>
                  <a:gd name="connsiteY5" fmla="*/ 0 h 466725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40884 w 305527"/>
                  <a:gd name="connsiteY4" fmla="*/ 354806 h 466725"/>
                  <a:gd name="connsiteX5" fmla="*/ 0 w 305527"/>
                  <a:gd name="connsiteY5" fmla="*/ 294644 h 466725"/>
                  <a:gd name="connsiteX6" fmla="*/ 0 w 305527"/>
                  <a:gd name="connsiteY6" fmla="*/ 0 h 466725"/>
                  <a:gd name="connsiteX0" fmla="*/ 2381 w 307908"/>
                  <a:gd name="connsiteY0" fmla="*/ 0 h 466725"/>
                  <a:gd name="connsiteX1" fmla="*/ 281390 w 307908"/>
                  <a:gd name="connsiteY1" fmla="*/ 0 h 466725"/>
                  <a:gd name="connsiteX2" fmla="*/ 248052 w 307908"/>
                  <a:gd name="connsiteY2" fmla="*/ 354175 h 466725"/>
                  <a:gd name="connsiteX3" fmla="*/ 119465 w 307908"/>
                  <a:gd name="connsiteY3" fmla="*/ 466725 h 466725"/>
                  <a:gd name="connsiteX4" fmla="*/ 43265 w 307908"/>
                  <a:gd name="connsiteY4" fmla="*/ 354806 h 466725"/>
                  <a:gd name="connsiteX5" fmla="*/ 0 w 307908"/>
                  <a:gd name="connsiteY5" fmla="*/ 297025 h 466725"/>
                  <a:gd name="connsiteX6" fmla="*/ 2381 w 307908"/>
                  <a:gd name="connsiteY6" fmla="*/ 0 h 466725"/>
                  <a:gd name="connsiteX0" fmla="*/ 13135 w 318662"/>
                  <a:gd name="connsiteY0" fmla="*/ 0 h 466725"/>
                  <a:gd name="connsiteX1" fmla="*/ 292144 w 318662"/>
                  <a:gd name="connsiteY1" fmla="*/ 0 h 466725"/>
                  <a:gd name="connsiteX2" fmla="*/ 258806 w 318662"/>
                  <a:gd name="connsiteY2" fmla="*/ 354175 h 466725"/>
                  <a:gd name="connsiteX3" fmla="*/ 130219 w 318662"/>
                  <a:gd name="connsiteY3" fmla="*/ 466725 h 466725"/>
                  <a:gd name="connsiteX4" fmla="*/ 54019 w 318662"/>
                  <a:gd name="connsiteY4" fmla="*/ 354806 h 466725"/>
                  <a:gd name="connsiteX5" fmla="*/ 13135 w 318662"/>
                  <a:gd name="connsiteY5" fmla="*/ 0 h 466725"/>
                  <a:gd name="connsiteX0" fmla="*/ 45628 w 351155"/>
                  <a:gd name="connsiteY0" fmla="*/ 0 h 466725"/>
                  <a:gd name="connsiteX1" fmla="*/ 324637 w 351155"/>
                  <a:gd name="connsiteY1" fmla="*/ 0 h 466725"/>
                  <a:gd name="connsiteX2" fmla="*/ 291299 w 351155"/>
                  <a:gd name="connsiteY2" fmla="*/ 354175 h 466725"/>
                  <a:gd name="connsiteX3" fmla="*/ 162712 w 351155"/>
                  <a:gd name="connsiteY3" fmla="*/ 466725 h 466725"/>
                  <a:gd name="connsiteX4" fmla="*/ 86512 w 351155"/>
                  <a:gd name="connsiteY4" fmla="*/ 354806 h 466725"/>
                  <a:gd name="connsiteX5" fmla="*/ 45628 w 351155"/>
                  <a:gd name="connsiteY5" fmla="*/ 0 h 466725"/>
                  <a:gd name="connsiteX0" fmla="*/ 40625 w 346152"/>
                  <a:gd name="connsiteY0" fmla="*/ 0 h 466725"/>
                  <a:gd name="connsiteX1" fmla="*/ 319634 w 346152"/>
                  <a:gd name="connsiteY1" fmla="*/ 0 h 466725"/>
                  <a:gd name="connsiteX2" fmla="*/ 286296 w 346152"/>
                  <a:gd name="connsiteY2" fmla="*/ 354175 h 466725"/>
                  <a:gd name="connsiteX3" fmla="*/ 157709 w 346152"/>
                  <a:gd name="connsiteY3" fmla="*/ 466725 h 466725"/>
                  <a:gd name="connsiteX4" fmla="*/ 81509 w 346152"/>
                  <a:gd name="connsiteY4" fmla="*/ 354806 h 466725"/>
                  <a:gd name="connsiteX5" fmla="*/ 40625 w 346152"/>
                  <a:gd name="connsiteY5" fmla="*/ 0 h 466725"/>
                  <a:gd name="connsiteX0" fmla="*/ 25333 w 361816"/>
                  <a:gd name="connsiteY0" fmla="*/ 0 h 473869"/>
                  <a:gd name="connsiteX1" fmla="*/ 335298 w 361816"/>
                  <a:gd name="connsiteY1" fmla="*/ 7144 h 473869"/>
                  <a:gd name="connsiteX2" fmla="*/ 301960 w 361816"/>
                  <a:gd name="connsiteY2" fmla="*/ 361319 h 473869"/>
                  <a:gd name="connsiteX3" fmla="*/ 173373 w 361816"/>
                  <a:gd name="connsiteY3" fmla="*/ 473869 h 473869"/>
                  <a:gd name="connsiteX4" fmla="*/ 97173 w 361816"/>
                  <a:gd name="connsiteY4" fmla="*/ 361950 h 473869"/>
                  <a:gd name="connsiteX5" fmla="*/ 25333 w 361816"/>
                  <a:gd name="connsiteY5" fmla="*/ 0 h 473869"/>
                  <a:gd name="connsiteX0" fmla="*/ 6988 w 343471"/>
                  <a:gd name="connsiteY0" fmla="*/ 0 h 473869"/>
                  <a:gd name="connsiteX1" fmla="*/ 316953 w 343471"/>
                  <a:gd name="connsiteY1" fmla="*/ 7144 h 473869"/>
                  <a:gd name="connsiteX2" fmla="*/ 283615 w 343471"/>
                  <a:gd name="connsiteY2" fmla="*/ 361319 h 473869"/>
                  <a:gd name="connsiteX3" fmla="*/ 155028 w 343471"/>
                  <a:gd name="connsiteY3" fmla="*/ 473869 h 473869"/>
                  <a:gd name="connsiteX4" fmla="*/ 78828 w 343471"/>
                  <a:gd name="connsiteY4" fmla="*/ 361950 h 473869"/>
                  <a:gd name="connsiteX5" fmla="*/ 6988 w 343471"/>
                  <a:gd name="connsiteY5" fmla="*/ 0 h 473869"/>
                  <a:gd name="connsiteX0" fmla="*/ 23612 w 360095"/>
                  <a:gd name="connsiteY0" fmla="*/ 0 h 473869"/>
                  <a:gd name="connsiteX1" fmla="*/ 333577 w 360095"/>
                  <a:gd name="connsiteY1" fmla="*/ 7144 h 473869"/>
                  <a:gd name="connsiteX2" fmla="*/ 300239 w 360095"/>
                  <a:gd name="connsiteY2" fmla="*/ 361319 h 473869"/>
                  <a:gd name="connsiteX3" fmla="*/ 171652 w 360095"/>
                  <a:gd name="connsiteY3" fmla="*/ 473869 h 473869"/>
                  <a:gd name="connsiteX4" fmla="*/ 95452 w 360095"/>
                  <a:gd name="connsiteY4" fmla="*/ 361950 h 473869"/>
                  <a:gd name="connsiteX5" fmla="*/ 23612 w 360095"/>
                  <a:gd name="connsiteY5" fmla="*/ 0 h 473869"/>
                  <a:gd name="connsiteX0" fmla="*/ 15198 w 351681"/>
                  <a:gd name="connsiteY0" fmla="*/ 0 h 473869"/>
                  <a:gd name="connsiteX1" fmla="*/ 325163 w 351681"/>
                  <a:gd name="connsiteY1" fmla="*/ 7144 h 473869"/>
                  <a:gd name="connsiteX2" fmla="*/ 291825 w 351681"/>
                  <a:gd name="connsiteY2" fmla="*/ 361319 h 473869"/>
                  <a:gd name="connsiteX3" fmla="*/ 163238 w 351681"/>
                  <a:gd name="connsiteY3" fmla="*/ 473869 h 473869"/>
                  <a:gd name="connsiteX4" fmla="*/ 87038 w 351681"/>
                  <a:gd name="connsiteY4" fmla="*/ 361950 h 473869"/>
                  <a:gd name="connsiteX5" fmla="*/ 15198 w 351681"/>
                  <a:gd name="connsiteY5" fmla="*/ 0 h 473869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681" h="485775">
                    <a:moveTo>
                      <a:pt x="15198" y="11906"/>
                    </a:moveTo>
                    <a:lnTo>
                      <a:pt x="325163" y="0"/>
                    </a:lnTo>
                    <a:cubicBezTo>
                      <a:pt x="319607" y="98215"/>
                      <a:pt x="406919" y="420266"/>
                      <a:pt x="291825" y="373225"/>
                    </a:cubicBezTo>
                    <a:cubicBezTo>
                      <a:pt x="256106" y="362323"/>
                      <a:pt x="320401" y="449052"/>
                      <a:pt x="163238" y="485775"/>
                    </a:cubicBezTo>
                    <a:cubicBezTo>
                      <a:pt x="52113" y="474371"/>
                      <a:pt x="106552" y="402536"/>
                      <a:pt x="87038" y="373856"/>
                    </a:cubicBezTo>
                    <a:cubicBezTo>
                      <a:pt x="-89639" y="438944"/>
                      <a:pt x="65998" y="199627"/>
                      <a:pt x="15198" y="11906"/>
                    </a:cubicBezTo>
                    <a:close/>
                  </a:path>
                </a:pathLst>
              </a:custGeom>
              <a:solidFill>
                <a:srgbClr val="5046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19">
                <a:extLst>
                  <a:ext uri="{FF2B5EF4-FFF2-40B4-BE49-F238E27FC236}">
                    <a16:creationId xmlns:a16="http://schemas.microsoft.com/office/drawing/2014/main" id="{15E1BFE5-81D7-475E-A482-002BB3DCC62B}"/>
                  </a:ext>
                </a:extLst>
              </p:cNvPr>
              <p:cNvSpPr/>
              <p:nvPr/>
            </p:nvSpPr>
            <p:spPr>
              <a:xfrm>
                <a:off x="4444050" y="2407074"/>
                <a:ext cx="2294694" cy="560023"/>
              </a:xfrm>
              <a:custGeom>
                <a:avLst/>
                <a:gdLst>
                  <a:gd name="connsiteX0" fmla="*/ 0 w 397681"/>
                  <a:gd name="connsiteY0" fmla="*/ 92278 h 184556"/>
                  <a:gd name="connsiteX1" fmla="*/ 198841 w 397681"/>
                  <a:gd name="connsiteY1" fmla="*/ 0 h 184556"/>
                  <a:gd name="connsiteX2" fmla="*/ 397682 w 397681"/>
                  <a:gd name="connsiteY2" fmla="*/ 92278 h 184556"/>
                  <a:gd name="connsiteX3" fmla="*/ 198841 w 397681"/>
                  <a:gd name="connsiteY3" fmla="*/ 184556 h 184556"/>
                  <a:gd name="connsiteX4" fmla="*/ 0 w 397681"/>
                  <a:gd name="connsiteY4" fmla="*/ 92278 h 184556"/>
                  <a:gd name="connsiteX0" fmla="*/ 0 w 403209"/>
                  <a:gd name="connsiteY0" fmla="*/ 11535 h 103813"/>
                  <a:gd name="connsiteX1" fmla="*/ 397682 w 403209"/>
                  <a:gd name="connsiteY1" fmla="*/ 11535 h 103813"/>
                  <a:gd name="connsiteX2" fmla="*/ 198841 w 403209"/>
                  <a:gd name="connsiteY2" fmla="*/ 103813 h 103813"/>
                  <a:gd name="connsiteX3" fmla="*/ 0 w 403209"/>
                  <a:gd name="connsiteY3" fmla="*/ 11535 h 103813"/>
                  <a:gd name="connsiteX0" fmla="*/ 235285 w 2898871"/>
                  <a:gd name="connsiteY0" fmla="*/ 64548 h 157767"/>
                  <a:gd name="connsiteX1" fmla="*/ 2898474 w 2898871"/>
                  <a:gd name="connsiteY1" fmla="*/ 2816 h 157767"/>
                  <a:gd name="connsiteX2" fmla="*/ 434126 w 2898871"/>
                  <a:gd name="connsiteY2" fmla="*/ 156826 h 157767"/>
                  <a:gd name="connsiteX3" fmla="*/ 235285 w 2898871"/>
                  <a:gd name="connsiteY3" fmla="*/ 64548 h 157767"/>
                  <a:gd name="connsiteX0" fmla="*/ 235286 w 2903137"/>
                  <a:gd name="connsiteY0" fmla="*/ 64548 h 157767"/>
                  <a:gd name="connsiteX1" fmla="*/ 2898475 w 2903137"/>
                  <a:gd name="connsiteY1" fmla="*/ 2816 h 157767"/>
                  <a:gd name="connsiteX2" fmla="*/ 434127 w 2903137"/>
                  <a:gd name="connsiteY2" fmla="*/ 156826 h 157767"/>
                  <a:gd name="connsiteX3" fmla="*/ 235286 w 2903137"/>
                  <a:gd name="connsiteY3" fmla="*/ 64548 h 157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3137" h="157767">
                    <a:moveTo>
                      <a:pt x="235286" y="64548"/>
                    </a:moveTo>
                    <a:cubicBezTo>
                      <a:pt x="646011" y="38880"/>
                      <a:pt x="2865335" y="-12564"/>
                      <a:pt x="2898475" y="2816"/>
                    </a:cubicBezTo>
                    <a:cubicBezTo>
                      <a:pt x="3015969" y="159817"/>
                      <a:pt x="877992" y="146537"/>
                      <a:pt x="434127" y="156826"/>
                    </a:cubicBezTo>
                    <a:cubicBezTo>
                      <a:pt x="-9738" y="167115"/>
                      <a:pt x="-175439" y="90216"/>
                      <a:pt x="235286" y="64548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13">
                <a:extLst>
                  <a:ext uri="{FF2B5EF4-FFF2-40B4-BE49-F238E27FC236}">
                    <a16:creationId xmlns:a16="http://schemas.microsoft.com/office/drawing/2014/main" id="{B5B8F991-DE0E-4D74-8D59-008E17347B85}"/>
                  </a:ext>
                </a:extLst>
              </p:cNvPr>
              <p:cNvSpPr/>
              <p:nvPr/>
            </p:nvSpPr>
            <p:spPr>
              <a:xfrm>
                <a:off x="4093305" y="801675"/>
                <a:ext cx="2587761" cy="1992123"/>
              </a:xfrm>
              <a:custGeom>
                <a:avLst/>
                <a:gdLst>
                  <a:gd name="connsiteX0" fmla="*/ 0 w 1054100"/>
                  <a:gd name="connsiteY0" fmla="*/ 0 h 1250116"/>
                  <a:gd name="connsiteX1" fmla="*/ 1054100 w 1054100"/>
                  <a:gd name="connsiteY1" fmla="*/ 0 h 1250116"/>
                  <a:gd name="connsiteX2" fmla="*/ 1054100 w 1054100"/>
                  <a:gd name="connsiteY2" fmla="*/ 1250116 h 1250116"/>
                  <a:gd name="connsiteX3" fmla="*/ 0 w 1054100"/>
                  <a:gd name="connsiteY3" fmla="*/ 1250116 h 1250116"/>
                  <a:gd name="connsiteX4" fmla="*/ 0 w 1054100"/>
                  <a:gd name="connsiteY4" fmla="*/ 0 h 1250116"/>
                  <a:gd name="connsiteX0" fmla="*/ 0 w 1485900"/>
                  <a:gd name="connsiteY0" fmla="*/ 0 h 1389816"/>
                  <a:gd name="connsiteX1" fmla="*/ 1485900 w 1485900"/>
                  <a:gd name="connsiteY1" fmla="*/ 139700 h 1389816"/>
                  <a:gd name="connsiteX2" fmla="*/ 1485900 w 1485900"/>
                  <a:gd name="connsiteY2" fmla="*/ 1389816 h 1389816"/>
                  <a:gd name="connsiteX3" fmla="*/ 431800 w 1485900"/>
                  <a:gd name="connsiteY3" fmla="*/ 1389816 h 1389816"/>
                  <a:gd name="connsiteX4" fmla="*/ 0 w 1485900"/>
                  <a:gd name="connsiteY4" fmla="*/ 0 h 1389816"/>
                  <a:gd name="connsiteX0" fmla="*/ 0 w 1581150"/>
                  <a:gd name="connsiteY0" fmla="*/ 6350 h 1396166"/>
                  <a:gd name="connsiteX1" fmla="*/ 1581150 w 1581150"/>
                  <a:gd name="connsiteY1" fmla="*/ 0 h 1396166"/>
                  <a:gd name="connsiteX2" fmla="*/ 1485900 w 1581150"/>
                  <a:gd name="connsiteY2" fmla="*/ 1396166 h 1396166"/>
                  <a:gd name="connsiteX3" fmla="*/ 431800 w 1581150"/>
                  <a:gd name="connsiteY3" fmla="*/ 1396166 h 1396166"/>
                  <a:gd name="connsiteX4" fmla="*/ 0 w 1581150"/>
                  <a:gd name="connsiteY4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485900 w 2070159"/>
                  <a:gd name="connsiteY3" fmla="*/ 1396166 h 1396166"/>
                  <a:gd name="connsiteX4" fmla="*/ 431800 w 2070159"/>
                  <a:gd name="connsiteY4" fmla="*/ 1396166 h 1396166"/>
                  <a:gd name="connsiteX5" fmla="*/ 0 w 2070159"/>
                  <a:gd name="connsiteY5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974850 w 2070159"/>
                  <a:gd name="connsiteY3" fmla="*/ 889000 h 1396166"/>
                  <a:gd name="connsiteX4" fmla="*/ 1485900 w 2070159"/>
                  <a:gd name="connsiteY4" fmla="*/ 1396166 h 1396166"/>
                  <a:gd name="connsiteX5" fmla="*/ 431800 w 2070159"/>
                  <a:gd name="connsiteY5" fmla="*/ 1396166 h 1396166"/>
                  <a:gd name="connsiteX6" fmla="*/ 0 w 2070159"/>
                  <a:gd name="connsiteY6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974850 w 2070159"/>
                  <a:gd name="connsiteY3" fmla="*/ 889000 h 1396166"/>
                  <a:gd name="connsiteX4" fmla="*/ 1962150 w 2070159"/>
                  <a:gd name="connsiteY4" fmla="*/ 1276350 h 1396166"/>
                  <a:gd name="connsiteX5" fmla="*/ 1485900 w 2070159"/>
                  <a:gd name="connsiteY5" fmla="*/ 1396166 h 1396166"/>
                  <a:gd name="connsiteX6" fmla="*/ 431800 w 2070159"/>
                  <a:gd name="connsiteY6" fmla="*/ 1396166 h 1396166"/>
                  <a:gd name="connsiteX7" fmla="*/ 0 w 2070159"/>
                  <a:gd name="connsiteY7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974850 w 2070159"/>
                  <a:gd name="connsiteY3" fmla="*/ 889000 h 1396166"/>
                  <a:gd name="connsiteX4" fmla="*/ 1962150 w 2070159"/>
                  <a:gd name="connsiteY4" fmla="*/ 1276350 h 1396166"/>
                  <a:gd name="connsiteX5" fmla="*/ 1847850 w 2070159"/>
                  <a:gd name="connsiteY5" fmla="*/ 1263650 h 1396166"/>
                  <a:gd name="connsiteX6" fmla="*/ 1485900 w 2070159"/>
                  <a:gd name="connsiteY6" fmla="*/ 1396166 h 1396166"/>
                  <a:gd name="connsiteX7" fmla="*/ 431800 w 2070159"/>
                  <a:gd name="connsiteY7" fmla="*/ 1396166 h 1396166"/>
                  <a:gd name="connsiteX8" fmla="*/ 0 w 2070159"/>
                  <a:gd name="connsiteY8" fmla="*/ 6350 h 1396166"/>
                  <a:gd name="connsiteX0" fmla="*/ 0 w 2070159"/>
                  <a:gd name="connsiteY0" fmla="*/ 6350 h 1510466"/>
                  <a:gd name="connsiteX1" fmla="*/ 1581150 w 2070159"/>
                  <a:gd name="connsiteY1" fmla="*/ 0 h 1510466"/>
                  <a:gd name="connsiteX2" fmla="*/ 2070100 w 2070159"/>
                  <a:gd name="connsiteY2" fmla="*/ 889000 h 1510466"/>
                  <a:gd name="connsiteX3" fmla="*/ 1974850 w 2070159"/>
                  <a:gd name="connsiteY3" fmla="*/ 889000 h 1510466"/>
                  <a:gd name="connsiteX4" fmla="*/ 1962150 w 2070159"/>
                  <a:gd name="connsiteY4" fmla="*/ 1276350 h 1510466"/>
                  <a:gd name="connsiteX5" fmla="*/ 1847850 w 2070159"/>
                  <a:gd name="connsiteY5" fmla="*/ 1263650 h 1510466"/>
                  <a:gd name="connsiteX6" fmla="*/ 1276350 w 2070159"/>
                  <a:gd name="connsiteY6" fmla="*/ 1510466 h 1510466"/>
                  <a:gd name="connsiteX7" fmla="*/ 431800 w 2070159"/>
                  <a:gd name="connsiteY7" fmla="*/ 1396166 h 1510466"/>
                  <a:gd name="connsiteX8" fmla="*/ 0 w 2070159"/>
                  <a:gd name="connsiteY8" fmla="*/ 6350 h 1510466"/>
                  <a:gd name="connsiteX0" fmla="*/ 0 w 2070159"/>
                  <a:gd name="connsiteY0" fmla="*/ 6350 h 1520161"/>
                  <a:gd name="connsiteX1" fmla="*/ 1581150 w 2070159"/>
                  <a:gd name="connsiteY1" fmla="*/ 0 h 1520161"/>
                  <a:gd name="connsiteX2" fmla="*/ 2070100 w 2070159"/>
                  <a:gd name="connsiteY2" fmla="*/ 889000 h 1520161"/>
                  <a:gd name="connsiteX3" fmla="*/ 1974850 w 2070159"/>
                  <a:gd name="connsiteY3" fmla="*/ 889000 h 1520161"/>
                  <a:gd name="connsiteX4" fmla="*/ 1962150 w 2070159"/>
                  <a:gd name="connsiteY4" fmla="*/ 1276350 h 1520161"/>
                  <a:gd name="connsiteX5" fmla="*/ 1847850 w 2070159"/>
                  <a:gd name="connsiteY5" fmla="*/ 1263650 h 1520161"/>
                  <a:gd name="connsiteX6" fmla="*/ 1276350 w 2070159"/>
                  <a:gd name="connsiteY6" fmla="*/ 1510466 h 1520161"/>
                  <a:gd name="connsiteX7" fmla="*/ 431800 w 2070159"/>
                  <a:gd name="connsiteY7" fmla="*/ 1396166 h 1520161"/>
                  <a:gd name="connsiteX8" fmla="*/ 0 w 2070159"/>
                  <a:gd name="connsiteY8" fmla="*/ 6350 h 1520161"/>
                  <a:gd name="connsiteX0" fmla="*/ 0 w 2070159"/>
                  <a:gd name="connsiteY0" fmla="*/ 6350 h 1550341"/>
                  <a:gd name="connsiteX1" fmla="*/ 1581150 w 2070159"/>
                  <a:gd name="connsiteY1" fmla="*/ 0 h 1550341"/>
                  <a:gd name="connsiteX2" fmla="*/ 2070100 w 2070159"/>
                  <a:gd name="connsiteY2" fmla="*/ 889000 h 1550341"/>
                  <a:gd name="connsiteX3" fmla="*/ 1974850 w 2070159"/>
                  <a:gd name="connsiteY3" fmla="*/ 889000 h 1550341"/>
                  <a:gd name="connsiteX4" fmla="*/ 1962150 w 2070159"/>
                  <a:gd name="connsiteY4" fmla="*/ 1276350 h 1550341"/>
                  <a:gd name="connsiteX5" fmla="*/ 1847850 w 2070159"/>
                  <a:gd name="connsiteY5" fmla="*/ 1263650 h 1550341"/>
                  <a:gd name="connsiteX6" fmla="*/ 1276350 w 2070159"/>
                  <a:gd name="connsiteY6" fmla="*/ 1510466 h 1550341"/>
                  <a:gd name="connsiteX7" fmla="*/ 793750 w 2070159"/>
                  <a:gd name="connsiteY7" fmla="*/ 1536700 h 1550341"/>
                  <a:gd name="connsiteX8" fmla="*/ 431800 w 2070159"/>
                  <a:gd name="connsiteY8" fmla="*/ 1396166 h 1550341"/>
                  <a:gd name="connsiteX9" fmla="*/ 0 w 2070159"/>
                  <a:gd name="connsiteY9" fmla="*/ 6350 h 1550341"/>
                  <a:gd name="connsiteX0" fmla="*/ 0 w 2070159"/>
                  <a:gd name="connsiteY0" fmla="*/ 6350 h 1545670"/>
                  <a:gd name="connsiteX1" fmla="*/ 1581150 w 2070159"/>
                  <a:gd name="connsiteY1" fmla="*/ 0 h 1545670"/>
                  <a:gd name="connsiteX2" fmla="*/ 2070100 w 2070159"/>
                  <a:gd name="connsiteY2" fmla="*/ 889000 h 1545670"/>
                  <a:gd name="connsiteX3" fmla="*/ 1974850 w 2070159"/>
                  <a:gd name="connsiteY3" fmla="*/ 889000 h 1545670"/>
                  <a:gd name="connsiteX4" fmla="*/ 1962150 w 2070159"/>
                  <a:gd name="connsiteY4" fmla="*/ 1276350 h 1545670"/>
                  <a:gd name="connsiteX5" fmla="*/ 1847850 w 2070159"/>
                  <a:gd name="connsiteY5" fmla="*/ 1263650 h 1545670"/>
                  <a:gd name="connsiteX6" fmla="*/ 1276350 w 2070159"/>
                  <a:gd name="connsiteY6" fmla="*/ 1510466 h 1545670"/>
                  <a:gd name="connsiteX7" fmla="*/ 793750 w 2070159"/>
                  <a:gd name="connsiteY7" fmla="*/ 1536700 h 1545670"/>
                  <a:gd name="connsiteX8" fmla="*/ 565150 w 2070159"/>
                  <a:gd name="connsiteY8" fmla="*/ 1498600 h 1545670"/>
                  <a:gd name="connsiteX9" fmla="*/ 431800 w 2070159"/>
                  <a:gd name="connsiteY9" fmla="*/ 1396166 h 1545670"/>
                  <a:gd name="connsiteX10" fmla="*/ 0 w 2070159"/>
                  <a:gd name="connsiteY10" fmla="*/ 6350 h 1545670"/>
                  <a:gd name="connsiteX0" fmla="*/ 0 w 2070159"/>
                  <a:gd name="connsiteY0" fmla="*/ 6350 h 1605827"/>
                  <a:gd name="connsiteX1" fmla="*/ 1581150 w 2070159"/>
                  <a:gd name="connsiteY1" fmla="*/ 0 h 1605827"/>
                  <a:gd name="connsiteX2" fmla="*/ 2070100 w 2070159"/>
                  <a:gd name="connsiteY2" fmla="*/ 889000 h 1605827"/>
                  <a:gd name="connsiteX3" fmla="*/ 1974850 w 2070159"/>
                  <a:gd name="connsiteY3" fmla="*/ 889000 h 1605827"/>
                  <a:gd name="connsiteX4" fmla="*/ 1962150 w 2070159"/>
                  <a:gd name="connsiteY4" fmla="*/ 1276350 h 1605827"/>
                  <a:gd name="connsiteX5" fmla="*/ 1847850 w 2070159"/>
                  <a:gd name="connsiteY5" fmla="*/ 1263650 h 1605827"/>
                  <a:gd name="connsiteX6" fmla="*/ 1276350 w 2070159"/>
                  <a:gd name="connsiteY6" fmla="*/ 1510466 h 1605827"/>
                  <a:gd name="connsiteX7" fmla="*/ 793750 w 2070159"/>
                  <a:gd name="connsiteY7" fmla="*/ 1536700 h 1605827"/>
                  <a:gd name="connsiteX8" fmla="*/ 565150 w 2070159"/>
                  <a:gd name="connsiteY8" fmla="*/ 1498600 h 1605827"/>
                  <a:gd name="connsiteX9" fmla="*/ 317500 w 2070159"/>
                  <a:gd name="connsiteY9" fmla="*/ 1497766 h 1605827"/>
                  <a:gd name="connsiteX10" fmla="*/ 0 w 2070159"/>
                  <a:gd name="connsiteY10" fmla="*/ 6350 h 1605827"/>
                  <a:gd name="connsiteX0" fmla="*/ 285750 w 2355909"/>
                  <a:gd name="connsiteY0" fmla="*/ 6350 h 1545670"/>
                  <a:gd name="connsiteX1" fmla="*/ 1866900 w 2355909"/>
                  <a:gd name="connsiteY1" fmla="*/ 0 h 1545670"/>
                  <a:gd name="connsiteX2" fmla="*/ 2355850 w 2355909"/>
                  <a:gd name="connsiteY2" fmla="*/ 889000 h 1545670"/>
                  <a:gd name="connsiteX3" fmla="*/ 2260600 w 2355909"/>
                  <a:gd name="connsiteY3" fmla="*/ 889000 h 1545670"/>
                  <a:gd name="connsiteX4" fmla="*/ 2247900 w 2355909"/>
                  <a:gd name="connsiteY4" fmla="*/ 1276350 h 1545670"/>
                  <a:gd name="connsiteX5" fmla="*/ 2133600 w 2355909"/>
                  <a:gd name="connsiteY5" fmla="*/ 1263650 h 1545670"/>
                  <a:gd name="connsiteX6" fmla="*/ 1562100 w 2355909"/>
                  <a:gd name="connsiteY6" fmla="*/ 1510466 h 1545670"/>
                  <a:gd name="connsiteX7" fmla="*/ 1079500 w 2355909"/>
                  <a:gd name="connsiteY7" fmla="*/ 1536700 h 1545670"/>
                  <a:gd name="connsiteX8" fmla="*/ 850900 w 2355909"/>
                  <a:gd name="connsiteY8" fmla="*/ 1498600 h 1545670"/>
                  <a:gd name="connsiteX9" fmla="*/ 603250 w 2355909"/>
                  <a:gd name="connsiteY9" fmla="*/ 1497766 h 1545670"/>
                  <a:gd name="connsiteX10" fmla="*/ 0 w 2355909"/>
                  <a:gd name="connsiteY10" fmla="*/ 1250950 h 1545670"/>
                  <a:gd name="connsiteX11" fmla="*/ 285750 w 2355909"/>
                  <a:gd name="connsiteY11" fmla="*/ 6350 h 1545670"/>
                  <a:gd name="connsiteX0" fmla="*/ 415956 w 2486115"/>
                  <a:gd name="connsiteY0" fmla="*/ 6350 h 1545670"/>
                  <a:gd name="connsiteX1" fmla="*/ 1997106 w 2486115"/>
                  <a:gd name="connsiteY1" fmla="*/ 0 h 1545670"/>
                  <a:gd name="connsiteX2" fmla="*/ 2486056 w 2486115"/>
                  <a:gd name="connsiteY2" fmla="*/ 889000 h 1545670"/>
                  <a:gd name="connsiteX3" fmla="*/ 2390806 w 2486115"/>
                  <a:gd name="connsiteY3" fmla="*/ 889000 h 1545670"/>
                  <a:gd name="connsiteX4" fmla="*/ 2378106 w 2486115"/>
                  <a:gd name="connsiteY4" fmla="*/ 1276350 h 1545670"/>
                  <a:gd name="connsiteX5" fmla="*/ 2263806 w 2486115"/>
                  <a:gd name="connsiteY5" fmla="*/ 1263650 h 1545670"/>
                  <a:gd name="connsiteX6" fmla="*/ 1692306 w 2486115"/>
                  <a:gd name="connsiteY6" fmla="*/ 1510466 h 1545670"/>
                  <a:gd name="connsiteX7" fmla="*/ 1209706 w 2486115"/>
                  <a:gd name="connsiteY7" fmla="*/ 1536700 h 1545670"/>
                  <a:gd name="connsiteX8" fmla="*/ 981106 w 2486115"/>
                  <a:gd name="connsiteY8" fmla="*/ 1498600 h 1545670"/>
                  <a:gd name="connsiteX9" fmla="*/ 733456 w 2486115"/>
                  <a:gd name="connsiteY9" fmla="*/ 1497766 h 1545670"/>
                  <a:gd name="connsiteX10" fmla="*/ 130206 w 2486115"/>
                  <a:gd name="connsiteY10" fmla="*/ 1250950 h 1545670"/>
                  <a:gd name="connsiteX11" fmla="*/ 3206 w 2486115"/>
                  <a:gd name="connsiteY11" fmla="*/ 889000 h 1545670"/>
                  <a:gd name="connsiteX12" fmla="*/ 415956 w 2486115"/>
                  <a:gd name="connsiteY12" fmla="*/ 6350 h 1545670"/>
                  <a:gd name="connsiteX0" fmla="*/ 415956 w 2486115"/>
                  <a:gd name="connsiteY0" fmla="*/ 6350 h 1545670"/>
                  <a:gd name="connsiteX1" fmla="*/ 1997106 w 2486115"/>
                  <a:gd name="connsiteY1" fmla="*/ 0 h 1545670"/>
                  <a:gd name="connsiteX2" fmla="*/ 2486056 w 2486115"/>
                  <a:gd name="connsiteY2" fmla="*/ 889000 h 1545670"/>
                  <a:gd name="connsiteX3" fmla="*/ 2390806 w 2486115"/>
                  <a:gd name="connsiteY3" fmla="*/ 889000 h 1545670"/>
                  <a:gd name="connsiteX4" fmla="*/ 2378106 w 2486115"/>
                  <a:gd name="connsiteY4" fmla="*/ 1276350 h 1545670"/>
                  <a:gd name="connsiteX5" fmla="*/ 2263806 w 2486115"/>
                  <a:gd name="connsiteY5" fmla="*/ 1263650 h 1545670"/>
                  <a:gd name="connsiteX6" fmla="*/ 1692306 w 2486115"/>
                  <a:gd name="connsiteY6" fmla="*/ 1510466 h 1545670"/>
                  <a:gd name="connsiteX7" fmla="*/ 1209706 w 2486115"/>
                  <a:gd name="connsiteY7" fmla="*/ 1536700 h 1545670"/>
                  <a:gd name="connsiteX8" fmla="*/ 981106 w 2486115"/>
                  <a:gd name="connsiteY8" fmla="*/ 1498600 h 1545670"/>
                  <a:gd name="connsiteX9" fmla="*/ 733456 w 2486115"/>
                  <a:gd name="connsiteY9" fmla="*/ 1497766 h 1545670"/>
                  <a:gd name="connsiteX10" fmla="*/ 130206 w 2486115"/>
                  <a:gd name="connsiteY10" fmla="*/ 1250950 h 1545670"/>
                  <a:gd name="connsiteX11" fmla="*/ 3206 w 2486115"/>
                  <a:gd name="connsiteY11" fmla="*/ 889000 h 1545670"/>
                  <a:gd name="connsiteX12" fmla="*/ 454056 w 2486115"/>
                  <a:gd name="connsiteY12" fmla="*/ 63500 h 1545670"/>
                  <a:gd name="connsiteX13" fmla="*/ 415956 w 2486115"/>
                  <a:gd name="connsiteY13" fmla="*/ 6350 h 1545670"/>
                  <a:gd name="connsiteX0" fmla="*/ 415956 w 2486056"/>
                  <a:gd name="connsiteY0" fmla="*/ 26123 h 1565443"/>
                  <a:gd name="connsiteX1" fmla="*/ 1997106 w 2486056"/>
                  <a:gd name="connsiteY1" fmla="*/ 19773 h 1565443"/>
                  <a:gd name="connsiteX2" fmla="*/ 1939956 w 2486056"/>
                  <a:gd name="connsiteY2" fmla="*/ 83273 h 1565443"/>
                  <a:gd name="connsiteX3" fmla="*/ 2486056 w 2486056"/>
                  <a:gd name="connsiteY3" fmla="*/ 908773 h 1565443"/>
                  <a:gd name="connsiteX4" fmla="*/ 2390806 w 2486056"/>
                  <a:gd name="connsiteY4" fmla="*/ 908773 h 1565443"/>
                  <a:gd name="connsiteX5" fmla="*/ 2378106 w 2486056"/>
                  <a:gd name="connsiteY5" fmla="*/ 1296123 h 1565443"/>
                  <a:gd name="connsiteX6" fmla="*/ 2263806 w 2486056"/>
                  <a:gd name="connsiteY6" fmla="*/ 1283423 h 1565443"/>
                  <a:gd name="connsiteX7" fmla="*/ 1692306 w 2486056"/>
                  <a:gd name="connsiteY7" fmla="*/ 1530239 h 1565443"/>
                  <a:gd name="connsiteX8" fmla="*/ 1209706 w 2486056"/>
                  <a:gd name="connsiteY8" fmla="*/ 1556473 h 1565443"/>
                  <a:gd name="connsiteX9" fmla="*/ 981106 w 2486056"/>
                  <a:gd name="connsiteY9" fmla="*/ 1518373 h 1565443"/>
                  <a:gd name="connsiteX10" fmla="*/ 733456 w 2486056"/>
                  <a:gd name="connsiteY10" fmla="*/ 1517539 h 1565443"/>
                  <a:gd name="connsiteX11" fmla="*/ 130206 w 2486056"/>
                  <a:gd name="connsiteY11" fmla="*/ 1270723 h 1565443"/>
                  <a:gd name="connsiteX12" fmla="*/ 3206 w 2486056"/>
                  <a:gd name="connsiteY12" fmla="*/ 908773 h 1565443"/>
                  <a:gd name="connsiteX13" fmla="*/ 454056 w 2486056"/>
                  <a:gd name="connsiteY13" fmla="*/ 83273 h 1565443"/>
                  <a:gd name="connsiteX14" fmla="*/ 415956 w 2486056"/>
                  <a:gd name="connsiteY14" fmla="*/ 26123 h 1565443"/>
                  <a:gd name="connsiteX0" fmla="*/ 415956 w 2486934"/>
                  <a:gd name="connsiteY0" fmla="*/ 26123 h 1565443"/>
                  <a:gd name="connsiteX1" fmla="*/ 1997106 w 2486934"/>
                  <a:gd name="connsiteY1" fmla="*/ 19773 h 1565443"/>
                  <a:gd name="connsiteX2" fmla="*/ 1939956 w 2486934"/>
                  <a:gd name="connsiteY2" fmla="*/ 83273 h 1565443"/>
                  <a:gd name="connsiteX3" fmla="*/ 2486056 w 2486934"/>
                  <a:gd name="connsiteY3" fmla="*/ 908773 h 1565443"/>
                  <a:gd name="connsiteX4" fmla="*/ 2390806 w 2486934"/>
                  <a:gd name="connsiteY4" fmla="*/ 908773 h 1565443"/>
                  <a:gd name="connsiteX5" fmla="*/ 2378106 w 2486934"/>
                  <a:gd name="connsiteY5" fmla="*/ 1296123 h 1565443"/>
                  <a:gd name="connsiteX6" fmla="*/ 2263806 w 2486934"/>
                  <a:gd name="connsiteY6" fmla="*/ 1283423 h 1565443"/>
                  <a:gd name="connsiteX7" fmla="*/ 1692306 w 2486934"/>
                  <a:gd name="connsiteY7" fmla="*/ 1530239 h 1565443"/>
                  <a:gd name="connsiteX8" fmla="*/ 1209706 w 2486934"/>
                  <a:gd name="connsiteY8" fmla="*/ 1556473 h 1565443"/>
                  <a:gd name="connsiteX9" fmla="*/ 981106 w 2486934"/>
                  <a:gd name="connsiteY9" fmla="*/ 1518373 h 1565443"/>
                  <a:gd name="connsiteX10" fmla="*/ 733456 w 2486934"/>
                  <a:gd name="connsiteY10" fmla="*/ 1517539 h 1565443"/>
                  <a:gd name="connsiteX11" fmla="*/ 130206 w 2486934"/>
                  <a:gd name="connsiteY11" fmla="*/ 1270723 h 1565443"/>
                  <a:gd name="connsiteX12" fmla="*/ 3206 w 2486934"/>
                  <a:gd name="connsiteY12" fmla="*/ 908773 h 1565443"/>
                  <a:gd name="connsiteX13" fmla="*/ 454056 w 2486934"/>
                  <a:gd name="connsiteY13" fmla="*/ 83273 h 1565443"/>
                  <a:gd name="connsiteX14" fmla="*/ 415956 w 2486934"/>
                  <a:gd name="connsiteY14" fmla="*/ 26123 h 1565443"/>
                  <a:gd name="connsiteX0" fmla="*/ 415956 w 2486923"/>
                  <a:gd name="connsiteY0" fmla="*/ 26123 h 1565443"/>
                  <a:gd name="connsiteX1" fmla="*/ 1997106 w 2486923"/>
                  <a:gd name="connsiteY1" fmla="*/ 19773 h 1565443"/>
                  <a:gd name="connsiteX2" fmla="*/ 1939956 w 2486923"/>
                  <a:gd name="connsiteY2" fmla="*/ 83273 h 1565443"/>
                  <a:gd name="connsiteX3" fmla="*/ 2486056 w 2486923"/>
                  <a:gd name="connsiteY3" fmla="*/ 908773 h 1565443"/>
                  <a:gd name="connsiteX4" fmla="*/ 2390806 w 2486923"/>
                  <a:gd name="connsiteY4" fmla="*/ 908773 h 1565443"/>
                  <a:gd name="connsiteX5" fmla="*/ 2378106 w 2486923"/>
                  <a:gd name="connsiteY5" fmla="*/ 1296123 h 1565443"/>
                  <a:gd name="connsiteX6" fmla="*/ 2263806 w 2486923"/>
                  <a:gd name="connsiteY6" fmla="*/ 1283423 h 1565443"/>
                  <a:gd name="connsiteX7" fmla="*/ 1692306 w 2486923"/>
                  <a:gd name="connsiteY7" fmla="*/ 1530239 h 1565443"/>
                  <a:gd name="connsiteX8" fmla="*/ 1209706 w 2486923"/>
                  <a:gd name="connsiteY8" fmla="*/ 1556473 h 1565443"/>
                  <a:gd name="connsiteX9" fmla="*/ 981106 w 2486923"/>
                  <a:gd name="connsiteY9" fmla="*/ 1518373 h 1565443"/>
                  <a:gd name="connsiteX10" fmla="*/ 733456 w 2486923"/>
                  <a:gd name="connsiteY10" fmla="*/ 1517539 h 1565443"/>
                  <a:gd name="connsiteX11" fmla="*/ 130206 w 2486923"/>
                  <a:gd name="connsiteY11" fmla="*/ 1270723 h 1565443"/>
                  <a:gd name="connsiteX12" fmla="*/ 3206 w 2486923"/>
                  <a:gd name="connsiteY12" fmla="*/ 908773 h 1565443"/>
                  <a:gd name="connsiteX13" fmla="*/ 454056 w 2486923"/>
                  <a:gd name="connsiteY13" fmla="*/ 83273 h 1565443"/>
                  <a:gd name="connsiteX14" fmla="*/ 415956 w 2486923"/>
                  <a:gd name="connsiteY14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92396"/>
                  <a:gd name="connsiteX1" fmla="*/ 2097944 w 2587761"/>
                  <a:gd name="connsiteY1" fmla="*/ 19773 h 1592396"/>
                  <a:gd name="connsiteX2" fmla="*/ 2040794 w 2587761"/>
                  <a:gd name="connsiteY2" fmla="*/ 83273 h 1592396"/>
                  <a:gd name="connsiteX3" fmla="*/ 2586894 w 2587761"/>
                  <a:gd name="connsiteY3" fmla="*/ 908773 h 1592396"/>
                  <a:gd name="connsiteX4" fmla="*/ 2491644 w 2587761"/>
                  <a:gd name="connsiteY4" fmla="*/ 908773 h 1592396"/>
                  <a:gd name="connsiteX5" fmla="*/ 2478944 w 2587761"/>
                  <a:gd name="connsiteY5" fmla="*/ 1296123 h 1592396"/>
                  <a:gd name="connsiteX6" fmla="*/ 2364644 w 2587761"/>
                  <a:gd name="connsiteY6" fmla="*/ 1283423 h 1592396"/>
                  <a:gd name="connsiteX7" fmla="*/ 1793144 w 2587761"/>
                  <a:gd name="connsiteY7" fmla="*/ 1530239 h 1592396"/>
                  <a:gd name="connsiteX8" fmla="*/ 1310544 w 2587761"/>
                  <a:gd name="connsiteY8" fmla="*/ 1556473 h 1592396"/>
                  <a:gd name="connsiteX9" fmla="*/ 1081944 w 2587761"/>
                  <a:gd name="connsiteY9" fmla="*/ 1518373 h 1592396"/>
                  <a:gd name="connsiteX10" fmla="*/ 834294 w 2587761"/>
                  <a:gd name="connsiteY10" fmla="*/ 1517539 h 1592396"/>
                  <a:gd name="connsiteX11" fmla="*/ 231044 w 2587761"/>
                  <a:gd name="connsiteY11" fmla="*/ 1270723 h 1592396"/>
                  <a:gd name="connsiteX12" fmla="*/ 104044 w 2587761"/>
                  <a:gd name="connsiteY12" fmla="*/ 908773 h 1592396"/>
                  <a:gd name="connsiteX13" fmla="*/ 21495 w 2587761"/>
                  <a:gd name="connsiteY13" fmla="*/ 908774 h 1592396"/>
                  <a:gd name="connsiteX14" fmla="*/ 554894 w 2587761"/>
                  <a:gd name="connsiteY14" fmla="*/ 83273 h 1592396"/>
                  <a:gd name="connsiteX15" fmla="*/ 516794 w 2587761"/>
                  <a:gd name="connsiteY15" fmla="*/ 26123 h 1592396"/>
                  <a:gd name="connsiteX0" fmla="*/ 516794 w 2587761"/>
                  <a:gd name="connsiteY0" fmla="*/ 26123 h 1596205"/>
                  <a:gd name="connsiteX1" fmla="*/ 2097944 w 2587761"/>
                  <a:gd name="connsiteY1" fmla="*/ 19773 h 1596205"/>
                  <a:gd name="connsiteX2" fmla="*/ 2040794 w 2587761"/>
                  <a:gd name="connsiteY2" fmla="*/ 83273 h 1596205"/>
                  <a:gd name="connsiteX3" fmla="*/ 2586894 w 2587761"/>
                  <a:gd name="connsiteY3" fmla="*/ 908773 h 1596205"/>
                  <a:gd name="connsiteX4" fmla="*/ 2491644 w 2587761"/>
                  <a:gd name="connsiteY4" fmla="*/ 908773 h 1596205"/>
                  <a:gd name="connsiteX5" fmla="*/ 2478944 w 2587761"/>
                  <a:gd name="connsiteY5" fmla="*/ 1296123 h 1596205"/>
                  <a:gd name="connsiteX6" fmla="*/ 2364644 w 2587761"/>
                  <a:gd name="connsiteY6" fmla="*/ 1283423 h 1596205"/>
                  <a:gd name="connsiteX7" fmla="*/ 1793144 w 2587761"/>
                  <a:gd name="connsiteY7" fmla="*/ 1530239 h 1596205"/>
                  <a:gd name="connsiteX8" fmla="*/ 1310544 w 2587761"/>
                  <a:gd name="connsiteY8" fmla="*/ 1556473 h 1596205"/>
                  <a:gd name="connsiteX9" fmla="*/ 1081944 w 2587761"/>
                  <a:gd name="connsiteY9" fmla="*/ 1518373 h 1596205"/>
                  <a:gd name="connsiteX10" fmla="*/ 834294 w 2587761"/>
                  <a:gd name="connsiteY10" fmla="*/ 1517539 h 1596205"/>
                  <a:gd name="connsiteX11" fmla="*/ 231044 w 2587761"/>
                  <a:gd name="connsiteY11" fmla="*/ 1270723 h 1596205"/>
                  <a:gd name="connsiteX12" fmla="*/ 104044 w 2587761"/>
                  <a:gd name="connsiteY12" fmla="*/ 908773 h 1596205"/>
                  <a:gd name="connsiteX13" fmla="*/ 21495 w 2587761"/>
                  <a:gd name="connsiteY13" fmla="*/ 908774 h 1596205"/>
                  <a:gd name="connsiteX14" fmla="*/ 554894 w 2587761"/>
                  <a:gd name="connsiteY14" fmla="*/ 83273 h 1596205"/>
                  <a:gd name="connsiteX15" fmla="*/ 516794 w 2587761"/>
                  <a:gd name="connsiteY15" fmla="*/ 26123 h 1596205"/>
                  <a:gd name="connsiteX0" fmla="*/ 516794 w 2587761"/>
                  <a:gd name="connsiteY0" fmla="*/ 26123 h 1596205"/>
                  <a:gd name="connsiteX1" fmla="*/ 2097944 w 2587761"/>
                  <a:gd name="connsiteY1" fmla="*/ 19773 h 1596205"/>
                  <a:gd name="connsiteX2" fmla="*/ 2040794 w 2587761"/>
                  <a:gd name="connsiteY2" fmla="*/ 83273 h 1596205"/>
                  <a:gd name="connsiteX3" fmla="*/ 2586894 w 2587761"/>
                  <a:gd name="connsiteY3" fmla="*/ 908773 h 1596205"/>
                  <a:gd name="connsiteX4" fmla="*/ 2491644 w 2587761"/>
                  <a:gd name="connsiteY4" fmla="*/ 908773 h 1596205"/>
                  <a:gd name="connsiteX5" fmla="*/ 2478944 w 2587761"/>
                  <a:gd name="connsiteY5" fmla="*/ 1296123 h 1596205"/>
                  <a:gd name="connsiteX6" fmla="*/ 2364644 w 2587761"/>
                  <a:gd name="connsiteY6" fmla="*/ 1283423 h 1596205"/>
                  <a:gd name="connsiteX7" fmla="*/ 1793144 w 2587761"/>
                  <a:gd name="connsiteY7" fmla="*/ 1530239 h 1596205"/>
                  <a:gd name="connsiteX8" fmla="*/ 1310544 w 2587761"/>
                  <a:gd name="connsiteY8" fmla="*/ 1556473 h 1596205"/>
                  <a:gd name="connsiteX9" fmla="*/ 1081944 w 2587761"/>
                  <a:gd name="connsiteY9" fmla="*/ 1518373 h 1596205"/>
                  <a:gd name="connsiteX10" fmla="*/ 834294 w 2587761"/>
                  <a:gd name="connsiteY10" fmla="*/ 1517539 h 1596205"/>
                  <a:gd name="connsiteX11" fmla="*/ 231044 w 2587761"/>
                  <a:gd name="connsiteY11" fmla="*/ 1270723 h 1596205"/>
                  <a:gd name="connsiteX12" fmla="*/ 104044 w 2587761"/>
                  <a:gd name="connsiteY12" fmla="*/ 908773 h 1596205"/>
                  <a:gd name="connsiteX13" fmla="*/ 21495 w 2587761"/>
                  <a:gd name="connsiteY13" fmla="*/ 908774 h 1596205"/>
                  <a:gd name="connsiteX14" fmla="*/ 554894 w 2587761"/>
                  <a:gd name="connsiteY14" fmla="*/ 83273 h 1596205"/>
                  <a:gd name="connsiteX15" fmla="*/ 516794 w 2587761"/>
                  <a:gd name="connsiteY15" fmla="*/ 26123 h 1596205"/>
                  <a:gd name="connsiteX0" fmla="*/ 516794 w 2587761"/>
                  <a:gd name="connsiteY0" fmla="*/ 26123 h 1597888"/>
                  <a:gd name="connsiteX1" fmla="*/ 2097944 w 2587761"/>
                  <a:gd name="connsiteY1" fmla="*/ 19773 h 1597888"/>
                  <a:gd name="connsiteX2" fmla="*/ 2040794 w 2587761"/>
                  <a:gd name="connsiteY2" fmla="*/ 83273 h 1597888"/>
                  <a:gd name="connsiteX3" fmla="*/ 2586894 w 2587761"/>
                  <a:gd name="connsiteY3" fmla="*/ 908773 h 1597888"/>
                  <a:gd name="connsiteX4" fmla="*/ 2491644 w 2587761"/>
                  <a:gd name="connsiteY4" fmla="*/ 908773 h 1597888"/>
                  <a:gd name="connsiteX5" fmla="*/ 2478944 w 2587761"/>
                  <a:gd name="connsiteY5" fmla="*/ 1296123 h 1597888"/>
                  <a:gd name="connsiteX6" fmla="*/ 2364644 w 2587761"/>
                  <a:gd name="connsiteY6" fmla="*/ 1283423 h 1597888"/>
                  <a:gd name="connsiteX7" fmla="*/ 1793144 w 2587761"/>
                  <a:gd name="connsiteY7" fmla="*/ 1530239 h 1597888"/>
                  <a:gd name="connsiteX8" fmla="*/ 1310544 w 2587761"/>
                  <a:gd name="connsiteY8" fmla="*/ 1556473 h 1597888"/>
                  <a:gd name="connsiteX9" fmla="*/ 1081944 w 2587761"/>
                  <a:gd name="connsiteY9" fmla="*/ 1518373 h 1597888"/>
                  <a:gd name="connsiteX10" fmla="*/ 834294 w 2587761"/>
                  <a:gd name="connsiteY10" fmla="*/ 1517539 h 1597888"/>
                  <a:gd name="connsiteX11" fmla="*/ 231044 w 2587761"/>
                  <a:gd name="connsiteY11" fmla="*/ 1270723 h 1597888"/>
                  <a:gd name="connsiteX12" fmla="*/ 104044 w 2587761"/>
                  <a:gd name="connsiteY12" fmla="*/ 908773 h 1597888"/>
                  <a:gd name="connsiteX13" fmla="*/ 21495 w 2587761"/>
                  <a:gd name="connsiteY13" fmla="*/ 908774 h 1597888"/>
                  <a:gd name="connsiteX14" fmla="*/ 554894 w 2587761"/>
                  <a:gd name="connsiteY14" fmla="*/ 83273 h 1597888"/>
                  <a:gd name="connsiteX15" fmla="*/ 516794 w 2587761"/>
                  <a:gd name="connsiteY15" fmla="*/ 26123 h 1597888"/>
                  <a:gd name="connsiteX0" fmla="*/ 516794 w 2587761"/>
                  <a:gd name="connsiteY0" fmla="*/ 26123 h 1597888"/>
                  <a:gd name="connsiteX1" fmla="*/ 2097944 w 2587761"/>
                  <a:gd name="connsiteY1" fmla="*/ 19773 h 1597888"/>
                  <a:gd name="connsiteX2" fmla="*/ 2040794 w 2587761"/>
                  <a:gd name="connsiteY2" fmla="*/ 83273 h 1597888"/>
                  <a:gd name="connsiteX3" fmla="*/ 2586894 w 2587761"/>
                  <a:gd name="connsiteY3" fmla="*/ 908773 h 1597888"/>
                  <a:gd name="connsiteX4" fmla="*/ 2491644 w 2587761"/>
                  <a:gd name="connsiteY4" fmla="*/ 908773 h 1597888"/>
                  <a:gd name="connsiteX5" fmla="*/ 2478944 w 2587761"/>
                  <a:gd name="connsiteY5" fmla="*/ 1296123 h 1597888"/>
                  <a:gd name="connsiteX6" fmla="*/ 2364644 w 2587761"/>
                  <a:gd name="connsiteY6" fmla="*/ 1283423 h 1597888"/>
                  <a:gd name="connsiteX7" fmla="*/ 1793144 w 2587761"/>
                  <a:gd name="connsiteY7" fmla="*/ 1530239 h 1597888"/>
                  <a:gd name="connsiteX8" fmla="*/ 1526445 w 2587761"/>
                  <a:gd name="connsiteY8" fmla="*/ 1550122 h 1597888"/>
                  <a:gd name="connsiteX9" fmla="*/ 1310544 w 2587761"/>
                  <a:gd name="connsiteY9" fmla="*/ 1556473 h 1597888"/>
                  <a:gd name="connsiteX10" fmla="*/ 1081944 w 2587761"/>
                  <a:gd name="connsiteY10" fmla="*/ 1518373 h 1597888"/>
                  <a:gd name="connsiteX11" fmla="*/ 834294 w 2587761"/>
                  <a:gd name="connsiteY11" fmla="*/ 1517539 h 1597888"/>
                  <a:gd name="connsiteX12" fmla="*/ 231044 w 2587761"/>
                  <a:gd name="connsiteY12" fmla="*/ 1270723 h 1597888"/>
                  <a:gd name="connsiteX13" fmla="*/ 104044 w 2587761"/>
                  <a:gd name="connsiteY13" fmla="*/ 908773 h 1597888"/>
                  <a:gd name="connsiteX14" fmla="*/ 21495 w 2587761"/>
                  <a:gd name="connsiteY14" fmla="*/ 908774 h 1597888"/>
                  <a:gd name="connsiteX15" fmla="*/ 554894 w 2587761"/>
                  <a:gd name="connsiteY15" fmla="*/ 83273 h 1597888"/>
                  <a:gd name="connsiteX16" fmla="*/ 516794 w 2587761"/>
                  <a:gd name="connsiteY16" fmla="*/ 26123 h 1597888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354193 h 1928790"/>
                  <a:gd name="connsiteX1" fmla="*/ 2097944 w 2587761"/>
                  <a:gd name="connsiteY1" fmla="*/ 347843 h 1928790"/>
                  <a:gd name="connsiteX2" fmla="*/ 2040794 w 2587761"/>
                  <a:gd name="connsiteY2" fmla="*/ 411343 h 1928790"/>
                  <a:gd name="connsiteX3" fmla="*/ 2586894 w 2587761"/>
                  <a:gd name="connsiteY3" fmla="*/ 1236843 h 1928790"/>
                  <a:gd name="connsiteX4" fmla="*/ 2491644 w 2587761"/>
                  <a:gd name="connsiteY4" fmla="*/ 1236843 h 1928790"/>
                  <a:gd name="connsiteX5" fmla="*/ 2478944 w 2587761"/>
                  <a:gd name="connsiteY5" fmla="*/ 1624193 h 1928790"/>
                  <a:gd name="connsiteX6" fmla="*/ 2364644 w 2587761"/>
                  <a:gd name="connsiteY6" fmla="*/ 1611493 h 1928790"/>
                  <a:gd name="connsiteX7" fmla="*/ 1793144 w 2587761"/>
                  <a:gd name="connsiteY7" fmla="*/ 1858309 h 1928790"/>
                  <a:gd name="connsiteX8" fmla="*/ 1526445 w 2587761"/>
                  <a:gd name="connsiteY8" fmla="*/ 1878192 h 1928790"/>
                  <a:gd name="connsiteX9" fmla="*/ 1310544 w 2587761"/>
                  <a:gd name="connsiteY9" fmla="*/ 1884543 h 1928790"/>
                  <a:gd name="connsiteX10" fmla="*/ 1081944 w 2587761"/>
                  <a:gd name="connsiteY10" fmla="*/ 1846443 h 1928790"/>
                  <a:gd name="connsiteX11" fmla="*/ 834294 w 2587761"/>
                  <a:gd name="connsiteY11" fmla="*/ 1845609 h 1928790"/>
                  <a:gd name="connsiteX12" fmla="*/ 231044 w 2587761"/>
                  <a:gd name="connsiteY12" fmla="*/ 1598793 h 1928790"/>
                  <a:gd name="connsiteX13" fmla="*/ 104044 w 2587761"/>
                  <a:gd name="connsiteY13" fmla="*/ 1236843 h 1928790"/>
                  <a:gd name="connsiteX14" fmla="*/ 21495 w 2587761"/>
                  <a:gd name="connsiteY14" fmla="*/ 1236844 h 1928790"/>
                  <a:gd name="connsiteX15" fmla="*/ 554894 w 2587761"/>
                  <a:gd name="connsiteY15" fmla="*/ 411343 h 1928790"/>
                  <a:gd name="connsiteX16" fmla="*/ 516794 w 2587761"/>
                  <a:gd name="connsiteY16" fmla="*/ 354193 h 1928790"/>
                  <a:gd name="connsiteX0" fmla="*/ 516794 w 2587761"/>
                  <a:gd name="connsiteY0" fmla="*/ 403581 h 1978178"/>
                  <a:gd name="connsiteX1" fmla="*/ 2097944 w 2587761"/>
                  <a:gd name="connsiteY1" fmla="*/ 397231 h 1978178"/>
                  <a:gd name="connsiteX2" fmla="*/ 2040794 w 2587761"/>
                  <a:gd name="connsiteY2" fmla="*/ 460731 h 1978178"/>
                  <a:gd name="connsiteX3" fmla="*/ 2586894 w 2587761"/>
                  <a:gd name="connsiteY3" fmla="*/ 1286231 h 1978178"/>
                  <a:gd name="connsiteX4" fmla="*/ 2491644 w 2587761"/>
                  <a:gd name="connsiteY4" fmla="*/ 1286231 h 1978178"/>
                  <a:gd name="connsiteX5" fmla="*/ 2478944 w 2587761"/>
                  <a:gd name="connsiteY5" fmla="*/ 1673581 h 1978178"/>
                  <a:gd name="connsiteX6" fmla="*/ 2364644 w 2587761"/>
                  <a:gd name="connsiteY6" fmla="*/ 1660881 h 1978178"/>
                  <a:gd name="connsiteX7" fmla="*/ 1793144 w 2587761"/>
                  <a:gd name="connsiteY7" fmla="*/ 1907697 h 1978178"/>
                  <a:gd name="connsiteX8" fmla="*/ 1526445 w 2587761"/>
                  <a:gd name="connsiteY8" fmla="*/ 1927580 h 1978178"/>
                  <a:gd name="connsiteX9" fmla="*/ 1310544 w 2587761"/>
                  <a:gd name="connsiteY9" fmla="*/ 1933931 h 1978178"/>
                  <a:gd name="connsiteX10" fmla="*/ 1081944 w 2587761"/>
                  <a:gd name="connsiteY10" fmla="*/ 1895831 h 1978178"/>
                  <a:gd name="connsiteX11" fmla="*/ 834294 w 2587761"/>
                  <a:gd name="connsiteY11" fmla="*/ 1894997 h 1978178"/>
                  <a:gd name="connsiteX12" fmla="*/ 231044 w 2587761"/>
                  <a:gd name="connsiteY12" fmla="*/ 1648181 h 1978178"/>
                  <a:gd name="connsiteX13" fmla="*/ 104044 w 2587761"/>
                  <a:gd name="connsiteY13" fmla="*/ 1286231 h 1978178"/>
                  <a:gd name="connsiteX14" fmla="*/ 21495 w 2587761"/>
                  <a:gd name="connsiteY14" fmla="*/ 1286232 h 1978178"/>
                  <a:gd name="connsiteX15" fmla="*/ 554894 w 2587761"/>
                  <a:gd name="connsiteY15" fmla="*/ 460731 h 1978178"/>
                  <a:gd name="connsiteX16" fmla="*/ 516794 w 2587761"/>
                  <a:gd name="connsiteY16" fmla="*/ 403581 h 1978178"/>
                  <a:gd name="connsiteX0" fmla="*/ 516794 w 2587761"/>
                  <a:gd name="connsiteY0" fmla="*/ 403581 h 1978178"/>
                  <a:gd name="connsiteX1" fmla="*/ 2097944 w 2587761"/>
                  <a:gd name="connsiteY1" fmla="*/ 397231 h 1978178"/>
                  <a:gd name="connsiteX2" fmla="*/ 2040794 w 2587761"/>
                  <a:gd name="connsiteY2" fmla="*/ 460731 h 1978178"/>
                  <a:gd name="connsiteX3" fmla="*/ 2586894 w 2587761"/>
                  <a:gd name="connsiteY3" fmla="*/ 1286231 h 1978178"/>
                  <a:gd name="connsiteX4" fmla="*/ 2491644 w 2587761"/>
                  <a:gd name="connsiteY4" fmla="*/ 1286231 h 1978178"/>
                  <a:gd name="connsiteX5" fmla="*/ 2478944 w 2587761"/>
                  <a:gd name="connsiteY5" fmla="*/ 1673581 h 1978178"/>
                  <a:gd name="connsiteX6" fmla="*/ 2364644 w 2587761"/>
                  <a:gd name="connsiteY6" fmla="*/ 1660881 h 1978178"/>
                  <a:gd name="connsiteX7" fmla="*/ 1793144 w 2587761"/>
                  <a:gd name="connsiteY7" fmla="*/ 1907697 h 1978178"/>
                  <a:gd name="connsiteX8" fmla="*/ 1526445 w 2587761"/>
                  <a:gd name="connsiteY8" fmla="*/ 1927580 h 1978178"/>
                  <a:gd name="connsiteX9" fmla="*/ 1310544 w 2587761"/>
                  <a:gd name="connsiteY9" fmla="*/ 1933931 h 1978178"/>
                  <a:gd name="connsiteX10" fmla="*/ 1081944 w 2587761"/>
                  <a:gd name="connsiteY10" fmla="*/ 1895831 h 1978178"/>
                  <a:gd name="connsiteX11" fmla="*/ 834294 w 2587761"/>
                  <a:gd name="connsiteY11" fmla="*/ 1894997 h 1978178"/>
                  <a:gd name="connsiteX12" fmla="*/ 231044 w 2587761"/>
                  <a:gd name="connsiteY12" fmla="*/ 1648181 h 1978178"/>
                  <a:gd name="connsiteX13" fmla="*/ 104044 w 2587761"/>
                  <a:gd name="connsiteY13" fmla="*/ 1286231 h 1978178"/>
                  <a:gd name="connsiteX14" fmla="*/ 21495 w 2587761"/>
                  <a:gd name="connsiteY14" fmla="*/ 1286232 h 1978178"/>
                  <a:gd name="connsiteX15" fmla="*/ 554894 w 2587761"/>
                  <a:gd name="connsiteY15" fmla="*/ 460731 h 1978178"/>
                  <a:gd name="connsiteX16" fmla="*/ 516794 w 2587761"/>
                  <a:gd name="connsiteY16" fmla="*/ 403581 h 1978178"/>
                  <a:gd name="connsiteX0" fmla="*/ 516794 w 2587761"/>
                  <a:gd name="connsiteY0" fmla="*/ 403581 h 1978178"/>
                  <a:gd name="connsiteX1" fmla="*/ 2097944 w 2587761"/>
                  <a:gd name="connsiteY1" fmla="*/ 397231 h 1978178"/>
                  <a:gd name="connsiteX2" fmla="*/ 2040794 w 2587761"/>
                  <a:gd name="connsiteY2" fmla="*/ 460731 h 1978178"/>
                  <a:gd name="connsiteX3" fmla="*/ 2586894 w 2587761"/>
                  <a:gd name="connsiteY3" fmla="*/ 1286231 h 1978178"/>
                  <a:gd name="connsiteX4" fmla="*/ 2491644 w 2587761"/>
                  <a:gd name="connsiteY4" fmla="*/ 1286231 h 1978178"/>
                  <a:gd name="connsiteX5" fmla="*/ 2478944 w 2587761"/>
                  <a:gd name="connsiteY5" fmla="*/ 1673581 h 1978178"/>
                  <a:gd name="connsiteX6" fmla="*/ 2364644 w 2587761"/>
                  <a:gd name="connsiteY6" fmla="*/ 1660881 h 1978178"/>
                  <a:gd name="connsiteX7" fmla="*/ 1793144 w 2587761"/>
                  <a:gd name="connsiteY7" fmla="*/ 1907697 h 1978178"/>
                  <a:gd name="connsiteX8" fmla="*/ 1526445 w 2587761"/>
                  <a:gd name="connsiteY8" fmla="*/ 1927580 h 1978178"/>
                  <a:gd name="connsiteX9" fmla="*/ 1310544 w 2587761"/>
                  <a:gd name="connsiteY9" fmla="*/ 1933931 h 1978178"/>
                  <a:gd name="connsiteX10" fmla="*/ 1081944 w 2587761"/>
                  <a:gd name="connsiteY10" fmla="*/ 1895831 h 1978178"/>
                  <a:gd name="connsiteX11" fmla="*/ 834294 w 2587761"/>
                  <a:gd name="connsiteY11" fmla="*/ 1894997 h 1978178"/>
                  <a:gd name="connsiteX12" fmla="*/ 231044 w 2587761"/>
                  <a:gd name="connsiteY12" fmla="*/ 1648181 h 1978178"/>
                  <a:gd name="connsiteX13" fmla="*/ 104044 w 2587761"/>
                  <a:gd name="connsiteY13" fmla="*/ 1286231 h 1978178"/>
                  <a:gd name="connsiteX14" fmla="*/ 21495 w 2587761"/>
                  <a:gd name="connsiteY14" fmla="*/ 1286232 h 1978178"/>
                  <a:gd name="connsiteX15" fmla="*/ 554894 w 2587761"/>
                  <a:gd name="connsiteY15" fmla="*/ 460731 h 1978178"/>
                  <a:gd name="connsiteX16" fmla="*/ 516794 w 2587761"/>
                  <a:gd name="connsiteY16" fmla="*/ 403581 h 1978178"/>
                  <a:gd name="connsiteX0" fmla="*/ 516794 w 2587761"/>
                  <a:gd name="connsiteY0" fmla="*/ 498607 h 2073204"/>
                  <a:gd name="connsiteX1" fmla="*/ 2097944 w 2587761"/>
                  <a:gd name="connsiteY1" fmla="*/ 492257 h 2073204"/>
                  <a:gd name="connsiteX2" fmla="*/ 2040794 w 2587761"/>
                  <a:gd name="connsiteY2" fmla="*/ 555757 h 2073204"/>
                  <a:gd name="connsiteX3" fmla="*/ 2586894 w 2587761"/>
                  <a:gd name="connsiteY3" fmla="*/ 1381257 h 2073204"/>
                  <a:gd name="connsiteX4" fmla="*/ 2491644 w 2587761"/>
                  <a:gd name="connsiteY4" fmla="*/ 1381257 h 2073204"/>
                  <a:gd name="connsiteX5" fmla="*/ 2478944 w 2587761"/>
                  <a:gd name="connsiteY5" fmla="*/ 1768607 h 2073204"/>
                  <a:gd name="connsiteX6" fmla="*/ 2364644 w 2587761"/>
                  <a:gd name="connsiteY6" fmla="*/ 1755907 h 2073204"/>
                  <a:gd name="connsiteX7" fmla="*/ 1793144 w 2587761"/>
                  <a:gd name="connsiteY7" fmla="*/ 2002723 h 2073204"/>
                  <a:gd name="connsiteX8" fmla="*/ 1526445 w 2587761"/>
                  <a:gd name="connsiteY8" fmla="*/ 2022606 h 2073204"/>
                  <a:gd name="connsiteX9" fmla="*/ 1310544 w 2587761"/>
                  <a:gd name="connsiteY9" fmla="*/ 2028957 h 2073204"/>
                  <a:gd name="connsiteX10" fmla="*/ 1081944 w 2587761"/>
                  <a:gd name="connsiteY10" fmla="*/ 1990857 h 2073204"/>
                  <a:gd name="connsiteX11" fmla="*/ 834294 w 2587761"/>
                  <a:gd name="connsiteY11" fmla="*/ 1990023 h 2073204"/>
                  <a:gd name="connsiteX12" fmla="*/ 231044 w 2587761"/>
                  <a:gd name="connsiteY12" fmla="*/ 1743207 h 2073204"/>
                  <a:gd name="connsiteX13" fmla="*/ 104044 w 2587761"/>
                  <a:gd name="connsiteY13" fmla="*/ 1381257 h 2073204"/>
                  <a:gd name="connsiteX14" fmla="*/ 21495 w 2587761"/>
                  <a:gd name="connsiteY14" fmla="*/ 1381258 h 2073204"/>
                  <a:gd name="connsiteX15" fmla="*/ 554894 w 2587761"/>
                  <a:gd name="connsiteY15" fmla="*/ 555757 h 2073204"/>
                  <a:gd name="connsiteX16" fmla="*/ 516794 w 2587761"/>
                  <a:gd name="connsiteY16" fmla="*/ 498607 h 2073204"/>
                  <a:gd name="connsiteX0" fmla="*/ 516794 w 2587761"/>
                  <a:gd name="connsiteY0" fmla="*/ 417526 h 1992123"/>
                  <a:gd name="connsiteX1" fmla="*/ 2097944 w 2587761"/>
                  <a:gd name="connsiteY1" fmla="*/ 411176 h 1992123"/>
                  <a:gd name="connsiteX2" fmla="*/ 2040794 w 2587761"/>
                  <a:gd name="connsiteY2" fmla="*/ 474676 h 1992123"/>
                  <a:gd name="connsiteX3" fmla="*/ 2586894 w 2587761"/>
                  <a:gd name="connsiteY3" fmla="*/ 1300176 h 1992123"/>
                  <a:gd name="connsiteX4" fmla="*/ 2491644 w 2587761"/>
                  <a:gd name="connsiteY4" fmla="*/ 1300176 h 1992123"/>
                  <a:gd name="connsiteX5" fmla="*/ 2478944 w 2587761"/>
                  <a:gd name="connsiteY5" fmla="*/ 1687526 h 1992123"/>
                  <a:gd name="connsiteX6" fmla="*/ 2364644 w 2587761"/>
                  <a:gd name="connsiteY6" fmla="*/ 1674826 h 1992123"/>
                  <a:gd name="connsiteX7" fmla="*/ 1793144 w 2587761"/>
                  <a:gd name="connsiteY7" fmla="*/ 1921642 h 1992123"/>
                  <a:gd name="connsiteX8" fmla="*/ 1526445 w 2587761"/>
                  <a:gd name="connsiteY8" fmla="*/ 1941525 h 1992123"/>
                  <a:gd name="connsiteX9" fmla="*/ 1310544 w 2587761"/>
                  <a:gd name="connsiteY9" fmla="*/ 1947876 h 1992123"/>
                  <a:gd name="connsiteX10" fmla="*/ 1081944 w 2587761"/>
                  <a:gd name="connsiteY10" fmla="*/ 1909776 h 1992123"/>
                  <a:gd name="connsiteX11" fmla="*/ 834294 w 2587761"/>
                  <a:gd name="connsiteY11" fmla="*/ 1908942 h 1992123"/>
                  <a:gd name="connsiteX12" fmla="*/ 231044 w 2587761"/>
                  <a:gd name="connsiteY12" fmla="*/ 1662126 h 1992123"/>
                  <a:gd name="connsiteX13" fmla="*/ 104044 w 2587761"/>
                  <a:gd name="connsiteY13" fmla="*/ 1300176 h 1992123"/>
                  <a:gd name="connsiteX14" fmla="*/ 21495 w 2587761"/>
                  <a:gd name="connsiteY14" fmla="*/ 1300177 h 1992123"/>
                  <a:gd name="connsiteX15" fmla="*/ 554894 w 2587761"/>
                  <a:gd name="connsiteY15" fmla="*/ 474676 h 1992123"/>
                  <a:gd name="connsiteX16" fmla="*/ 516794 w 2587761"/>
                  <a:gd name="connsiteY16" fmla="*/ 417526 h 1992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587761" h="1992123">
                    <a:moveTo>
                      <a:pt x="516794" y="417526"/>
                    </a:moveTo>
                    <a:cubicBezTo>
                      <a:pt x="783494" y="212209"/>
                      <a:pt x="1221644" y="-405857"/>
                      <a:pt x="2097944" y="411176"/>
                    </a:cubicBezTo>
                    <a:cubicBezTo>
                      <a:pt x="2114877" y="430226"/>
                      <a:pt x="1997402" y="421759"/>
                      <a:pt x="2040794" y="474676"/>
                    </a:cubicBezTo>
                    <a:cubicBezTo>
                      <a:pt x="2115936" y="699043"/>
                      <a:pt x="2611236" y="1153068"/>
                      <a:pt x="2586894" y="1300176"/>
                    </a:cubicBezTo>
                    <a:cubicBezTo>
                      <a:pt x="2561494" y="1323459"/>
                      <a:pt x="2517044" y="1276893"/>
                      <a:pt x="2491644" y="1300176"/>
                    </a:cubicBezTo>
                    <a:cubicBezTo>
                      <a:pt x="2563611" y="1365793"/>
                      <a:pt x="2502227" y="1660009"/>
                      <a:pt x="2478944" y="1687526"/>
                    </a:cubicBezTo>
                    <a:cubicBezTo>
                      <a:pt x="2402744" y="1704459"/>
                      <a:pt x="2440844" y="1657893"/>
                      <a:pt x="2364644" y="1674826"/>
                    </a:cubicBezTo>
                    <a:cubicBezTo>
                      <a:pt x="2307494" y="1757098"/>
                      <a:pt x="2123344" y="1896520"/>
                      <a:pt x="1793144" y="1921642"/>
                    </a:cubicBezTo>
                    <a:cubicBezTo>
                      <a:pt x="1861936" y="2038058"/>
                      <a:pt x="1606878" y="1937153"/>
                      <a:pt x="1526445" y="1941525"/>
                    </a:cubicBezTo>
                    <a:cubicBezTo>
                      <a:pt x="1509512" y="2047497"/>
                      <a:pt x="1389919" y="1955284"/>
                      <a:pt x="1310544" y="1947876"/>
                    </a:cubicBezTo>
                    <a:cubicBezTo>
                      <a:pt x="1124277" y="2021040"/>
                      <a:pt x="1027969" y="1990348"/>
                      <a:pt x="1081944" y="1909776"/>
                    </a:cubicBezTo>
                    <a:cubicBezTo>
                      <a:pt x="862869" y="2045104"/>
                      <a:pt x="733752" y="1976675"/>
                      <a:pt x="834294" y="1908942"/>
                    </a:cubicBezTo>
                    <a:cubicBezTo>
                      <a:pt x="641677" y="1951553"/>
                      <a:pt x="252211" y="1771915"/>
                      <a:pt x="231044" y="1662126"/>
                    </a:cubicBezTo>
                    <a:cubicBezTo>
                      <a:pt x="32077" y="1820876"/>
                      <a:pt x="74411" y="1414476"/>
                      <a:pt x="104044" y="1300176"/>
                    </a:cubicBezTo>
                    <a:cubicBezTo>
                      <a:pt x="91344" y="1225035"/>
                      <a:pt x="-53647" y="1437760"/>
                      <a:pt x="21495" y="1300177"/>
                    </a:cubicBezTo>
                    <a:cubicBezTo>
                      <a:pt x="-11313" y="1118144"/>
                      <a:pt x="507269" y="708568"/>
                      <a:pt x="554894" y="474676"/>
                    </a:cubicBezTo>
                    <a:lnTo>
                      <a:pt x="516794" y="417526"/>
                    </a:ln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1AB8E5F-DE90-419E-B338-2EE646EADF35}"/>
                  </a:ext>
                </a:extLst>
              </p:cNvPr>
              <p:cNvSpPr/>
              <p:nvPr/>
            </p:nvSpPr>
            <p:spPr>
              <a:xfrm>
                <a:off x="4788291" y="1588233"/>
                <a:ext cx="298059" cy="3146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BB88754C-CE78-4A2A-A2FF-798FECA98F5C}"/>
                  </a:ext>
                </a:extLst>
              </p:cNvPr>
              <p:cNvSpPr/>
              <p:nvPr/>
            </p:nvSpPr>
            <p:spPr>
              <a:xfrm>
                <a:off x="4869995" y="1619923"/>
                <a:ext cx="134649" cy="1029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16">
                <a:extLst>
                  <a:ext uri="{FF2B5EF4-FFF2-40B4-BE49-F238E27FC236}">
                    <a16:creationId xmlns:a16="http://schemas.microsoft.com/office/drawing/2014/main" id="{1164FEF8-6323-4307-B76C-CE3EC572798C}"/>
                  </a:ext>
                </a:extLst>
              </p:cNvPr>
              <p:cNvSpPr/>
              <p:nvPr/>
            </p:nvSpPr>
            <p:spPr>
              <a:xfrm>
                <a:off x="5095541" y="1834014"/>
                <a:ext cx="613108" cy="552283"/>
              </a:xfrm>
              <a:custGeom>
                <a:avLst/>
                <a:gdLst>
                  <a:gd name="connsiteX0" fmla="*/ 0 w 622300"/>
                  <a:gd name="connsiteY0" fmla="*/ 289494 h 578987"/>
                  <a:gd name="connsiteX1" fmla="*/ 311150 w 622300"/>
                  <a:gd name="connsiteY1" fmla="*/ 0 h 578987"/>
                  <a:gd name="connsiteX2" fmla="*/ 622300 w 622300"/>
                  <a:gd name="connsiteY2" fmla="*/ 289494 h 578987"/>
                  <a:gd name="connsiteX3" fmla="*/ 311150 w 622300"/>
                  <a:gd name="connsiteY3" fmla="*/ 578988 h 578987"/>
                  <a:gd name="connsiteX4" fmla="*/ 0 w 622300"/>
                  <a:gd name="connsiteY4" fmla="*/ 289494 h 578987"/>
                  <a:gd name="connsiteX0" fmla="*/ 0 w 622300"/>
                  <a:gd name="connsiteY0" fmla="*/ 289494 h 325680"/>
                  <a:gd name="connsiteX1" fmla="*/ 311150 w 622300"/>
                  <a:gd name="connsiteY1" fmla="*/ 0 h 325680"/>
                  <a:gd name="connsiteX2" fmla="*/ 622300 w 622300"/>
                  <a:gd name="connsiteY2" fmla="*/ 289494 h 325680"/>
                  <a:gd name="connsiteX3" fmla="*/ 0 w 622300"/>
                  <a:gd name="connsiteY3" fmla="*/ 289494 h 325680"/>
                  <a:gd name="connsiteX0" fmla="*/ 6781 w 629081"/>
                  <a:gd name="connsiteY0" fmla="*/ 290804 h 429999"/>
                  <a:gd name="connsiteX1" fmla="*/ 317931 w 629081"/>
                  <a:gd name="connsiteY1" fmla="*/ 1310 h 429999"/>
                  <a:gd name="connsiteX2" fmla="*/ 629081 w 629081"/>
                  <a:gd name="connsiteY2" fmla="*/ 417804 h 429999"/>
                  <a:gd name="connsiteX3" fmla="*/ 6781 w 629081"/>
                  <a:gd name="connsiteY3" fmla="*/ 290804 h 429999"/>
                  <a:gd name="connsiteX0" fmla="*/ 7161 w 610411"/>
                  <a:gd name="connsiteY0" fmla="*/ 416494 h 460969"/>
                  <a:gd name="connsiteX1" fmla="*/ 299261 w 610411"/>
                  <a:gd name="connsiteY1" fmla="*/ 0 h 460969"/>
                  <a:gd name="connsiteX2" fmla="*/ 610411 w 610411"/>
                  <a:gd name="connsiteY2" fmla="*/ 416494 h 460969"/>
                  <a:gd name="connsiteX3" fmla="*/ 7161 w 610411"/>
                  <a:gd name="connsiteY3" fmla="*/ 416494 h 460969"/>
                  <a:gd name="connsiteX0" fmla="*/ 9858 w 613108"/>
                  <a:gd name="connsiteY0" fmla="*/ 416494 h 460969"/>
                  <a:gd name="connsiteX1" fmla="*/ 301958 w 613108"/>
                  <a:gd name="connsiteY1" fmla="*/ 0 h 460969"/>
                  <a:gd name="connsiteX2" fmla="*/ 613108 w 613108"/>
                  <a:gd name="connsiteY2" fmla="*/ 416494 h 460969"/>
                  <a:gd name="connsiteX3" fmla="*/ 9858 w 613108"/>
                  <a:gd name="connsiteY3" fmla="*/ 416494 h 460969"/>
                  <a:gd name="connsiteX0" fmla="*/ 9858 w 613108"/>
                  <a:gd name="connsiteY0" fmla="*/ 416494 h 528698"/>
                  <a:gd name="connsiteX1" fmla="*/ 301958 w 613108"/>
                  <a:gd name="connsiteY1" fmla="*/ 0 h 528698"/>
                  <a:gd name="connsiteX2" fmla="*/ 613108 w 613108"/>
                  <a:gd name="connsiteY2" fmla="*/ 416494 h 528698"/>
                  <a:gd name="connsiteX3" fmla="*/ 9858 w 613108"/>
                  <a:gd name="connsiteY3" fmla="*/ 416494 h 528698"/>
                  <a:gd name="connsiteX0" fmla="*/ 9858 w 613108"/>
                  <a:gd name="connsiteY0" fmla="*/ 416494 h 552283"/>
                  <a:gd name="connsiteX1" fmla="*/ 301958 w 613108"/>
                  <a:gd name="connsiteY1" fmla="*/ 0 h 552283"/>
                  <a:gd name="connsiteX2" fmla="*/ 613108 w 613108"/>
                  <a:gd name="connsiteY2" fmla="*/ 416494 h 552283"/>
                  <a:gd name="connsiteX3" fmla="*/ 9858 w 613108"/>
                  <a:gd name="connsiteY3" fmla="*/ 416494 h 55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108" h="552283">
                    <a:moveTo>
                      <a:pt x="9858" y="416494"/>
                    </a:moveTo>
                    <a:cubicBezTo>
                      <a:pt x="-42000" y="270878"/>
                      <a:pt x="118866" y="0"/>
                      <a:pt x="301958" y="0"/>
                    </a:cubicBezTo>
                    <a:cubicBezTo>
                      <a:pt x="485050" y="0"/>
                      <a:pt x="613108" y="256611"/>
                      <a:pt x="613108" y="416494"/>
                    </a:cubicBezTo>
                    <a:cubicBezTo>
                      <a:pt x="434250" y="629843"/>
                      <a:pt x="61716" y="562110"/>
                      <a:pt x="9858" y="416494"/>
                    </a:cubicBezTo>
                    <a:close/>
                  </a:path>
                </a:pathLst>
              </a:custGeom>
              <a:solidFill>
                <a:srgbClr val="5046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C009179-8A46-4ACD-A8A4-67C6F6C3214C}"/>
                  </a:ext>
                </a:extLst>
              </p:cNvPr>
              <p:cNvSpPr/>
              <p:nvPr/>
            </p:nvSpPr>
            <p:spPr>
              <a:xfrm rot="2633546">
                <a:off x="5191165" y="2157466"/>
                <a:ext cx="136485" cy="1043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BD77A616-E16C-40AB-A654-27E7D4C460A9}"/>
                  </a:ext>
                </a:extLst>
              </p:cNvPr>
              <p:cNvSpPr/>
              <p:nvPr/>
            </p:nvSpPr>
            <p:spPr>
              <a:xfrm rot="18860028">
                <a:off x="5460854" y="2142651"/>
                <a:ext cx="136485" cy="1043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06C90E1-727B-4BAB-9966-77FF73CA4C33}"/>
                  </a:ext>
                </a:extLst>
              </p:cNvPr>
              <p:cNvSpPr/>
              <p:nvPr/>
            </p:nvSpPr>
            <p:spPr>
              <a:xfrm>
                <a:off x="5635487" y="1550734"/>
                <a:ext cx="298059" cy="3146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DB4BE26-8DD2-4C8E-AD7D-5413E47EF8C2}"/>
                  </a:ext>
                </a:extLst>
              </p:cNvPr>
              <p:cNvSpPr/>
              <p:nvPr/>
            </p:nvSpPr>
            <p:spPr>
              <a:xfrm>
                <a:off x="5717191" y="1582424"/>
                <a:ext cx="134649" cy="1029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517B64F-98BD-4FED-94EA-D28189E0F0D0}"/>
                  </a:ext>
                </a:extLst>
              </p:cNvPr>
              <p:cNvSpPr/>
              <p:nvPr/>
            </p:nvSpPr>
            <p:spPr>
              <a:xfrm flipH="1">
                <a:off x="5470953" y="2188563"/>
                <a:ext cx="374650" cy="304800"/>
              </a:xfrm>
              <a:custGeom>
                <a:avLst/>
                <a:gdLst>
                  <a:gd name="connsiteX0" fmla="*/ 0 w 374650"/>
                  <a:gd name="connsiteY0" fmla="*/ 0 h 304800"/>
                  <a:gd name="connsiteX1" fmla="*/ 63500 w 374650"/>
                  <a:gd name="connsiteY1" fmla="*/ 25400 h 304800"/>
                  <a:gd name="connsiteX2" fmla="*/ 25400 w 374650"/>
                  <a:gd name="connsiteY2" fmla="*/ 76200 h 304800"/>
                  <a:gd name="connsiteX3" fmla="*/ 114300 w 374650"/>
                  <a:gd name="connsiteY3" fmla="*/ 241300 h 304800"/>
                  <a:gd name="connsiteX4" fmla="*/ 374650 w 374650"/>
                  <a:gd name="connsiteY4" fmla="*/ 304800 h 304800"/>
                  <a:gd name="connsiteX5" fmla="*/ 374650 w 37465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650" h="304800">
                    <a:moveTo>
                      <a:pt x="0" y="0"/>
                    </a:moveTo>
                    <a:cubicBezTo>
                      <a:pt x="29633" y="6350"/>
                      <a:pt x="59267" y="12700"/>
                      <a:pt x="63500" y="25400"/>
                    </a:cubicBezTo>
                    <a:cubicBezTo>
                      <a:pt x="67733" y="38100"/>
                      <a:pt x="16933" y="40217"/>
                      <a:pt x="25400" y="76200"/>
                    </a:cubicBezTo>
                    <a:cubicBezTo>
                      <a:pt x="33867" y="112183"/>
                      <a:pt x="56092" y="203200"/>
                      <a:pt x="114300" y="241300"/>
                    </a:cubicBezTo>
                    <a:cubicBezTo>
                      <a:pt x="172508" y="279400"/>
                      <a:pt x="374650" y="304800"/>
                      <a:pt x="374650" y="304800"/>
                    </a:cubicBezTo>
                    <a:lnTo>
                      <a:pt x="374650" y="304800"/>
                    </a:lnTo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26">
                <a:extLst>
                  <a:ext uri="{FF2B5EF4-FFF2-40B4-BE49-F238E27FC236}">
                    <a16:creationId xmlns:a16="http://schemas.microsoft.com/office/drawing/2014/main" id="{EAB4B43F-2E10-4F35-90FE-D7A1AF0DF77E}"/>
                  </a:ext>
                </a:extLst>
              </p:cNvPr>
              <p:cNvSpPr/>
              <p:nvPr/>
            </p:nvSpPr>
            <p:spPr>
              <a:xfrm>
                <a:off x="6534254" y="3614292"/>
                <a:ext cx="971643" cy="1453008"/>
              </a:xfrm>
              <a:custGeom>
                <a:avLst/>
                <a:gdLst>
                  <a:gd name="connsiteX0" fmla="*/ 0 w 171727"/>
                  <a:gd name="connsiteY0" fmla="*/ 0 h 346602"/>
                  <a:gd name="connsiteX1" fmla="*/ 171727 w 171727"/>
                  <a:gd name="connsiteY1" fmla="*/ 0 h 346602"/>
                  <a:gd name="connsiteX2" fmla="*/ 171727 w 171727"/>
                  <a:gd name="connsiteY2" fmla="*/ 346602 h 346602"/>
                  <a:gd name="connsiteX3" fmla="*/ 0 w 171727"/>
                  <a:gd name="connsiteY3" fmla="*/ 346602 h 346602"/>
                  <a:gd name="connsiteX4" fmla="*/ 0 w 171727"/>
                  <a:gd name="connsiteY4" fmla="*/ 0 h 346602"/>
                  <a:gd name="connsiteX0" fmla="*/ 0 w 305077"/>
                  <a:gd name="connsiteY0" fmla="*/ 107950 h 454552"/>
                  <a:gd name="connsiteX1" fmla="*/ 305077 w 305077"/>
                  <a:gd name="connsiteY1" fmla="*/ 0 h 454552"/>
                  <a:gd name="connsiteX2" fmla="*/ 171727 w 305077"/>
                  <a:gd name="connsiteY2" fmla="*/ 454552 h 454552"/>
                  <a:gd name="connsiteX3" fmla="*/ 0 w 305077"/>
                  <a:gd name="connsiteY3" fmla="*/ 454552 h 454552"/>
                  <a:gd name="connsiteX4" fmla="*/ 0 w 305077"/>
                  <a:gd name="connsiteY4" fmla="*/ 107950 h 454552"/>
                  <a:gd name="connsiteX0" fmla="*/ 0 w 305077"/>
                  <a:gd name="connsiteY0" fmla="*/ 107950 h 511702"/>
                  <a:gd name="connsiteX1" fmla="*/ 305077 w 305077"/>
                  <a:gd name="connsiteY1" fmla="*/ 0 h 511702"/>
                  <a:gd name="connsiteX2" fmla="*/ 273327 w 305077"/>
                  <a:gd name="connsiteY2" fmla="*/ 511702 h 511702"/>
                  <a:gd name="connsiteX3" fmla="*/ 0 w 305077"/>
                  <a:gd name="connsiteY3" fmla="*/ 454552 h 511702"/>
                  <a:gd name="connsiteX4" fmla="*/ 0 w 305077"/>
                  <a:gd name="connsiteY4" fmla="*/ 107950 h 511702"/>
                  <a:gd name="connsiteX0" fmla="*/ 0 w 305077"/>
                  <a:gd name="connsiteY0" fmla="*/ 107950 h 541519"/>
                  <a:gd name="connsiteX1" fmla="*/ 305077 w 305077"/>
                  <a:gd name="connsiteY1" fmla="*/ 0 h 541519"/>
                  <a:gd name="connsiteX2" fmla="*/ 273327 w 305077"/>
                  <a:gd name="connsiteY2" fmla="*/ 511702 h 541519"/>
                  <a:gd name="connsiteX3" fmla="*/ 135554 w 305077"/>
                  <a:gd name="connsiteY3" fmla="*/ 539750 h 541519"/>
                  <a:gd name="connsiteX4" fmla="*/ 0 w 305077"/>
                  <a:gd name="connsiteY4" fmla="*/ 454552 h 541519"/>
                  <a:gd name="connsiteX5" fmla="*/ 0 w 305077"/>
                  <a:gd name="connsiteY5" fmla="*/ 107950 h 541519"/>
                  <a:gd name="connsiteX0" fmla="*/ 19050 w 324127"/>
                  <a:gd name="connsiteY0" fmla="*/ 107950 h 541519"/>
                  <a:gd name="connsiteX1" fmla="*/ 324127 w 324127"/>
                  <a:gd name="connsiteY1" fmla="*/ 0 h 541519"/>
                  <a:gd name="connsiteX2" fmla="*/ 292377 w 324127"/>
                  <a:gd name="connsiteY2" fmla="*/ 511702 h 541519"/>
                  <a:gd name="connsiteX3" fmla="*/ 154604 w 324127"/>
                  <a:gd name="connsiteY3" fmla="*/ 539750 h 541519"/>
                  <a:gd name="connsiteX4" fmla="*/ 0 w 324127"/>
                  <a:gd name="connsiteY4" fmla="*/ 492652 h 541519"/>
                  <a:gd name="connsiteX5" fmla="*/ 19050 w 324127"/>
                  <a:gd name="connsiteY5" fmla="*/ 107950 h 541519"/>
                  <a:gd name="connsiteX0" fmla="*/ 38100 w 324127"/>
                  <a:gd name="connsiteY0" fmla="*/ 0 h 573269"/>
                  <a:gd name="connsiteX1" fmla="*/ 324127 w 324127"/>
                  <a:gd name="connsiteY1" fmla="*/ 31750 h 573269"/>
                  <a:gd name="connsiteX2" fmla="*/ 292377 w 324127"/>
                  <a:gd name="connsiteY2" fmla="*/ 543452 h 573269"/>
                  <a:gd name="connsiteX3" fmla="*/ 154604 w 324127"/>
                  <a:gd name="connsiteY3" fmla="*/ 571500 h 573269"/>
                  <a:gd name="connsiteX4" fmla="*/ 0 w 324127"/>
                  <a:gd name="connsiteY4" fmla="*/ 524402 h 573269"/>
                  <a:gd name="connsiteX5" fmla="*/ 38100 w 324127"/>
                  <a:gd name="connsiteY5" fmla="*/ 0 h 573269"/>
                  <a:gd name="connsiteX0" fmla="*/ 84051 w 370078"/>
                  <a:gd name="connsiteY0" fmla="*/ 0 h 573269"/>
                  <a:gd name="connsiteX1" fmla="*/ 370078 w 370078"/>
                  <a:gd name="connsiteY1" fmla="*/ 31750 h 573269"/>
                  <a:gd name="connsiteX2" fmla="*/ 338328 w 370078"/>
                  <a:gd name="connsiteY2" fmla="*/ 543452 h 573269"/>
                  <a:gd name="connsiteX3" fmla="*/ 200555 w 370078"/>
                  <a:gd name="connsiteY3" fmla="*/ 571500 h 573269"/>
                  <a:gd name="connsiteX4" fmla="*/ 45951 w 370078"/>
                  <a:gd name="connsiteY4" fmla="*/ 524402 h 573269"/>
                  <a:gd name="connsiteX5" fmla="*/ 84051 w 370078"/>
                  <a:gd name="connsiteY5" fmla="*/ 0 h 573269"/>
                  <a:gd name="connsiteX0" fmla="*/ 96972 w 382999"/>
                  <a:gd name="connsiteY0" fmla="*/ 0 h 573269"/>
                  <a:gd name="connsiteX1" fmla="*/ 382999 w 382999"/>
                  <a:gd name="connsiteY1" fmla="*/ 31750 h 573269"/>
                  <a:gd name="connsiteX2" fmla="*/ 351249 w 382999"/>
                  <a:gd name="connsiteY2" fmla="*/ 543452 h 573269"/>
                  <a:gd name="connsiteX3" fmla="*/ 213476 w 382999"/>
                  <a:gd name="connsiteY3" fmla="*/ 571500 h 573269"/>
                  <a:gd name="connsiteX4" fmla="*/ 58872 w 382999"/>
                  <a:gd name="connsiteY4" fmla="*/ 524402 h 573269"/>
                  <a:gd name="connsiteX5" fmla="*/ 96972 w 382999"/>
                  <a:gd name="connsiteY5" fmla="*/ 0 h 573269"/>
                  <a:gd name="connsiteX0" fmla="*/ 96972 w 382999"/>
                  <a:gd name="connsiteY0" fmla="*/ 0 h 573269"/>
                  <a:gd name="connsiteX1" fmla="*/ 382999 w 382999"/>
                  <a:gd name="connsiteY1" fmla="*/ 31750 h 573269"/>
                  <a:gd name="connsiteX2" fmla="*/ 351249 w 382999"/>
                  <a:gd name="connsiteY2" fmla="*/ 543452 h 573269"/>
                  <a:gd name="connsiteX3" fmla="*/ 213476 w 382999"/>
                  <a:gd name="connsiteY3" fmla="*/ 571500 h 573269"/>
                  <a:gd name="connsiteX4" fmla="*/ 58872 w 382999"/>
                  <a:gd name="connsiteY4" fmla="*/ 524402 h 573269"/>
                  <a:gd name="connsiteX5" fmla="*/ 96972 w 382999"/>
                  <a:gd name="connsiteY5" fmla="*/ 0 h 573269"/>
                  <a:gd name="connsiteX0" fmla="*/ 96972 w 382999"/>
                  <a:gd name="connsiteY0" fmla="*/ 0 h 572797"/>
                  <a:gd name="connsiteX1" fmla="*/ 382999 w 382999"/>
                  <a:gd name="connsiteY1" fmla="*/ 31750 h 572797"/>
                  <a:gd name="connsiteX2" fmla="*/ 363155 w 382999"/>
                  <a:gd name="connsiteY2" fmla="*/ 522020 h 572797"/>
                  <a:gd name="connsiteX3" fmla="*/ 213476 w 382999"/>
                  <a:gd name="connsiteY3" fmla="*/ 571500 h 572797"/>
                  <a:gd name="connsiteX4" fmla="*/ 58872 w 382999"/>
                  <a:gd name="connsiteY4" fmla="*/ 524402 h 572797"/>
                  <a:gd name="connsiteX5" fmla="*/ 96972 w 382999"/>
                  <a:gd name="connsiteY5" fmla="*/ 0 h 572797"/>
                  <a:gd name="connsiteX0" fmla="*/ 96972 w 382999"/>
                  <a:gd name="connsiteY0" fmla="*/ 0 h 591599"/>
                  <a:gd name="connsiteX1" fmla="*/ 382999 w 382999"/>
                  <a:gd name="connsiteY1" fmla="*/ 31750 h 591599"/>
                  <a:gd name="connsiteX2" fmla="*/ 363155 w 382999"/>
                  <a:gd name="connsiteY2" fmla="*/ 522020 h 591599"/>
                  <a:gd name="connsiteX3" fmla="*/ 206332 w 382999"/>
                  <a:gd name="connsiteY3" fmla="*/ 590550 h 591599"/>
                  <a:gd name="connsiteX4" fmla="*/ 58872 w 382999"/>
                  <a:gd name="connsiteY4" fmla="*/ 524402 h 591599"/>
                  <a:gd name="connsiteX5" fmla="*/ 96972 w 382999"/>
                  <a:gd name="connsiteY5" fmla="*/ 0 h 591599"/>
                  <a:gd name="connsiteX0" fmla="*/ 95120 w 381147"/>
                  <a:gd name="connsiteY0" fmla="*/ 0 h 591599"/>
                  <a:gd name="connsiteX1" fmla="*/ 381147 w 381147"/>
                  <a:gd name="connsiteY1" fmla="*/ 31750 h 591599"/>
                  <a:gd name="connsiteX2" fmla="*/ 361303 w 381147"/>
                  <a:gd name="connsiteY2" fmla="*/ 522020 h 591599"/>
                  <a:gd name="connsiteX3" fmla="*/ 204480 w 381147"/>
                  <a:gd name="connsiteY3" fmla="*/ 590550 h 591599"/>
                  <a:gd name="connsiteX4" fmla="*/ 61783 w 381147"/>
                  <a:gd name="connsiteY4" fmla="*/ 552977 h 591599"/>
                  <a:gd name="connsiteX5" fmla="*/ 95120 w 381147"/>
                  <a:gd name="connsiteY5" fmla="*/ 0 h 591599"/>
                  <a:gd name="connsiteX0" fmla="*/ 95120 w 381147"/>
                  <a:gd name="connsiteY0" fmla="*/ 0 h 591599"/>
                  <a:gd name="connsiteX1" fmla="*/ 381147 w 381147"/>
                  <a:gd name="connsiteY1" fmla="*/ 31750 h 591599"/>
                  <a:gd name="connsiteX2" fmla="*/ 361303 w 381147"/>
                  <a:gd name="connsiteY2" fmla="*/ 522020 h 591599"/>
                  <a:gd name="connsiteX3" fmla="*/ 204480 w 381147"/>
                  <a:gd name="connsiteY3" fmla="*/ 590550 h 591599"/>
                  <a:gd name="connsiteX4" fmla="*/ 61783 w 381147"/>
                  <a:gd name="connsiteY4" fmla="*/ 552977 h 591599"/>
                  <a:gd name="connsiteX5" fmla="*/ 95120 w 381147"/>
                  <a:gd name="connsiteY5" fmla="*/ 0 h 591599"/>
                  <a:gd name="connsiteX0" fmla="*/ 95120 w 381147"/>
                  <a:gd name="connsiteY0" fmla="*/ 0 h 591916"/>
                  <a:gd name="connsiteX1" fmla="*/ 381147 w 381147"/>
                  <a:gd name="connsiteY1" fmla="*/ 31750 h 591916"/>
                  <a:gd name="connsiteX2" fmla="*/ 361303 w 381147"/>
                  <a:gd name="connsiteY2" fmla="*/ 522020 h 591916"/>
                  <a:gd name="connsiteX3" fmla="*/ 204480 w 381147"/>
                  <a:gd name="connsiteY3" fmla="*/ 590550 h 591916"/>
                  <a:gd name="connsiteX4" fmla="*/ 61783 w 381147"/>
                  <a:gd name="connsiteY4" fmla="*/ 552977 h 591916"/>
                  <a:gd name="connsiteX5" fmla="*/ 95120 w 381147"/>
                  <a:gd name="connsiteY5" fmla="*/ 0 h 591916"/>
                  <a:gd name="connsiteX0" fmla="*/ 95120 w 381147"/>
                  <a:gd name="connsiteY0" fmla="*/ 0 h 591916"/>
                  <a:gd name="connsiteX1" fmla="*/ 381147 w 381147"/>
                  <a:gd name="connsiteY1" fmla="*/ 31750 h 591916"/>
                  <a:gd name="connsiteX2" fmla="*/ 361303 w 381147"/>
                  <a:gd name="connsiteY2" fmla="*/ 522020 h 591916"/>
                  <a:gd name="connsiteX3" fmla="*/ 204480 w 381147"/>
                  <a:gd name="connsiteY3" fmla="*/ 590550 h 591916"/>
                  <a:gd name="connsiteX4" fmla="*/ 61783 w 381147"/>
                  <a:gd name="connsiteY4" fmla="*/ 552977 h 591916"/>
                  <a:gd name="connsiteX5" fmla="*/ 95120 w 381147"/>
                  <a:gd name="connsiteY5" fmla="*/ 0 h 591916"/>
                  <a:gd name="connsiteX0" fmla="*/ 95120 w 381147"/>
                  <a:gd name="connsiteY0" fmla="*/ 0 h 590683"/>
                  <a:gd name="connsiteX1" fmla="*/ 381147 w 381147"/>
                  <a:gd name="connsiteY1" fmla="*/ 31750 h 590683"/>
                  <a:gd name="connsiteX2" fmla="*/ 361303 w 381147"/>
                  <a:gd name="connsiteY2" fmla="*/ 522020 h 590683"/>
                  <a:gd name="connsiteX3" fmla="*/ 287031 w 381147"/>
                  <a:gd name="connsiteY3" fmla="*/ 546893 h 590683"/>
                  <a:gd name="connsiteX4" fmla="*/ 204480 w 381147"/>
                  <a:gd name="connsiteY4" fmla="*/ 590550 h 590683"/>
                  <a:gd name="connsiteX5" fmla="*/ 61783 w 381147"/>
                  <a:gd name="connsiteY5" fmla="*/ 552977 h 590683"/>
                  <a:gd name="connsiteX6" fmla="*/ 95120 w 381147"/>
                  <a:gd name="connsiteY6" fmla="*/ 0 h 590683"/>
                  <a:gd name="connsiteX0" fmla="*/ 95120 w 381147"/>
                  <a:gd name="connsiteY0" fmla="*/ 0 h 590683"/>
                  <a:gd name="connsiteX1" fmla="*/ 381147 w 381147"/>
                  <a:gd name="connsiteY1" fmla="*/ 31750 h 590683"/>
                  <a:gd name="connsiteX2" fmla="*/ 361303 w 381147"/>
                  <a:gd name="connsiteY2" fmla="*/ 522020 h 590683"/>
                  <a:gd name="connsiteX3" fmla="*/ 287031 w 381147"/>
                  <a:gd name="connsiteY3" fmla="*/ 546893 h 590683"/>
                  <a:gd name="connsiteX4" fmla="*/ 204480 w 381147"/>
                  <a:gd name="connsiteY4" fmla="*/ 590550 h 590683"/>
                  <a:gd name="connsiteX5" fmla="*/ 61783 w 381147"/>
                  <a:gd name="connsiteY5" fmla="*/ 552977 h 590683"/>
                  <a:gd name="connsiteX6" fmla="*/ 95120 w 381147"/>
                  <a:gd name="connsiteY6" fmla="*/ 0 h 59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147" h="590683">
                    <a:moveTo>
                      <a:pt x="95120" y="0"/>
                    </a:moveTo>
                    <a:lnTo>
                      <a:pt x="381147" y="31750"/>
                    </a:lnTo>
                    <a:cubicBezTo>
                      <a:pt x="315796" y="266610"/>
                      <a:pt x="369505" y="499090"/>
                      <a:pt x="361303" y="522020"/>
                    </a:cubicBezTo>
                    <a:cubicBezTo>
                      <a:pt x="324582" y="559062"/>
                      <a:pt x="313168" y="535471"/>
                      <a:pt x="287031" y="546893"/>
                    </a:cubicBezTo>
                    <a:cubicBezTo>
                      <a:pt x="260894" y="558315"/>
                      <a:pt x="242418" y="593108"/>
                      <a:pt x="204480" y="590550"/>
                    </a:cubicBezTo>
                    <a:cubicBezTo>
                      <a:pt x="156914" y="578026"/>
                      <a:pt x="118874" y="551214"/>
                      <a:pt x="61783" y="552977"/>
                    </a:cubicBezTo>
                    <a:cubicBezTo>
                      <a:pt x="30033" y="492476"/>
                      <a:pt x="-76330" y="289101"/>
                      <a:pt x="95120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CE8104-7709-4B6D-A4A8-F78FBFC7AA18}"/>
                  </a:ext>
                </a:extLst>
              </p:cNvPr>
              <p:cNvSpPr/>
              <p:nvPr/>
            </p:nvSpPr>
            <p:spPr>
              <a:xfrm>
                <a:off x="4912061" y="2196322"/>
                <a:ext cx="374650" cy="304800"/>
              </a:xfrm>
              <a:custGeom>
                <a:avLst/>
                <a:gdLst>
                  <a:gd name="connsiteX0" fmla="*/ 0 w 374650"/>
                  <a:gd name="connsiteY0" fmla="*/ 0 h 304800"/>
                  <a:gd name="connsiteX1" fmla="*/ 63500 w 374650"/>
                  <a:gd name="connsiteY1" fmla="*/ 25400 h 304800"/>
                  <a:gd name="connsiteX2" fmla="*/ 25400 w 374650"/>
                  <a:gd name="connsiteY2" fmla="*/ 76200 h 304800"/>
                  <a:gd name="connsiteX3" fmla="*/ 114300 w 374650"/>
                  <a:gd name="connsiteY3" fmla="*/ 241300 h 304800"/>
                  <a:gd name="connsiteX4" fmla="*/ 374650 w 374650"/>
                  <a:gd name="connsiteY4" fmla="*/ 304800 h 304800"/>
                  <a:gd name="connsiteX5" fmla="*/ 374650 w 37465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650" h="304800">
                    <a:moveTo>
                      <a:pt x="0" y="0"/>
                    </a:moveTo>
                    <a:cubicBezTo>
                      <a:pt x="29633" y="6350"/>
                      <a:pt x="59267" y="12700"/>
                      <a:pt x="63500" y="25400"/>
                    </a:cubicBezTo>
                    <a:cubicBezTo>
                      <a:pt x="67733" y="38100"/>
                      <a:pt x="16933" y="40217"/>
                      <a:pt x="25400" y="76200"/>
                    </a:cubicBezTo>
                    <a:cubicBezTo>
                      <a:pt x="33867" y="112183"/>
                      <a:pt x="56092" y="203200"/>
                      <a:pt x="114300" y="241300"/>
                    </a:cubicBezTo>
                    <a:cubicBezTo>
                      <a:pt x="172508" y="279400"/>
                      <a:pt x="374650" y="304800"/>
                      <a:pt x="374650" y="304800"/>
                    </a:cubicBezTo>
                    <a:lnTo>
                      <a:pt x="374650" y="304800"/>
                    </a:lnTo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9">
                <a:extLst>
                  <a:ext uri="{FF2B5EF4-FFF2-40B4-BE49-F238E27FC236}">
                    <a16:creationId xmlns:a16="http://schemas.microsoft.com/office/drawing/2014/main" id="{E726DDA6-6116-4C66-9D51-D85B69C4AAF3}"/>
                  </a:ext>
                </a:extLst>
              </p:cNvPr>
              <p:cNvSpPr/>
              <p:nvPr/>
            </p:nvSpPr>
            <p:spPr>
              <a:xfrm>
                <a:off x="5226426" y="2473363"/>
                <a:ext cx="318704" cy="120904"/>
              </a:xfrm>
              <a:custGeom>
                <a:avLst/>
                <a:gdLst>
                  <a:gd name="connsiteX0" fmla="*/ 0 w 397681"/>
                  <a:gd name="connsiteY0" fmla="*/ 92278 h 184556"/>
                  <a:gd name="connsiteX1" fmla="*/ 198841 w 397681"/>
                  <a:gd name="connsiteY1" fmla="*/ 0 h 184556"/>
                  <a:gd name="connsiteX2" fmla="*/ 397682 w 397681"/>
                  <a:gd name="connsiteY2" fmla="*/ 92278 h 184556"/>
                  <a:gd name="connsiteX3" fmla="*/ 198841 w 397681"/>
                  <a:gd name="connsiteY3" fmla="*/ 184556 h 184556"/>
                  <a:gd name="connsiteX4" fmla="*/ 0 w 397681"/>
                  <a:gd name="connsiteY4" fmla="*/ 92278 h 184556"/>
                  <a:gd name="connsiteX0" fmla="*/ 0 w 403209"/>
                  <a:gd name="connsiteY0" fmla="*/ 11535 h 103813"/>
                  <a:gd name="connsiteX1" fmla="*/ 397682 w 403209"/>
                  <a:gd name="connsiteY1" fmla="*/ 11535 h 103813"/>
                  <a:gd name="connsiteX2" fmla="*/ 198841 w 403209"/>
                  <a:gd name="connsiteY2" fmla="*/ 103813 h 103813"/>
                  <a:gd name="connsiteX3" fmla="*/ 0 w 403209"/>
                  <a:gd name="connsiteY3" fmla="*/ 11535 h 10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3209" h="103813">
                    <a:moveTo>
                      <a:pt x="0" y="11535"/>
                    </a:moveTo>
                    <a:cubicBezTo>
                      <a:pt x="33140" y="-3845"/>
                      <a:pt x="364542" y="-3845"/>
                      <a:pt x="397682" y="11535"/>
                    </a:cubicBezTo>
                    <a:cubicBezTo>
                      <a:pt x="430822" y="26915"/>
                      <a:pt x="308658" y="103813"/>
                      <a:pt x="198841" y="103813"/>
                    </a:cubicBezTo>
                    <a:cubicBezTo>
                      <a:pt x="89024" y="103813"/>
                      <a:pt x="0" y="62499"/>
                      <a:pt x="0" y="1153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C5E1CB10-7AAD-4681-B5E3-2CEB2031EC01}"/>
                </a:ext>
              </a:extLst>
            </p:cNvPr>
            <p:cNvSpPr/>
            <p:nvPr/>
          </p:nvSpPr>
          <p:spPr>
            <a:xfrm rot="18929679" flipH="1">
              <a:off x="5349625" y="4064442"/>
              <a:ext cx="304508" cy="3045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68531D7B-0D62-464B-AC3A-AD58AD14FFE6}"/>
                </a:ext>
              </a:extLst>
            </p:cNvPr>
            <p:cNvSpPr/>
            <p:nvPr/>
          </p:nvSpPr>
          <p:spPr>
            <a:xfrm rot="16506514" flipH="1">
              <a:off x="5069744" y="3955807"/>
              <a:ext cx="304508" cy="3045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A0E2A77-0325-4CD6-BD4D-ACC59C90CAC7}"/>
                </a:ext>
              </a:extLst>
            </p:cNvPr>
            <p:cNvSpPr/>
            <p:nvPr/>
          </p:nvSpPr>
          <p:spPr>
            <a:xfrm rot="2145061">
              <a:off x="4732422" y="4098373"/>
              <a:ext cx="304508" cy="3045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77D687C-5E65-48FE-B335-6D5D70794342}"/>
                </a:ext>
              </a:extLst>
            </p:cNvPr>
            <p:cNvSpPr/>
            <p:nvPr/>
          </p:nvSpPr>
          <p:spPr>
            <a:xfrm rot="15630986">
              <a:off x="4377555" y="5440493"/>
              <a:ext cx="304508" cy="3045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4D3B856C-1EC2-43FA-87BC-9F7708A56CC0}"/>
                </a:ext>
              </a:extLst>
            </p:cNvPr>
            <p:cNvSpPr/>
            <p:nvPr/>
          </p:nvSpPr>
          <p:spPr>
            <a:xfrm rot="15630986">
              <a:off x="4519900" y="5499904"/>
              <a:ext cx="304508" cy="3045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37666B8E-E7C5-46B4-9D76-194E3C4F50A4}"/>
                </a:ext>
              </a:extLst>
            </p:cNvPr>
            <p:cNvSpPr/>
            <p:nvPr/>
          </p:nvSpPr>
          <p:spPr>
            <a:xfrm rot="15630986">
              <a:off x="5837903" y="5855760"/>
              <a:ext cx="304508" cy="3045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74E35C65-44F0-4C0F-9954-F250D34008A4}"/>
                </a:ext>
              </a:extLst>
            </p:cNvPr>
            <p:cNvSpPr/>
            <p:nvPr/>
          </p:nvSpPr>
          <p:spPr>
            <a:xfrm rot="15630986">
              <a:off x="5670143" y="5811854"/>
              <a:ext cx="304508" cy="3045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26_1-10-30">
            <a:hlinkClick r:id="" action="ppaction://media"/>
            <a:extLst>
              <a:ext uri="{FF2B5EF4-FFF2-40B4-BE49-F238E27FC236}">
                <a16:creationId xmlns:a16="http://schemas.microsoft.com/office/drawing/2014/main" id="{AB641164-F245-4F21-A46C-860D53A251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86240" y="3400283"/>
            <a:ext cx="609600" cy="609600"/>
          </a:xfrm>
          <a:prstGeom prst="rect">
            <a:avLst/>
          </a:prstGeom>
        </p:spPr>
      </p:pic>
      <p:pic>
        <p:nvPicPr>
          <p:cNvPr id="3" name="alphasounds-q">
            <a:hlinkClick r:id="" action="ppaction://media"/>
            <a:extLst>
              <a:ext uri="{FF2B5EF4-FFF2-40B4-BE49-F238E27FC236}">
                <a16:creationId xmlns:a16="http://schemas.microsoft.com/office/drawing/2014/main" id="{A06B2F51-A554-4EFF-A996-09F861E39D5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521720" y="3356223"/>
            <a:ext cx="609600" cy="609600"/>
          </a:xfrm>
          <a:prstGeom prst="rect">
            <a:avLst/>
          </a:prstGeom>
        </p:spPr>
      </p:pic>
      <p:pic>
        <p:nvPicPr>
          <p:cNvPr id="7" name="ttsMP3.com_VoiceText_2025-1-26_1-12-11">
            <a:hlinkClick r:id="" action="ppaction://media"/>
            <a:extLst>
              <a:ext uri="{FF2B5EF4-FFF2-40B4-BE49-F238E27FC236}">
                <a16:creationId xmlns:a16="http://schemas.microsoft.com/office/drawing/2014/main" id="{5FAB81C0-792E-4D31-81C1-DCBF22712F1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473704" y="3410256"/>
            <a:ext cx="609600" cy="609600"/>
          </a:xfrm>
          <a:prstGeom prst="rect">
            <a:avLst/>
          </a:prstGeom>
        </p:spPr>
      </p:pic>
      <p:pic>
        <p:nvPicPr>
          <p:cNvPr id="108" name="alphasounds-q">
            <a:hlinkClick r:id="" action="ppaction://media"/>
            <a:extLst>
              <a:ext uri="{FF2B5EF4-FFF2-40B4-BE49-F238E27FC236}">
                <a16:creationId xmlns:a16="http://schemas.microsoft.com/office/drawing/2014/main" id="{802F2CDB-C382-4F9F-B0DF-19D5FC0DAA5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403533" y="3394829"/>
            <a:ext cx="609600" cy="609600"/>
          </a:xfrm>
          <a:prstGeom prst="rect">
            <a:avLst/>
          </a:prstGeom>
        </p:spPr>
      </p:pic>
      <p:pic>
        <p:nvPicPr>
          <p:cNvPr id="8" name="ttsMP3.com_VoiceText_2025-1-26_1-15-22">
            <a:hlinkClick r:id="" action="ppaction://media"/>
            <a:extLst>
              <a:ext uri="{FF2B5EF4-FFF2-40B4-BE49-F238E27FC236}">
                <a16:creationId xmlns:a16="http://schemas.microsoft.com/office/drawing/2014/main" id="{C4BA139F-9FFF-4860-B314-2D6418BCB7E6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460991" y="341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8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88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9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821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59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41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933" fill="hold"/>
                                        <p:tgtEl>
                                          <p:spTgt spid="1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34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68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8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4949901" y="215413"/>
            <a:ext cx="7122859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500" dirty="0">
                <a:ln>
                  <a:solidFill>
                    <a:sysClr val="windowText" lastClr="000000"/>
                  </a:solidFill>
                </a:ln>
                <a:solidFill>
                  <a:srgbClr val="B7844F"/>
                </a:solidFill>
                <a:latin typeface="Arial Black" panose="020B0A04020102020204" pitchFamily="34" charset="0"/>
              </a:rPr>
              <a:t>Q</a:t>
            </a:r>
            <a:r>
              <a:rPr lang="en-US" sz="12500" dirty="0">
                <a:solidFill>
                  <a:prstClr val="black"/>
                </a:solidFill>
                <a:latin typeface="Arial Black" panose="020B0A04020102020204" pitchFamily="34" charset="0"/>
              </a:rPr>
              <a:t>uokka</a:t>
            </a:r>
            <a:endParaRPr kumimoji="0" lang="en-US" sz="125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F65AD9-5AA3-465D-B875-3608E327C56D}"/>
              </a:ext>
            </a:extLst>
          </p:cNvPr>
          <p:cNvGrpSpPr/>
          <p:nvPr/>
        </p:nvGrpSpPr>
        <p:grpSpPr>
          <a:xfrm flipH="1">
            <a:off x="463824" y="208359"/>
            <a:ext cx="4057375" cy="6341027"/>
            <a:chOff x="4093305" y="296599"/>
            <a:chExt cx="3978241" cy="621735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986C877-B59F-4FEE-BE34-5CF348452BDA}"/>
                </a:ext>
              </a:extLst>
            </p:cNvPr>
            <p:cNvGrpSpPr/>
            <p:nvPr/>
          </p:nvGrpSpPr>
          <p:grpSpPr>
            <a:xfrm>
              <a:off x="4093305" y="296599"/>
              <a:ext cx="3978241" cy="6217354"/>
              <a:chOff x="4093305" y="296599"/>
              <a:chExt cx="3978241" cy="62173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9A7A1A4-DB31-47F6-84B0-9106EC8BD723}"/>
                  </a:ext>
                </a:extLst>
              </p:cNvPr>
              <p:cNvSpPr/>
              <p:nvPr/>
            </p:nvSpPr>
            <p:spPr>
              <a:xfrm rot="4027561">
                <a:off x="6001303" y="4996104"/>
                <a:ext cx="469344" cy="1422482"/>
              </a:xfrm>
              <a:custGeom>
                <a:avLst/>
                <a:gdLst>
                  <a:gd name="connsiteX0" fmla="*/ 0 w 277398"/>
                  <a:gd name="connsiteY0" fmla="*/ 0 h 420916"/>
                  <a:gd name="connsiteX1" fmla="*/ 277398 w 277398"/>
                  <a:gd name="connsiteY1" fmla="*/ 0 h 420916"/>
                  <a:gd name="connsiteX2" fmla="*/ 277398 w 277398"/>
                  <a:gd name="connsiteY2" fmla="*/ 420916 h 420916"/>
                  <a:gd name="connsiteX3" fmla="*/ 0 w 277398"/>
                  <a:gd name="connsiteY3" fmla="*/ 420916 h 420916"/>
                  <a:gd name="connsiteX4" fmla="*/ 0 w 277398"/>
                  <a:gd name="connsiteY4" fmla="*/ 0 h 420916"/>
                  <a:gd name="connsiteX0" fmla="*/ 10149 w 287547"/>
                  <a:gd name="connsiteY0" fmla="*/ 0 h 837045"/>
                  <a:gd name="connsiteX1" fmla="*/ 287547 w 287547"/>
                  <a:gd name="connsiteY1" fmla="*/ 0 h 837045"/>
                  <a:gd name="connsiteX2" fmla="*/ 287547 w 287547"/>
                  <a:gd name="connsiteY2" fmla="*/ 420916 h 837045"/>
                  <a:gd name="connsiteX3" fmla="*/ 0 w 287547"/>
                  <a:gd name="connsiteY3" fmla="*/ 837045 h 837045"/>
                  <a:gd name="connsiteX4" fmla="*/ 10149 w 287547"/>
                  <a:gd name="connsiteY4" fmla="*/ 0 h 837045"/>
                  <a:gd name="connsiteX0" fmla="*/ 10149 w 314239"/>
                  <a:gd name="connsiteY0" fmla="*/ 0 h 837045"/>
                  <a:gd name="connsiteX1" fmla="*/ 287547 w 314239"/>
                  <a:gd name="connsiteY1" fmla="*/ 0 h 837045"/>
                  <a:gd name="connsiteX2" fmla="*/ 314239 w 314239"/>
                  <a:gd name="connsiteY2" fmla="*/ 570017 h 837045"/>
                  <a:gd name="connsiteX3" fmla="*/ 0 w 314239"/>
                  <a:gd name="connsiteY3" fmla="*/ 837045 h 837045"/>
                  <a:gd name="connsiteX4" fmla="*/ 10149 w 314239"/>
                  <a:gd name="connsiteY4" fmla="*/ 0 h 837045"/>
                  <a:gd name="connsiteX0" fmla="*/ 10149 w 314239"/>
                  <a:gd name="connsiteY0" fmla="*/ 549689 h 1386734"/>
                  <a:gd name="connsiteX1" fmla="*/ 30121 w 314239"/>
                  <a:gd name="connsiteY1" fmla="*/ 0 h 1386734"/>
                  <a:gd name="connsiteX2" fmla="*/ 314239 w 314239"/>
                  <a:gd name="connsiteY2" fmla="*/ 1119706 h 1386734"/>
                  <a:gd name="connsiteX3" fmla="*/ 0 w 314239"/>
                  <a:gd name="connsiteY3" fmla="*/ 1386734 h 1386734"/>
                  <a:gd name="connsiteX4" fmla="*/ 10149 w 314239"/>
                  <a:gd name="connsiteY4" fmla="*/ 549689 h 1386734"/>
                  <a:gd name="connsiteX0" fmla="*/ 10149 w 314239"/>
                  <a:gd name="connsiteY0" fmla="*/ 577644 h 1414689"/>
                  <a:gd name="connsiteX1" fmla="*/ 30121 w 314239"/>
                  <a:gd name="connsiteY1" fmla="*/ 27955 h 1414689"/>
                  <a:gd name="connsiteX2" fmla="*/ 314239 w 314239"/>
                  <a:gd name="connsiteY2" fmla="*/ 1147661 h 1414689"/>
                  <a:gd name="connsiteX3" fmla="*/ 0 w 314239"/>
                  <a:gd name="connsiteY3" fmla="*/ 1414689 h 1414689"/>
                  <a:gd name="connsiteX4" fmla="*/ 10149 w 314239"/>
                  <a:gd name="connsiteY4" fmla="*/ 577644 h 1414689"/>
                  <a:gd name="connsiteX0" fmla="*/ 10149 w 343523"/>
                  <a:gd name="connsiteY0" fmla="*/ 576178 h 1413223"/>
                  <a:gd name="connsiteX1" fmla="*/ 30121 w 343523"/>
                  <a:gd name="connsiteY1" fmla="*/ 26489 h 1413223"/>
                  <a:gd name="connsiteX2" fmla="*/ 314239 w 343523"/>
                  <a:gd name="connsiteY2" fmla="*/ 1146195 h 1413223"/>
                  <a:gd name="connsiteX3" fmla="*/ 0 w 343523"/>
                  <a:gd name="connsiteY3" fmla="*/ 1413223 h 1413223"/>
                  <a:gd name="connsiteX4" fmla="*/ 10149 w 343523"/>
                  <a:gd name="connsiteY4" fmla="*/ 576178 h 1413223"/>
                  <a:gd name="connsiteX0" fmla="*/ 10149 w 343523"/>
                  <a:gd name="connsiteY0" fmla="*/ 576178 h 1413223"/>
                  <a:gd name="connsiteX1" fmla="*/ 30121 w 343523"/>
                  <a:gd name="connsiteY1" fmla="*/ 26489 h 1413223"/>
                  <a:gd name="connsiteX2" fmla="*/ 314239 w 343523"/>
                  <a:gd name="connsiteY2" fmla="*/ 1146195 h 1413223"/>
                  <a:gd name="connsiteX3" fmla="*/ 0 w 343523"/>
                  <a:gd name="connsiteY3" fmla="*/ 1413223 h 1413223"/>
                  <a:gd name="connsiteX4" fmla="*/ 10149 w 343523"/>
                  <a:gd name="connsiteY4" fmla="*/ 576178 h 1413223"/>
                  <a:gd name="connsiteX0" fmla="*/ 10149 w 343523"/>
                  <a:gd name="connsiteY0" fmla="*/ 576178 h 1426989"/>
                  <a:gd name="connsiteX1" fmla="*/ 30121 w 343523"/>
                  <a:gd name="connsiteY1" fmla="*/ 26489 h 1426989"/>
                  <a:gd name="connsiteX2" fmla="*/ 314239 w 343523"/>
                  <a:gd name="connsiteY2" fmla="*/ 1146195 h 1426989"/>
                  <a:gd name="connsiteX3" fmla="*/ 0 w 343523"/>
                  <a:gd name="connsiteY3" fmla="*/ 1413223 h 1426989"/>
                  <a:gd name="connsiteX4" fmla="*/ 10149 w 343523"/>
                  <a:gd name="connsiteY4" fmla="*/ 576178 h 1426989"/>
                  <a:gd name="connsiteX0" fmla="*/ 113982 w 447356"/>
                  <a:gd name="connsiteY0" fmla="*/ 576178 h 1426989"/>
                  <a:gd name="connsiteX1" fmla="*/ 133954 w 447356"/>
                  <a:gd name="connsiteY1" fmla="*/ 26489 h 1426989"/>
                  <a:gd name="connsiteX2" fmla="*/ 418072 w 447356"/>
                  <a:gd name="connsiteY2" fmla="*/ 1146195 h 1426989"/>
                  <a:gd name="connsiteX3" fmla="*/ 103833 w 447356"/>
                  <a:gd name="connsiteY3" fmla="*/ 1413223 h 1426989"/>
                  <a:gd name="connsiteX4" fmla="*/ 113982 w 447356"/>
                  <a:gd name="connsiteY4" fmla="*/ 576178 h 1426989"/>
                  <a:gd name="connsiteX0" fmla="*/ 25094 w 368617"/>
                  <a:gd name="connsiteY0" fmla="*/ 1413223 h 1426989"/>
                  <a:gd name="connsiteX1" fmla="*/ 55215 w 368617"/>
                  <a:gd name="connsiteY1" fmla="*/ 26489 h 1426989"/>
                  <a:gd name="connsiteX2" fmla="*/ 339333 w 368617"/>
                  <a:gd name="connsiteY2" fmla="*/ 1146195 h 1426989"/>
                  <a:gd name="connsiteX3" fmla="*/ 25094 w 368617"/>
                  <a:gd name="connsiteY3" fmla="*/ 1413223 h 1426989"/>
                  <a:gd name="connsiteX0" fmla="*/ 97903 w 441426"/>
                  <a:gd name="connsiteY0" fmla="*/ 1413223 h 1426989"/>
                  <a:gd name="connsiteX1" fmla="*/ 128024 w 441426"/>
                  <a:gd name="connsiteY1" fmla="*/ 26489 h 1426989"/>
                  <a:gd name="connsiteX2" fmla="*/ 412142 w 441426"/>
                  <a:gd name="connsiteY2" fmla="*/ 1146195 h 1426989"/>
                  <a:gd name="connsiteX3" fmla="*/ 97903 w 441426"/>
                  <a:gd name="connsiteY3" fmla="*/ 1413223 h 1426989"/>
                  <a:gd name="connsiteX0" fmla="*/ 127644 w 471167"/>
                  <a:gd name="connsiteY0" fmla="*/ 1413223 h 1426989"/>
                  <a:gd name="connsiteX1" fmla="*/ 157765 w 471167"/>
                  <a:gd name="connsiteY1" fmla="*/ 26489 h 1426989"/>
                  <a:gd name="connsiteX2" fmla="*/ 441883 w 471167"/>
                  <a:gd name="connsiteY2" fmla="*/ 1146195 h 1426989"/>
                  <a:gd name="connsiteX3" fmla="*/ 127644 w 471167"/>
                  <a:gd name="connsiteY3" fmla="*/ 1413223 h 1426989"/>
                  <a:gd name="connsiteX0" fmla="*/ 113842 w 457365"/>
                  <a:gd name="connsiteY0" fmla="*/ 1413223 h 1426989"/>
                  <a:gd name="connsiteX1" fmla="*/ 143963 w 457365"/>
                  <a:gd name="connsiteY1" fmla="*/ 26489 h 1426989"/>
                  <a:gd name="connsiteX2" fmla="*/ 428081 w 457365"/>
                  <a:gd name="connsiteY2" fmla="*/ 1146195 h 1426989"/>
                  <a:gd name="connsiteX3" fmla="*/ 113842 w 457365"/>
                  <a:gd name="connsiteY3" fmla="*/ 1413223 h 1426989"/>
                  <a:gd name="connsiteX0" fmla="*/ 113842 w 469344"/>
                  <a:gd name="connsiteY0" fmla="*/ 1408716 h 1422482"/>
                  <a:gd name="connsiteX1" fmla="*/ 143963 w 469344"/>
                  <a:gd name="connsiteY1" fmla="*/ 21982 h 1422482"/>
                  <a:gd name="connsiteX2" fmla="*/ 428081 w 469344"/>
                  <a:gd name="connsiteY2" fmla="*/ 1141688 h 1422482"/>
                  <a:gd name="connsiteX3" fmla="*/ 113842 w 469344"/>
                  <a:gd name="connsiteY3" fmla="*/ 1408716 h 1422482"/>
                  <a:gd name="connsiteX0" fmla="*/ 113842 w 469344"/>
                  <a:gd name="connsiteY0" fmla="*/ 1408716 h 1422482"/>
                  <a:gd name="connsiteX1" fmla="*/ 143963 w 469344"/>
                  <a:gd name="connsiteY1" fmla="*/ 21982 h 1422482"/>
                  <a:gd name="connsiteX2" fmla="*/ 428081 w 469344"/>
                  <a:gd name="connsiteY2" fmla="*/ 1141688 h 1422482"/>
                  <a:gd name="connsiteX3" fmla="*/ 113842 w 469344"/>
                  <a:gd name="connsiteY3" fmla="*/ 1408716 h 142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344" h="1422482">
                    <a:moveTo>
                      <a:pt x="113842" y="1408716"/>
                    </a:moveTo>
                    <a:cubicBezTo>
                      <a:pt x="-25385" y="1341853"/>
                      <a:pt x="-60529" y="443396"/>
                      <a:pt x="143963" y="21982"/>
                    </a:cubicBezTo>
                    <a:cubicBezTo>
                      <a:pt x="557259" y="-180249"/>
                      <a:pt x="478542" y="1077808"/>
                      <a:pt x="428081" y="1141688"/>
                    </a:cubicBezTo>
                    <a:cubicBezTo>
                      <a:pt x="277626" y="1404389"/>
                      <a:pt x="121777" y="1451163"/>
                      <a:pt x="113842" y="1408716"/>
                    </a:cubicBezTo>
                    <a:close/>
                  </a:path>
                </a:pathLst>
              </a:custGeom>
              <a:solidFill>
                <a:srgbClr val="5046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25">
                <a:extLst>
                  <a:ext uri="{FF2B5EF4-FFF2-40B4-BE49-F238E27FC236}">
                    <a16:creationId xmlns:a16="http://schemas.microsoft.com/office/drawing/2014/main" id="{61D0330F-FB47-496E-AD8E-3344054CF9BD}"/>
                  </a:ext>
                </a:extLst>
              </p:cNvPr>
              <p:cNvSpPr/>
              <p:nvPr/>
            </p:nvSpPr>
            <p:spPr>
              <a:xfrm rot="4027561">
                <a:off x="4753749" y="4652765"/>
                <a:ext cx="469344" cy="1422482"/>
              </a:xfrm>
              <a:custGeom>
                <a:avLst/>
                <a:gdLst>
                  <a:gd name="connsiteX0" fmla="*/ 0 w 277398"/>
                  <a:gd name="connsiteY0" fmla="*/ 0 h 420916"/>
                  <a:gd name="connsiteX1" fmla="*/ 277398 w 277398"/>
                  <a:gd name="connsiteY1" fmla="*/ 0 h 420916"/>
                  <a:gd name="connsiteX2" fmla="*/ 277398 w 277398"/>
                  <a:gd name="connsiteY2" fmla="*/ 420916 h 420916"/>
                  <a:gd name="connsiteX3" fmla="*/ 0 w 277398"/>
                  <a:gd name="connsiteY3" fmla="*/ 420916 h 420916"/>
                  <a:gd name="connsiteX4" fmla="*/ 0 w 277398"/>
                  <a:gd name="connsiteY4" fmla="*/ 0 h 420916"/>
                  <a:gd name="connsiteX0" fmla="*/ 10149 w 287547"/>
                  <a:gd name="connsiteY0" fmla="*/ 0 h 837045"/>
                  <a:gd name="connsiteX1" fmla="*/ 287547 w 287547"/>
                  <a:gd name="connsiteY1" fmla="*/ 0 h 837045"/>
                  <a:gd name="connsiteX2" fmla="*/ 287547 w 287547"/>
                  <a:gd name="connsiteY2" fmla="*/ 420916 h 837045"/>
                  <a:gd name="connsiteX3" fmla="*/ 0 w 287547"/>
                  <a:gd name="connsiteY3" fmla="*/ 837045 h 837045"/>
                  <a:gd name="connsiteX4" fmla="*/ 10149 w 287547"/>
                  <a:gd name="connsiteY4" fmla="*/ 0 h 837045"/>
                  <a:gd name="connsiteX0" fmla="*/ 10149 w 314239"/>
                  <a:gd name="connsiteY0" fmla="*/ 0 h 837045"/>
                  <a:gd name="connsiteX1" fmla="*/ 287547 w 314239"/>
                  <a:gd name="connsiteY1" fmla="*/ 0 h 837045"/>
                  <a:gd name="connsiteX2" fmla="*/ 314239 w 314239"/>
                  <a:gd name="connsiteY2" fmla="*/ 570017 h 837045"/>
                  <a:gd name="connsiteX3" fmla="*/ 0 w 314239"/>
                  <a:gd name="connsiteY3" fmla="*/ 837045 h 837045"/>
                  <a:gd name="connsiteX4" fmla="*/ 10149 w 314239"/>
                  <a:gd name="connsiteY4" fmla="*/ 0 h 837045"/>
                  <a:gd name="connsiteX0" fmla="*/ 10149 w 314239"/>
                  <a:gd name="connsiteY0" fmla="*/ 549689 h 1386734"/>
                  <a:gd name="connsiteX1" fmla="*/ 30121 w 314239"/>
                  <a:gd name="connsiteY1" fmla="*/ 0 h 1386734"/>
                  <a:gd name="connsiteX2" fmla="*/ 314239 w 314239"/>
                  <a:gd name="connsiteY2" fmla="*/ 1119706 h 1386734"/>
                  <a:gd name="connsiteX3" fmla="*/ 0 w 314239"/>
                  <a:gd name="connsiteY3" fmla="*/ 1386734 h 1386734"/>
                  <a:gd name="connsiteX4" fmla="*/ 10149 w 314239"/>
                  <a:gd name="connsiteY4" fmla="*/ 549689 h 1386734"/>
                  <a:gd name="connsiteX0" fmla="*/ 10149 w 314239"/>
                  <a:gd name="connsiteY0" fmla="*/ 577644 h 1414689"/>
                  <a:gd name="connsiteX1" fmla="*/ 30121 w 314239"/>
                  <a:gd name="connsiteY1" fmla="*/ 27955 h 1414689"/>
                  <a:gd name="connsiteX2" fmla="*/ 314239 w 314239"/>
                  <a:gd name="connsiteY2" fmla="*/ 1147661 h 1414689"/>
                  <a:gd name="connsiteX3" fmla="*/ 0 w 314239"/>
                  <a:gd name="connsiteY3" fmla="*/ 1414689 h 1414689"/>
                  <a:gd name="connsiteX4" fmla="*/ 10149 w 314239"/>
                  <a:gd name="connsiteY4" fmla="*/ 577644 h 1414689"/>
                  <a:gd name="connsiteX0" fmla="*/ 10149 w 343523"/>
                  <a:gd name="connsiteY0" fmla="*/ 576178 h 1413223"/>
                  <a:gd name="connsiteX1" fmla="*/ 30121 w 343523"/>
                  <a:gd name="connsiteY1" fmla="*/ 26489 h 1413223"/>
                  <a:gd name="connsiteX2" fmla="*/ 314239 w 343523"/>
                  <a:gd name="connsiteY2" fmla="*/ 1146195 h 1413223"/>
                  <a:gd name="connsiteX3" fmla="*/ 0 w 343523"/>
                  <a:gd name="connsiteY3" fmla="*/ 1413223 h 1413223"/>
                  <a:gd name="connsiteX4" fmla="*/ 10149 w 343523"/>
                  <a:gd name="connsiteY4" fmla="*/ 576178 h 1413223"/>
                  <a:gd name="connsiteX0" fmla="*/ 10149 w 343523"/>
                  <a:gd name="connsiteY0" fmla="*/ 576178 h 1413223"/>
                  <a:gd name="connsiteX1" fmla="*/ 30121 w 343523"/>
                  <a:gd name="connsiteY1" fmla="*/ 26489 h 1413223"/>
                  <a:gd name="connsiteX2" fmla="*/ 314239 w 343523"/>
                  <a:gd name="connsiteY2" fmla="*/ 1146195 h 1413223"/>
                  <a:gd name="connsiteX3" fmla="*/ 0 w 343523"/>
                  <a:gd name="connsiteY3" fmla="*/ 1413223 h 1413223"/>
                  <a:gd name="connsiteX4" fmla="*/ 10149 w 343523"/>
                  <a:gd name="connsiteY4" fmla="*/ 576178 h 1413223"/>
                  <a:gd name="connsiteX0" fmla="*/ 10149 w 343523"/>
                  <a:gd name="connsiteY0" fmla="*/ 576178 h 1426989"/>
                  <a:gd name="connsiteX1" fmla="*/ 30121 w 343523"/>
                  <a:gd name="connsiteY1" fmla="*/ 26489 h 1426989"/>
                  <a:gd name="connsiteX2" fmla="*/ 314239 w 343523"/>
                  <a:gd name="connsiteY2" fmla="*/ 1146195 h 1426989"/>
                  <a:gd name="connsiteX3" fmla="*/ 0 w 343523"/>
                  <a:gd name="connsiteY3" fmla="*/ 1413223 h 1426989"/>
                  <a:gd name="connsiteX4" fmla="*/ 10149 w 343523"/>
                  <a:gd name="connsiteY4" fmla="*/ 576178 h 1426989"/>
                  <a:gd name="connsiteX0" fmla="*/ 113982 w 447356"/>
                  <a:gd name="connsiteY0" fmla="*/ 576178 h 1426989"/>
                  <a:gd name="connsiteX1" fmla="*/ 133954 w 447356"/>
                  <a:gd name="connsiteY1" fmla="*/ 26489 h 1426989"/>
                  <a:gd name="connsiteX2" fmla="*/ 418072 w 447356"/>
                  <a:gd name="connsiteY2" fmla="*/ 1146195 h 1426989"/>
                  <a:gd name="connsiteX3" fmla="*/ 103833 w 447356"/>
                  <a:gd name="connsiteY3" fmla="*/ 1413223 h 1426989"/>
                  <a:gd name="connsiteX4" fmla="*/ 113982 w 447356"/>
                  <a:gd name="connsiteY4" fmla="*/ 576178 h 1426989"/>
                  <a:gd name="connsiteX0" fmla="*/ 25094 w 368617"/>
                  <a:gd name="connsiteY0" fmla="*/ 1413223 h 1426989"/>
                  <a:gd name="connsiteX1" fmla="*/ 55215 w 368617"/>
                  <a:gd name="connsiteY1" fmla="*/ 26489 h 1426989"/>
                  <a:gd name="connsiteX2" fmla="*/ 339333 w 368617"/>
                  <a:gd name="connsiteY2" fmla="*/ 1146195 h 1426989"/>
                  <a:gd name="connsiteX3" fmla="*/ 25094 w 368617"/>
                  <a:gd name="connsiteY3" fmla="*/ 1413223 h 1426989"/>
                  <a:gd name="connsiteX0" fmla="*/ 97903 w 441426"/>
                  <a:gd name="connsiteY0" fmla="*/ 1413223 h 1426989"/>
                  <a:gd name="connsiteX1" fmla="*/ 128024 w 441426"/>
                  <a:gd name="connsiteY1" fmla="*/ 26489 h 1426989"/>
                  <a:gd name="connsiteX2" fmla="*/ 412142 w 441426"/>
                  <a:gd name="connsiteY2" fmla="*/ 1146195 h 1426989"/>
                  <a:gd name="connsiteX3" fmla="*/ 97903 w 441426"/>
                  <a:gd name="connsiteY3" fmla="*/ 1413223 h 1426989"/>
                  <a:gd name="connsiteX0" fmla="*/ 127644 w 471167"/>
                  <a:gd name="connsiteY0" fmla="*/ 1413223 h 1426989"/>
                  <a:gd name="connsiteX1" fmla="*/ 157765 w 471167"/>
                  <a:gd name="connsiteY1" fmla="*/ 26489 h 1426989"/>
                  <a:gd name="connsiteX2" fmla="*/ 441883 w 471167"/>
                  <a:gd name="connsiteY2" fmla="*/ 1146195 h 1426989"/>
                  <a:gd name="connsiteX3" fmla="*/ 127644 w 471167"/>
                  <a:gd name="connsiteY3" fmla="*/ 1413223 h 1426989"/>
                  <a:gd name="connsiteX0" fmla="*/ 113842 w 457365"/>
                  <a:gd name="connsiteY0" fmla="*/ 1413223 h 1426989"/>
                  <a:gd name="connsiteX1" fmla="*/ 143963 w 457365"/>
                  <a:gd name="connsiteY1" fmla="*/ 26489 h 1426989"/>
                  <a:gd name="connsiteX2" fmla="*/ 428081 w 457365"/>
                  <a:gd name="connsiteY2" fmla="*/ 1146195 h 1426989"/>
                  <a:gd name="connsiteX3" fmla="*/ 113842 w 457365"/>
                  <a:gd name="connsiteY3" fmla="*/ 1413223 h 1426989"/>
                  <a:gd name="connsiteX0" fmla="*/ 113842 w 469344"/>
                  <a:gd name="connsiteY0" fmla="*/ 1408716 h 1422482"/>
                  <a:gd name="connsiteX1" fmla="*/ 143963 w 469344"/>
                  <a:gd name="connsiteY1" fmla="*/ 21982 h 1422482"/>
                  <a:gd name="connsiteX2" fmla="*/ 428081 w 469344"/>
                  <a:gd name="connsiteY2" fmla="*/ 1141688 h 1422482"/>
                  <a:gd name="connsiteX3" fmla="*/ 113842 w 469344"/>
                  <a:gd name="connsiteY3" fmla="*/ 1408716 h 1422482"/>
                  <a:gd name="connsiteX0" fmla="*/ 113842 w 469344"/>
                  <a:gd name="connsiteY0" fmla="*/ 1408716 h 1422482"/>
                  <a:gd name="connsiteX1" fmla="*/ 143963 w 469344"/>
                  <a:gd name="connsiteY1" fmla="*/ 21982 h 1422482"/>
                  <a:gd name="connsiteX2" fmla="*/ 428081 w 469344"/>
                  <a:gd name="connsiteY2" fmla="*/ 1141688 h 1422482"/>
                  <a:gd name="connsiteX3" fmla="*/ 113842 w 469344"/>
                  <a:gd name="connsiteY3" fmla="*/ 1408716 h 142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344" h="1422482">
                    <a:moveTo>
                      <a:pt x="113842" y="1408716"/>
                    </a:moveTo>
                    <a:cubicBezTo>
                      <a:pt x="-25385" y="1341853"/>
                      <a:pt x="-60529" y="443396"/>
                      <a:pt x="143963" y="21982"/>
                    </a:cubicBezTo>
                    <a:cubicBezTo>
                      <a:pt x="557259" y="-180249"/>
                      <a:pt x="478542" y="1077808"/>
                      <a:pt x="428081" y="1141688"/>
                    </a:cubicBezTo>
                    <a:cubicBezTo>
                      <a:pt x="277626" y="1404389"/>
                      <a:pt x="121777" y="1451163"/>
                      <a:pt x="113842" y="1408716"/>
                    </a:cubicBezTo>
                    <a:close/>
                  </a:path>
                </a:pathLst>
              </a:custGeom>
              <a:solidFill>
                <a:srgbClr val="5046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24">
                <a:extLst>
                  <a:ext uri="{FF2B5EF4-FFF2-40B4-BE49-F238E27FC236}">
                    <a16:creationId xmlns:a16="http://schemas.microsoft.com/office/drawing/2014/main" id="{7315BE53-BF4F-4BBD-AF34-B2CE6A958932}"/>
                  </a:ext>
                </a:extLst>
              </p:cNvPr>
              <p:cNvSpPr/>
              <p:nvPr/>
            </p:nvSpPr>
            <p:spPr>
              <a:xfrm>
                <a:off x="5071984" y="3655170"/>
                <a:ext cx="1199172" cy="1645374"/>
              </a:xfrm>
              <a:custGeom>
                <a:avLst/>
                <a:gdLst>
                  <a:gd name="connsiteX0" fmla="*/ 0 w 571500"/>
                  <a:gd name="connsiteY0" fmla="*/ 0 h 1143000"/>
                  <a:gd name="connsiteX1" fmla="*/ 571500 w 571500"/>
                  <a:gd name="connsiteY1" fmla="*/ 0 h 1143000"/>
                  <a:gd name="connsiteX2" fmla="*/ 571500 w 571500"/>
                  <a:gd name="connsiteY2" fmla="*/ 1143000 h 1143000"/>
                  <a:gd name="connsiteX3" fmla="*/ 0 w 571500"/>
                  <a:gd name="connsiteY3" fmla="*/ 1143000 h 1143000"/>
                  <a:gd name="connsiteX4" fmla="*/ 0 w 571500"/>
                  <a:gd name="connsiteY4" fmla="*/ 0 h 1143000"/>
                  <a:gd name="connsiteX0" fmla="*/ 182880 w 571500"/>
                  <a:gd name="connsiteY0" fmla="*/ 0 h 1386840"/>
                  <a:gd name="connsiteX1" fmla="*/ 571500 w 571500"/>
                  <a:gd name="connsiteY1" fmla="*/ 243840 h 1386840"/>
                  <a:gd name="connsiteX2" fmla="*/ 571500 w 571500"/>
                  <a:gd name="connsiteY2" fmla="*/ 1386840 h 1386840"/>
                  <a:gd name="connsiteX3" fmla="*/ 0 w 571500"/>
                  <a:gd name="connsiteY3" fmla="*/ 1386840 h 1386840"/>
                  <a:gd name="connsiteX4" fmla="*/ 182880 w 571500"/>
                  <a:gd name="connsiteY4" fmla="*/ 0 h 1386840"/>
                  <a:gd name="connsiteX0" fmla="*/ 267474 w 656094"/>
                  <a:gd name="connsiteY0" fmla="*/ 0 h 1386840"/>
                  <a:gd name="connsiteX1" fmla="*/ 656094 w 656094"/>
                  <a:gd name="connsiteY1" fmla="*/ 243840 h 1386840"/>
                  <a:gd name="connsiteX2" fmla="*/ 656094 w 656094"/>
                  <a:gd name="connsiteY2" fmla="*/ 1386840 h 1386840"/>
                  <a:gd name="connsiteX3" fmla="*/ 84594 w 656094"/>
                  <a:gd name="connsiteY3" fmla="*/ 1386840 h 1386840"/>
                  <a:gd name="connsiteX4" fmla="*/ 267474 w 656094"/>
                  <a:gd name="connsiteY4" fmla="*/ 0 h 1386840"/>
                  <a:gd name="connsiteX0" fmla="*/ 558392 w 947012"/>
                  <a:gd name="connsiteY0" fmla="*/ 0 h 1386840"/>
                  <a:gd name="connsiteX1" fmla="*/ 947012 w 947012"/>
                  <a:gd name="connsiteY1" fmla="*/ 243840 h 1386840"/>
                  <a:gd name="connsiteX2" fmla="*/ 947012 w 947012"/>
                  <a:gd name="connsiteY2" fmla="*/ 1386840 h 1386840"/>
                  <a:gd name="connsiteX3" fmla="*/ 375512 w 947012"/>
                  <a:gd name="connsiteY3" fmla="*/ 1386840 h 1386840"/>
                  <a:gd name="connsiteX4" fmla="*/ 2132 w 947012"/>
                  <a:gd name="connsiteY4" fmla="*/ 1173480 h 1386840"/>
                  <a:gd name="connsiteX5" fmla="*/ 558392 w 947012"/>
                  <a:gd name="connsiteY5" fmla="*/ 0 h 1386840"/>
                  <a:gd name="connsiteX0" fmla="*/ 593354 w 981974"/>
                  <a:gd name="connsiteY0" fmla="*/ 0 h 1386840"/>
                  <a:gd name="connsiteX1" fmla="*/ 981974 w 981974"/>
                  <a:gd name="connsiteY1" fmla="*/ 243840 h 1386840"/>
                  <a:gd name="connsiteX2" fmla="*/ 981974 w 981974"/>
                  <a:gd name="connsiteY2" fmla="*/ 1386840 h 1386840"/>
                  <a:gd name="connsiteX3" fmla="*/ 410474 w 981974"/>
                  <a:gd name="connsiteY3" fmla="*/ 1386840 h 1386840"/>
                  <a:gd name="connsiteX4" fmla="*/ 37094 w 981974"/>
                  <a:gd name="connsiteY4" fmla="*/ 1173480 h 1386840"/>
                  <a:gd name="connsiteX5" fmla="*/ 593354 w 981974"/>
                  <a:gd name="connsiteY5" fmla="*/ 0 h 1386840"/>
                  <a:gd name="connsiteX0" fmla="*/ 592694 w 981314"/>
                  <a:gd name="connsiteY0" fmla="*/ 0 h 1386840"/>
                  <a:gd name="connsiteX1" fmla="*/ 981314 w 981314"/>
                  <a:gd name="connsiteY1" fmla="*/ 243840 h 1386840"/>
                  <a:gd name="connsiteX2" fmla="*/ 981314 w 981314"/>
                  <a:gd name="connsiteY2" fmla="*/ 1386840 h 1386840"/>
                  <a:gd name="connsiteX3" fmla="*/ 409814 w 981314"/>
                  <a:gd name="connsiteY3" fmla="*/ 1386840 h 1386840"/>
                  <a:gd name="connsiteX4" fmla="*/ 36434 w 981314"/>
                  <a:gd name="connsiteY4" fmla="*/ 1173480 h 1386840"/>
                  <a:gd name="connsiteX5" fmla="*/ 592694 w 981314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00200"/>
                  <a:gd name="connsiteX1" fmla="*/ 1054392 w 1199172"/>
                  <a:gd name="connsiteY1" fmla="*/ 243840 h 1600200"/>
                  <a:gd name="connsiteX2" fmla="*/ 1199172 w 1199172"/>
                  <a:gd name="connsiteY2" fmla="*/ 1196340 h 1600200"/>
                  <a:gd name="connsiteX3" fmla="*/ 574332 w 1199172"/>
                  <a:gd name="connsiteY3" fmla="*/ 1600200 h 1600200"/>
                  <a:gd name="connsiteX4" fmla="*/ 460032 w 1199172"/>
                  <a:gd name="connsiteY4" fmla="*/ 1562100 h 1600200"/>
                  <a:gd name="connsiteX5" fmla="*/ 33312 w 1199172"/>
                  <a:gd name="connsiteY5" fmla="*/ 1249680 h 1600200"/>
                  <a:gd name="connsiteX6" fmla="*/ 665772 w 1199172"/>
                  <a:gd name="connsiteY6" fmla="*/ 0 h 1600200"/>
                  <a:gd name="connsiteX0" fmla="*/ 665772 w 1199172"/>
                  <a:gd name="connsiteY0" fmla="*/ 0 h 1568450"/>
                  <a:gd name="connsiteX1" fmla="*/ 1054392 w 1199172"/>
                  <a:gd name="connsiteY1" fmla="*/ 243840 h 1568450"/>
                  <a:gd name="connsiteX2" fmla="*/ 1199172 w 1199172"/>
                  <a:gd name="connsiteY2" fmla="*/ 1196340 h 1568450"/>
                  <a:gd name="connsiteX3" fmla="*/ 618782 w 1199172"/>
                  <a:gd name="connsiteY3" fmla="*/ 1568450 h 1568450"/>
                  <a:gd name="connsiteX4" fmla="*/ 460032 w 1199172"/>
                  <a:gd name="connsiteY4" fmla="*/ 1562100 h 1568450"/>
                  <a:gd name="connsiteX5" fmla="*/ 33312 w 1199172"/>
                  <a:gd name="connsiteY5" fmla="*/ 1249680 h 1568450"/>
                  <a:gd name="connsiteX6" fmla="*/ 665772 w 1199172"/>
                  <a:gd name="connsiteY6" fmla="*/ 0 h 1568450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172" h="1645374">
                    <a:moveTo>
                      <a:pt x="665772" y="0"/>
                    </a:moveTo>
                    <a:lnTo>
                      <a:pt x="1054392" y="243840"/>
                    </a:lnTo>
                    <a:lnTo>
                      <a:pt x="1199172" y="1196340"/>
                    </a:lnTo>
                    <a:cubicBezTo>
                      <a:pt x="909612" y="1582420"/>
                      <a:pt x="706412" y="1639570"/>
                      <a:pt x="618782" y="1568450"/>
                    </a:cubicBezTo>
                    <a:cubicBezTo>
                      <a:pt x="400765" y="1744133"/>
                      <a:pt x="512949" y="1564217"/>
                      <a:pt x="460032" y="1562100"/>
                    </a:cubicBezTo>
                    <a:cubicBezTo>
                      <a:pt x="117132" y="1493520"/>
                      <a:pt x="147612" y="909320"/>
                      <a:pt x="33312" y="1249680"/>
                    </a:cubicBezTo>
                    <a:cubicBezTo>
                      <a:pt x="-164808" y="294640"/>
                      <a:pt x="581952" y="45720"/>
                      <a:pt x="665772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0FE18E8-500D-4918-80A0-EEE97927304B}"/>
                  </a:ext>
                </a:extLst>
              </p:cNvPr>
              <p:cNvSpPr/>
              <p:nvPr/>
            </p:nvSpPr>
            <p:spPr>
              <a:xfrm>
                <a:off x="5662866" y="4159974"/>
                <a:ext cx="2408680" cy="2353979"/>
              </a:xfrm>
              <a:custGeom>
                <a:avLst/>
                <a:gdLst>
                  <a:gd name="connsiteX0" fmla="*/ 0 w 193726"/>
                  <a:gd name="connsiteY0" fmla="*/ 0 h 847213"/>
                  <a:gd name="connsiteX1" fmla="*/ 193726 w 193726"/>
                  <a:gd name="connsiteY1" fmla="*/ 0 h 847213"/>
                  <a:gd name="connsiteX2" fmla="*/ 193726 w 193726"/>
                  <a:gd name="connsiteY2" fmla="*/ 847213 h 847213"/>
                  <a:gd name="connsiteX3" fmla="*/ 0 w 193726"/>
                  <a:gd name="connsiteY3" fmla="*/ 847213 h 847213"/>
                  <a:gd name="connsiteX4" fmla="*/ 0 w 193726"/>
                  <a:gd name="connsiteY4" fmla="*/ 0 h 847213"/>
                  <a:gd name="connsiteX0" fmla="*/ 0 w 635686"/>
                  <a:gd name="connsiteY0" fmla="*/ 0 h 915793"/>
                  <a:gd name="connsiteX1" fmla="*/ 635686 w 635686"/>
                  <a:gd name="connsiteY1" fmla="*/ 68580 h 915793"/>
                  <a:gd name="connsiteX2" fmla="*/ 635686 w 635686"/>
                  <a:gd name="connsiteY2" fmla="*/ 915793 h 915793"/>
                  <a:gd name="connsiteX3" fmla="*/ 441960 w 635686"/>
                  <a:gd name="connsiteY3" fmla="*/ 915793 h 915793"/>
                  <a:gd name="connsiteX4" fmla="*/ 0 w 635686"/>
                  <a:gd name="connsiteY4" fmla="*/ 0 h 915793"/>
                  <a:gd name="connsiteX0" fmla="*/ 0 w 635686"/>
                  <a:gd name="connsiteY0" fmla="*/ 312420 h 1228213"/>
                  <a:gd name="connsiteX1" fmla="*/ 277546 w 635686"/>
                  <a:gd name="connsiteY1" fmla="*/ 0 h 1228213"/>
                  <a:gd name="connsiteX2" fmla="*/ 635686 w 635686"/>
                  <a:gd name="connsiteY2" fmla="*/ 1228213 h 1228213"/>
                  <a:gd name="connsiteX3" fmla="*/ 441960 w 635686"/>
                  <a:gd name="connsiteY3" fmla="*/ 1228213 h 1228213"/>
                  <a:gd name="connsiteX4" fmla="*/ 0 w 635686"/>
                  <a:gd name="connsiteY4" fmla="*/ 312420 h 1228213"/>
                  <a:gd name="connsiteX0" fmla="*/ 1642694 w 2084654"/>
                  <a:gd name="connsiteY0" fmla="*/ 312420 h 2272153"/>
                  <a:gd name="connsiteX1" fmla="*/ 1920240 w 2084654"/>
                  <a:gd name="connsiteY1" fmla="*/ 0 h 2272153"/>
                  <a:gd name="connsiteX2" fmla="*/ 0 w 2084654"/>
                  <a:gd name="connsiteY2" fmla="*/ 2272153 h 2272153"/>
                  <a:gd name="connsiteX3" fmla="*/ 2084654 w 2084654"/>
                  <a:gd name="connsiteY3" fmla="*/ 1228213 h 2272153"/>
                  <a:gd name="connsiteX4" fmla="*/ 1642694 w 2084654"/>
                  <a:gd name="connsiteY4" fmla="*/ 312420 h 2272153"/>
                  <a:gd name="connsiteX0" fmla="*/ 1642694 w 1920240"/>
                  <a:gd name="connsiteY0" fmla="*/ 312420 h 2272153"/>
                  <a:gd name="connsiteX1" fmla="*/ 1920240 w 1920240"/>
                  <a:gd name="connsiteY1" fmla="*/ 0 h 2272153"/>
                  <a:gd name="connsiteX2" fmla="*/ 0 w 1920240"/>
                  <a:gd name="connsiteY2" fmla="*/ 2272153 h 2272153"/>
                  <a:gd name="connsiteX3" fmla="*/ 1642694 w 1920240"/>
                  <a:gd name="connsiteY3" fmla="*/ 312420 h 2272153"/>
                  <a:gd name="connsiteX0" fmla="*/ 1642694 w 2082429"/>
                  <a:gd name="connsiteY0" fmla="*/ 312420 h 2272153"/>
                  <a:gd name="connsiteX1" fmla="*/ 1920240 w 2082429"/>
                  <a:gd name="connsiteY1" fmla="*/ 0 h 2272153"/>
                  <a:gd name="connsiteX2" fmla="*/ 0 w 2082429"/>
                  <a:gd name="connsiteY2" fmla="*/ 2272153 h 2272153"/>
                  <a:gd name="connsiteX3" fmla="*/ 1642694 w 2082429"/>
                  <a:gd name="connsiteY3" fmla="*/ 312420 h 2272153"/>
                  <a:gd name="connsiteX0" fmla="*/ 1642694 w 2431150"/>
                  <a:gd name="connsiteY0" fmla="*/ 312420 h 2272153"/>
                  <a:gd name="connsiteX1" fmla="*/ 1920240 w 2431150"/>
                  <a:gd name="connsiteY1" fmla="*/ 0 h 2272153"/>
                  <a:gd name="connsiteX2" fmla="*/ 0 w 2431150"/>
                  <a:gd name="connsiteY2" fmla="*/ 2272153 h 2272153"/>
                  <a:gd name="connsiteX3" fmla="*/ 1642694 w 2431150"/>
                  <a:gd name="connsiteY3" fmla="*/ 312420 h 2272153"/>
                  <a:gd name="connsiteX0" fmla="*/ 1642694 w 2431150"/>
                  <a:gd name="connsiteY0" fmla="*/ 387626 h 2347359"/>
                  <a:gd name="connsiteX1" fmla="*/ 1920240 w 2431150"/>
                  <a:gd name="connsiteY1" fmla="*/ 75206 h 2347359"/>
                  <a:gd name="connsiteX2" fmla="*/ 0 w 2431150"/>
                  <a:gd name="connsiteY2" fmla="*/ 2347359 h 2347359"/>
                  <a:gd name="connsiteX3" fmla="*/ 1642694 w 2431150"/>
                  <a:gd name="connsiteY3" fmla="*/ 387626 h 2347359"/>
                  <a:gd name="connsiteX0" fmla="*/ 1655661 w 2444117"/>
                  <a:gd name="connsiteY0" fmla="*/ 387626 h 2347359"/>
                  <a:gd name="connsiteX1" fmla="*/ 1933207 w 2444117"/>
                  <a:gd name="connsiteY1" fmla="*/ 75206 h 2347359"/>
                  <a:gd name="connsiteX2" fmla="*/ 12967 w 2444117"/>
                  <a:gd name="connsiteY2" fmla="*/ 2347359 h 2347359"/>
                  <a:gd name="connsiteX3" fmla="*/ 1655661 w 2444117"/>
                  <a:gd name="connsiteY3" fmla="*/ 387626 h 2347359"/>
                  <a:gd name="connsiteX0" fmla="*/ 1655661 w 2432620"/>
                  <a:gd name="connsiteY0" fmla="*/ 387626 h 2347359"/>
                  <a:gd name="connsiteX1" fmla="*/ 1933207 w 2432620"/>
                  <a:gd name="connsiteY1" fmla="*/ 75206 h 2347359"/>
                  <a:gd name="connsiteX2" fmla="*/ 12967 w 2432620"/>
                  <a:gd name="connsiteY2" fmla="*/ 2347359 h 2347359"/>
                  <a:gd name="connsiteX3" fmla="*/ 1655661 w 2432620"/>
                  <a:gd name="connsiteY3" fmla="*/ 387626 h 2347359"/>
                  <a:gd name="connsiteX0" fmla="*/ 1655661 w 2402862"/>
                  <a:gd name="connsiteY0" fmla="*/ 387626 h 2347359"/>
                  <a:gd name="connsiteX1" fmla="*/ 1933207 w 2402862"/>
                  <a:gd name="connsiteY1" fmla="*/ 75206 h 2347359"/>
                  <a:gd name="connsiteX2" fmla="*/ 12967 w 2402862"/>
                  <a:gd name="connsiteY2" fmla="*/ 2347359 h 2347359"/>
                  <a:gd name="connsiteX3" fmla="*/ 1655661 w 2402862"/>
                  <a:gd name="connsiteY3" fmla="*/ 387626 h 2347359"/>
                  <a:gd name="connsiteX0" fmla="*/ 1655661 w 2449843"/>
                  <a:gd name="connsiteY0" fmla="*/ 387626 h 2347359"/>
                  <a:gd name="connsiteX1" fmla="*/ 1933207 w 2449843"/>
                  <a:gd name="connsiteY1" fmla="*/ 75206 h 2347359"/>
                  <a:gd name="connsiteX2" fmla="*/ 12967 w 2449843"/>
                  <a:gd name="connsiteY2" fmla="*/ 2347359 h 2347359"/>
                  <a:gd name="connsiteX3" fmla="*/ 1655661 w 2449843"/>
                  <a:gd name="connsiteY3" fmla="*/ 387626 h 2347359"/>
                  <a:gd name="connsiteX0" fmla="*/ 1655661 w 2414547"/>
                  <a:gd name="connsiteY0" fmla="*/ 387626 h 2347359"/>
                  <a:gd name="connsiteX1" fmla="*/ 1933207 w 2414547"/>
                  <a:gd name="connsiteY1" fmla="*/ 75206 h 2347359"/>
                  <a:gd name="connsiteX2" fmla="*/ 12967 w 2414547"/>
                  <a:gd name="connsiteY2" fmla="*/ 2347359 h 2347359"/>
                  <a:gd name="connsiteX3" fmla="*/ 1655661 w 2414547"/>
                  <a:gd name="connsiteY3" fmla="*/ 387626 h 2347359"/>
                  <a:gd name="connsiteX0" fmla="*/ 1647589 w 2406475"/>
                  <a:gd name="connsiteY0" fmla="*/ 387626 h 2347359"/>
                  <a:gd name="connsiteX1" fmla="*/ 1925135 w 2406475"/>
                  <a:gd name="connsiteY1" fmla="*/ 75206 h 2347359"/>
                  <a:gd name="connsiteX2" fmla="*/ 4895 w 2406475"/>
                  <a:gd name="connsiteY2" fmla="*/ 2347359 h 2347359"/>
                  <a:gd name="connsiteX3" fmla="*/ 1647589 w 2406475"/>
                  <a:gd name="connsiteY3" fmla="*/ 387626 h 2347359"/>
                  <a:gd name="connsiteX0" fmla="*/ 1665368 w 2424254"/>
                  <a:gd name="connsiteY0" fmla="*/ 387626 h 2347359"/>
                  <a:gd name="connsiteX1" fmla="*/ 1942914 w 2424254"/>
                  <a:gd name="connsiteY1" fmla="*/ 75206 h 2347359"/>
                  <a:gd name="connsiteX2" fmla="*/ 22674 w 2424254"/>
                  <a:gd name="connsiteY2" fmla="*/ 2347359 h 2347359"/>
                  <a:gd name="connsiteX3" fmla="*/ 1665368 w 2424254"/>
                  <a:gd name="connsiteY3" fmla="*/ 387626 h 2347359"/>
                  <a:gd name="connsiteX0" fmla="*/ 1665589 w 2424475"/>
                  <a:gd name="connsiteY0" fmla="*/ 387626 h 2347359"/>
                  <a:gd name="connsiteX1" fmla="*/ 1943135 w 2424475"/>
                  <a:gd name="connsiteY1" fmla="*/ 75206 h 2347359"/>
                  <a:gd name="connsiteX2" fmla="*/ 22895 w 2424475"/>
                  <a:gd name="connsiteY2" fmla="*/ 2347359 h 2347359"/>
                  <a:gd name="connsiteX3" fmla="*/ 1665589 w 2424475"/>
                  <a:gd name="connsiteY3" fmla="*/ 387626 h 2347359"/>
                  <a:gd name="connsiteX0" fmla="*/ 1726193 w 2424119"/>
                  <a:gd name="connsiteY0" fmla="*/ 340906 h 2353979"/>
                  <a:gd name="connsiteX1" fmla="*/ 1942779 w 2424119"/>
                  <a:gd name="connsiteY1" fmla="*/ 81826 h 2353979"/>
                  <a:gd name="connsiteX2" fmla="*/ 22539 w 2424119"/>
                  <a:gd name="connsiteY2" fmla="*/ 2353979 h 2353979"/>
                  <a:gd name="connsiteX3" fmla="*/ 1726193 w 2424119"/>
                  <a:gd name="connsiteY3" fmla="*/ 340906 h 2353979"/>
                  <a:gd name="connsiteX0" fmla="*/ 1727185 w 2425111"/>
                  <a:gd name="connsiteY0" fmla="*/ 340906 h 2353979"/>
                  <a:gd name="connsiteX1" fmla="*/ 1943771 w 2425111"/>
                  <a:gd name="connsiteY1" fmla="*/ 81826 h 2353979"/>
                  <a:gd name="connsiteX2" fmla="*/ 23531 w 2425111"/>
                  <a:gd name="connsiteY2" fmla="*/ 2353979 h 2353979"/>
                  <a:gd name="connsiteX3" fmla="*/ 1727185 w 2425111"/>
                  <a:gd name="connsiteY3" fmla="*/ 340906 h 2353979"/>
                  <a:gd name="connsiteX0" fmla="*/ 1726770 w 2424696"/>
                  <a:gd name="connsiteY0" fmla="*/ 340906 h 2353979"/>
                  <a:gd name="connsiteX1" fmla="*/ 1943356 w 2424696"/>
                  <a:gd name="connsiteY1" fmla="*/ 81826 h 2353979"/>
                  <a:gd name="connsiteX2" fmla="*/ 23116 w 2424696"/>
                  <a:gd name="connsiteY2" fmla="*/ 2353979 h 2353979"/>
                  <a:gd name="connsiteX3" fmla="*/ 1726770 w 2424696"/>
                  <a:gd name="connsiteY3" fmla="*/ 340906 h 2353979"/>
                  <a:gd name="connsiteX0" fmla="*/ 1726814 w 2424740"/>
                  <a:gd name="connsiteY0" fmla="*/ 340906 h 2353979"/>
                  <a:gd name="connsiteX1" fmla="*/ 1943400 w 2424740"/>
                  <a:gd name="connsiteY1" fmla="*/ 81826 h 2353979"/>
                  <a:gd name="connsiteX2" fmla="*/ 23160 w 2424740"/>
                  <a:gd name="connsiteY2" fmla="*/ 2353979 h 2353979"/>
                  <a:gd name="connsiteX3" fmla="*/ 1726814 w 2424740"/>
                  <a:gd name="connsiteY3" fmla="*/ 340906 h 2353979"/>
                  <a:gd name="connsiteX0" fmla="*/ 1710754 w 2408680"/>
                  <a:gd name="connsiteY0" fmla="*/ 340906 h 2353979"/>
                  <a:gd name="connsiteX1" fmla="*/ 1927340 w 2408680"/>
                  <a:gd name="connsiteY1" fmla="*/ 81826 h 2353979"/>
                  <a:gd name="connsiteX2" fmla="*/ 7100 w 2408680"/>
                  <a:gd name="connsiteY2" fmla="*/ 2353979 h 2353979"/>
                  <a:gd name="connsiteX3" fmla="*/ 1710754 w 2408680"/>
                  <a:gd name="connsiteY3" fmla="*/ 340906 h 2353979"/>
                  <a:gd name="connsiteX0" fmla="*/ 1710754 w 2408680"/>
                  <a:gd name="connsiteY0" fmla="*/ 340906 h 2353979"/>
                  <a:gd name="connsiteX1" fmla="*/ 1927340 w 2408680"/>
                  <a:gd name="connsiteY1" fmla="*/ 81826 h 2353979"/>
                  <a:gd name="connsiteX2" fmla="*/ 7100 w 2408680"/>
                  <a:gd name="connsiteY2" fmla="*/ 2353979 h 2353979"/>
                  <a:gd name="connsiteX3" fmla="*/ 1710754 w 2408680"/>
                  <a:gd name="connsiteY3" fmla="*/ 340906 h 2353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8680" h="2353979">
                    <a:moveTo>
                      <a:pt x="1710754" y="340906"/>
                    </a:moveTo>
                    <a:cubicBezTo>
                      <a:pt x="1803269" y="236766"/>
                      <a:pt x="1766245" y="-172174"/>
                      <a:pt x="1927340" y="81826"/>
                    </a:cubicBezTo>
                    <a:cubicBezTo>
                      <a:pt x="3641840" y="2645150"/>
                      <a:pt x="243320" y="2000455"/>
                      <a:pt x="7100" y="2353979"/>
                    </a:cubicBezTo>
                    <a:cubicBezTo>
                      <a:pt x="-176855" y="1776935"/>
                      <a:pt x="3289169" y="2533390"/>
                      <a:pt x="1710754" y="340906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17F7877-F9E2-494C-909D-83BFEADD22F5}"/>
                  </a:ext>
                </a:extLst>
              </p:cNvPr>
              <p:cNvSpPr/>
              <p:nvPr/>
            </p:nvSpPr>
            <p:spPr>
              <a:xfrm>
                <a:off x="4767305" y="2085311"/>
                <a:ext cx="3126940" cy="3384702"/>
              </a:xfrm>
              <a:custGeom>
                <a:avLst/>
                <a:gdLst>
                  <a:gd name="connsiteX0" fmla="*/ 0 w 1664156"/>
                  <a:gd name="connsiteY0" fmla="*/ 0 h 1034545"/>
                  <a:gd name="connsiteX1" fmla="*/ 1664156 w 1664156"/>
                  <a:gd name="connsiteY1" fmla="*/ 0 h 1034545"/>
                  <a:gd name="connsiteX2" fmla="*/ 1664156 w 1664156"/>
                  <a:gd name="connsiteY2" fmla="*/ 1034545 h 1034545"/>
                  <a:gd name="connsiteX3" fmla="*/ 0 w 1664156"/>
                  <a:gd name="connsiteY3" fmla="*/ 1034545 h 1034545"/>
                  <a:gd name="connsiteX4" fmla="*/ 0 w 1664156"/>
                  <a:gd name="connsiteY4" fmla="*/ 0 h 1034545"/>
                  <a:gd name="connsiteX0" fmla="*/ 0 w 2492831"/>
                  <a:gd name="connsiteY0" fmla="*/ 0 h 2615695"/>
                  <a:gd name="connsiteX1" fmla="*/ 1664156 w 2492831"/>
                  <a:gd name="connsiteY1" fmla="*/ 0 h 2615695"/>
                  <a:gd name="connsiteX2" fmla="*/ 2492831 w 2492831"/>
                  <a:gd name="connsiteY2" fmla="*/ 2615695 h 2615695"/>
                  <a:gd name="connsiteX3" fmla="*/ 0 w 2492831"/>
                  <a:gd name="connsiteY3" fmla="*/ 1034545 h 2615695"/>
                  <a:gd name="connsiteX4" fmla="*/ 0 w 2492831"/>
                  <a:gd name="connsiteY4" fmla="*/ 0 h 2615695"/>
                  <a:gd name="connsiteX0" fmla="*/ 0 w 2719346"/>
                  <a:gd name="connsiteY0" fmla="*/ 0 h 2615695"/>
                  <a:gd name="connsiteX1" fmla="*/ 1664156 w 2719346"/>
                  <a:gd name="connsiteY1" fmla="*/ 0 h 2615695"/>
                  <a:gd name="connsiteX2" fmla="*/ 2719346 w 2719346"/>
                  <a:gd name="connsiteY2" fmla="*/ 705517 h 2615695"/>
                  <a:gd name="connsiteX3" fmla="*/ 2492831 w 2719346"/>
                  <a:gd name="connsiteY3" fmla="*/ 2615695 h 2615695"/>
                  <a:gd name="connsiteX4" fmla="*/ 0 w 2719346"/>
                  <a:gd name="connsiteY4" fmla="*/ 1034545 h 2615695"/>
                  <a:gd name="connsiteX5" fmla="*/ 0 w 2719346"/>
                  <a:gd name="connsiteY5" fmla="*/ 0 h 2615695"/>
                  <a:gd name="connsiteX0" fmla="*/ 0 w 3119998"/>
                  <a:gd name="connsiteY0" fmla="*/ 0 h 2615695"/>
                  <a:gd name="connsiteX1" fmla="*/ 1664156 w 3119998"/>
                  <a:gd name="connsiteY1" fmla="*/ 0 h 2615695"/>
                  <a:gd name="connsiteX2" fmla="*/ 2719346 w 3119998"/>
                  <a:gd name="connsiteY2" fmla="*/ 705517 h 2615695"/>
                  <a:gd name="connsiteX3" fmla="*/ 3119395 w 3119998"/>
                  <a:gd name="connsiteY3" fmla="*/ 1667542 h 2615695"/>
                  <a:gd name="connsiteX4" fmla="*/ 2492831 w 3119998"/>
                  <a:gd name="connsiteY4" fmla="*/ 2615695 h 2615695"/>
                  <a:gd name="connsiteX5" fmla="*/ 0 w 3119998"/>
                  <a:gd name="connsiteY5" fmla="*/ 1034545 h 2615695"/>
                  <a:gd name="connsiteX6" fmla="*/ 0 w 3119998"/>
                  <a:gd name="connsiteY6" fmla="*/ 0 h 2615695"/>
                  <a:gd name="connsiteX0" fmla="*/ 0 w 3119998"/>
                  <a:gd name="connsiteY0" fmla="*/ 0 h 2890552"/>
                  <a:gd name="connsiteX1" fmla="*/ 1664156 w 3119998"/>
                  <a:gd name="connsiteY1" fmla="*/ 0 h 2890552"/>
                  <a:gd name="connsiteX2" fmla="*/ 2719346 w 3119998"/>
                  <a:gd name="connsiteY2" fmla="*/ 705517 h 2890552"/>
                  <a:gd name="connsiteX3" fmla="*/ 3119395 w 3119998"/>
                  <a:gd name="connsiteY3" fmla="*/ 1667542 h 2890552"/>
                  <a:gd name="connsiteX4" fmla="*/ 2677435 w 3119998"/>
                  <a:gd name="connsiteY4" fmla="*/ 2890552 h 2890552"/>
                  <a:gd name="connsiteX5" fmla="*/ 2492831 w 3119998"/>
                  <a:gd name="connsiteY5" fmla="*/ 2615695 h 2890552"/>
                  <a:gd name="connsiteX6" fmla="*/ 0 w 3119998"/>
                  <a:gd name="connsiteY6" fmla="*/ 1034545 h 2890552"/>
                  <a:gd name="connsiteX7" fmla="*/ 0 w 3119998"/>
                  <a:gd name="connsiteY7" fmla="*/ 0 h 2890552"/>
                  <a:gd name="connsiteX0" fmla="*/ 0 w 3119998"/>
                  <a:gd name="connsiteY0" fmla="*/ 0 h 3289932"/>
                  <a:gd name="connsiteX1" fmla="*/ 1664156 w 3119998"/>
                  <a:gd name="connsiteY1" fmla="*/ 0 h 3289932"/>
                  <a:gd name="connsiteX2" fmla="*/ 2719346 w 3119998"/>
                  <a:gd name="connsiteY2" fmla="*/ 705517 h 3289932"/>
                  <a:gd name="connsiteX3" fmla="*/ 3119395 w 3119998"/>
                  <a:gd name="connsiteY3" fmla="*/ 1667542 h 3289932"/>
                  <a:gd name="connsiteX4" fmla="*/ 2677435 w 3119998"/>
                  <a:gd name="connsiteY4" fmla="*/ 2890552 h 3289932"/>
                  <a:gd name="connsiteX5" fmla="*/ 2492831 w 3119998"/>
                  <a:gd name="connsiteY5" fmla="*/ 2615695 h 3289932"/>
                  <a:gd name="connsiteX6" fmla="*/ 1100095 w 3119998"/>
                  <a:gd name="connsiteY6" fmla="*/ 3286791 h 3289932"/>
                  <a:gd name="connsiteX7" fmla="*/ 0 w 3119998"/>
                  <a:gd name="connsiteY7" fmla="*/ 1034545 h 3289932"/>
                  <a:gd name="connsiteX8" fmla="*/ 0 w 3119998"/>
                  <a:gd name="connsiteY8" fmla="*/ 0 h 3289932"/>
                  <a:gd name="connsiteX0" fmla="*/ 0 w 3119998"/>
                  <a:gd name="connsiteY0" fmla="*/ 0 h 3301474"/>
                  <a:gd name="connsiteX1" fmla="*/ 1664156 w 3119998"/>
                  <a:gd name="connsiteY1" fmla="*/ 0 h 3301474"/>
                  <a:gd name="connsiteX2" fmla="*/ 2719346 w 3119998"/>
                  <a:gd name="connsiteY2" fmla="*/ 705517 h 3301474"/>
                  <a:gd name="connsiteX3" fmla="*/ 3119395 w 3119998"/>
                  <a:gd name="connsiteY3" fmla="*/ 1667542 h 3301474"/>
                  <a:gd name="connsiteX4" fmla="*/ 2677435 w 3119998"/>
                  <a:gd name="connsiteY4" fmla="*/ 2890552 h 3301474"/>
                  <a:gd name="connsiteX5" fmla="*/ 2064206 w 3119998"/>
                  <a:gd name="connsiteY5" fmla="*/ 3263395 h 3301474"/>
                  <a:gd name="connsiteX6" fmla="*/ 1100095 w 3119998"/>
                  <a:gd name="connsiteY6" fmla="*/ 3286791 h 3301474"/>
                  <a:gd name="connsiteX7" fmla="*/ 0 w 3119998"/>
                  <a:gd name="connsiteY7" fmla="*/ 1034545 h 3301474"/>
                  <a:gd name="connsiteX8" fmla="*/ 0 w 3119998"/>
                  <a:gd name="connsiteY8" fmla="*/ 0 h 3301474"/>
                  <a:gd name="connsiteX0" fmla="*/ 0 w 3119998"/>
                  <a:gd name="connsiteY0" fmla="*/ 0 h 3290754"/>
                  <a:gd name="connsiteX1" fmla="*/ 1664156 w 3119998"/>
                  <a:gd name="connsiteY1" fmla="*/ 0 h 3290754"/>
                  <a:gd name="connsiteX2" fmla="*/ 2719346 w 3119998"/>
                  <a:gd name="connsiteY2" fmla="*/ 705517 h 3290754"/>
                  <a:gd name="connsiteX3" fmla="*/ 3119395 w 3119998"/>
                  <a:gd name="connsiteY3" fmla="*/ 1667542 h 3290754"/>
                  <a:gd name="connsiteX4" fmla="*/ 2677435 w 3119998"/>
                  <a:gd name="connsiteY4" fmla="*/ 2890552 h 3290754"/>
                  <a:gd name="connsiteX5" fmla="*/ 2645231 w 3119998"/>
                  <a:gd name="connsiteY5" fmla="*/ 2787145 h 3290754"/>
                  <a:gd name="connsiteX6" fmla="*/ 1100095 w 3119998"/>
                  <a:gd name="connsiteY6" fmla="*/ 3286791 h 3290754"/>
                  <a:gd name="connsiteX7" fmla="*/ 0 w 3119998"/>
                  <a:gd name="connsiteY7" fmla="*/ 1034545 h 3290754"/>
                  <a:gd name="connsiteX8" fmla="*/ 0 w 3119998"/>
                  <a:gd name="connsiteY8" fmla="*/ 0 h 3290754"/>
                  <a:gd name="connsiteX0" fmla="*/ 0 w 3119998"/>
                  <a:gd name="connsiteY0" fmla="*/ 0 h 3337823"/>
                  <a:gd name="connsiteX1" fmla="*/ 1664156 w 3119998"/>
                  <a:gd name="connsiteY1" fmla="*/ 0 h 3337823"/>
                  <a:gd name="connsiteX2" fmla="*/ 2719346 w 3119998"/>
                  <a:gd name="connsiteY2" fmla="*/ 705517 h 3337823"/>
                  <a:gd name="connsiteX3" fmla="*/ 3119395 w 3119998"/>
                  <a:gd name="connsiteY3" fmla="*/ 1667542 h 3337823"/>
                  <a:gd name="connsiteX4" fmla="*/ 2677435 w 3119998"/>
                  <a:gd name="connsiteY4" fmla="*/ 2890552 h 3337823"/>
                  <a:gd name="connsiteX5" fmla="*/ 2645231 w 3119998"/>
                  <a:gd name="connsiteY5" fmla="*/ 2787145 h 3337823"/>
                  <a:gd name="connsiteX6" fmla="*/ 1100095 w 3119998"/>
                  <a:gd name="connsiteY6" fmla="*/ 3286791 h 3337823"/>
                  <a:gd name="connsiteX7" fmla="*/ 0 w 3119998"/>
                  <a:gd name="connsiteY7" fmla="*/ 1034545 h 3337823"/>
                  <a:gd name="connsiteX8" fmla="*/ 0 w 3119998"/>
                  <a:gd name="connsiteY8" fmla="*/ 0 h 3337823"/>
                  <a:gd name="connsiteX0" fmla="*/ 0 w 3119998"/>
                  <a:gd name="connsiteY0" fmla="*/ 0 h 3037093"/>
                  <a:gd name="connsiteX1" fmla="*/ 1664156 w 3119998"/>
                  <a:gd name="connsiteY1" fmla="*/ 0 h 3037093"/>
                  <a:gd name="connsiteX2" fmla="*/ 2719346 w 3119998"/>
                  <a:gd name="connsiteY2" fmla="*/ 705517 h 3037093"/>
                  <a:gd name="connsiteX3" fmla="*/ 3119395 w 3119998"/>
                  <a:gd name="connsiteY3" fmla="*/ 1667542 h 3037093"/>
                  <a:gd name="connsiteX4" fmla="*/ 2677435 w 3119998"/>
                  <a:gd name="connsiteY4" fmla="*/ 2890552 h 3037093"/>
                  <a:gd name="connsiteX5" fmla="*/ 2645231 w 3119998"/>
                  <a:gd name="connsiteY5" fmla="*/ 2787145 h 3037093"/>
                  <a:gd name="connsiteX6" fmla="*/ 319045 w 3119998"/>
                  <a:gd name="connsiteY6" fmla="*/ 2458116 h 3037093"/>
                  <a:gd name="connsiteX7" fmla="*/ 0 w 3119998"/>
                  <a:gd name="connsiteY7" fmla="*/ 1034545 h 3037093"/>
                  <a:gd name="connsiteX8" fmla="*/ 0 w 3119998"/>
                  <a:gd name="connsiteY8" fmla="*/ 0 h 3037093"/>
                  <a:gd name="connsiteX0" fmla="*/ 0 w 3119998"/>
                  <a:gd name="connsiteY0" fmla="*/ 0 h 3323186"/>
                  <a:gd name="connsiteX1" fmla="*/ 1664156 w 3119998"/>
                  <a:gd name="connsiteY1" fmla="*/ 0 h 3323186"/>
                  <a:gd name="connsiteX2" fmla="*/ 2719346 w 3119998"/>
                  <a:gd name="connsiteY2" fmla="*/ 705517 h 3323186"/>
                  <a:gd name="connsiteX3" fmla="*/ 3119395 w 3119998"/>
                  <a:gd name="connsiteY3" fmla="*/ 1667542 h 3323186"/>
                  <a:gd name="connsiteX4" fmla="*/ 2677435 w 3119998"/>
                  <a:gd name="connsiteY4" fmla="*/ 2890552 h 3323186"/>
                  <a:gd name="connsiteX5" fmla="*/ 2645231 w 3119998"/>
                  <a:gd name="connsiteY5" fmla="*/ 2787145 h 3323186"/>
                  <a:gd name="connsiteX6" fmla="*/ 319045 w 3119998"/>
                  <a:gd name="connsiteY6" fmla="*/ 2458116 h 3323186"/>
                  <a:gd name="connsiteX7" fmla="*/ 0 w 3119998"/>
                  <a:gd name="connsiteY7" fmla="*/ 1034545 h 3323186"/>
                  <a:gd name="connsiteX8" fmla="*/ 0 w 3119998"/>
                  <a:gd name="connsiteY8" fmla="*/ 0 h 3323186"/>
                  <a:gd name="connsiteX0" fmla="*/ 0 w 3119998"/>
                  <a:gd name="connsiteY0" fmla="*/ 0 h 3379291"/>
                  <a:gd name="connsiteX1" fmla="*/ 1664156 w 3119998"/>
                  <a:gd name="connsiteY1" fmla="*/ 0 h 3379291"/>
                  <a:gd name="connsiteX2" fmla="*/ 2719346 w 3119998"/>
                  <a:gd name="connsiteY2" fmla="*/ 705517 h 3379291"/>
                  <a:gd name="connsiteX3" fmla="*/ 3119395 w 3119998"/>
                  <a:gd name="connsiteY3" fmla="*/ 1667542 h 3379291"/>
                  <a:gd name="connsiteX4" fmla="*/ 2677435 w 3119998"/>
                  <a:gd name="connsiteY4" fmla="*/ 2890552 h 3379291"/>
                  <a:gd name="connsiteX5" fmla="*/ 2645231 w 3119998"/>
                  <a:gd name="connsiteY5" fmla="*/ 2787145 h 3379291"/>
                  <a:gd name="connsiteX6" fmla="*/ 319045 w 3119998"/>
                  <a:gd name="connsiteY6" fmla="*/ 2458116 h 3379291"/>
                  <a:gd name="connsiteX7" fmla="*/ 0 w 3119998"/>
                  <a:gd name="connsiteY7" fmla="*/ 1034545 h 3379291"/>
                  <a:gd name="connsiteX8" fmla="*/ 0 w 3119998"/>
                  <a:gd name="connsiteY8" fmla="*/ 0 h 3379291"/>
                  <a:gd name="connsiteX0" fmla="*/ 0 w 3119998"/>
                  <a:gd name="connsiteY0" fmla="*/ 0 h 3379291"/>
                  <a:gd name="connsiteX1" fmla="*/ 1664156 w 3119998"/>
                  <a:gd name="connsiteY1" fmla="*/ 0 h 3379291"/>
                  <a:gd name="connsiteX2" fmla="*/ 2719346 w 3119998"/>
                  <a:gd name="connsiteY2" fmla="*/ 705517 h 3379291"/>
                  <a:gd name="connsiteX3" fmla="*/ 3119395 w 3119998"/>
                  <a:gd name="connsiteY3" fmla="*/ 1667542 h 3379291"/>
                  <a:gd name="connsiteX4" fmla="*/ 2677435 w 3119998"/>
                  <a:gd name="connsiteY4" fmla="*/ 2890552 h 3379291"/>
                  <a:gd name="connsiteX5" fmla="*/ 2645231 w 3119998"/>
                  <a:gd name="connsiteY5" fmla="*/ 2787145 h 3379291"/>
                  <a:gd name="connsiteX6" fmla="*/ 319045 w 3119998"/>
                  <a:gd name="connsiteY6" fmla="*/ 2458116 h 3379291"/>
                  <a:gd name="connsiteX7" fmla="*/ 90445 w 3119998"/>
                  <a:gd name="connsiteY7" fmla="*/ 2181890 h 3379291"/>
                  <a:gd name="connsiteX8" fmla="*/ 0 w 3119998"/>
                  <a:gd name="connsiteY8" fmla="*/ 1034545 h 3379291"/>
                  <a:gd name="connsiteX9" fmla="*/ 0 w 3119998"/>
                  <a:gd name="connsiteY9" fmla="*/ 0 h 3379291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744"/>
                  <a:gd name="connsiteY0" fmla="*/ 0 h 3384702"/>
                  <a:gd name="connsiteX1" fmla="*/ 1664156 w 3119744"/>
                  <a:gd name="connsiteY1" fmla="*/ 0 h 3384702"/>
                  <a:gd name="connsiteX2" fmla="*/ 2719346 w 3119744"/>
                  <a:gd name="connsiteY2" fmla="*/ 705517 h 3384702"/>
                  <a:gd name="connsiteX3" fmla="*/ 3119395 w 3119744"/>
                  <a:gd name="connsiteY3" fmla="*/ 1667542 h 3384702"/>
                  <a:gd name="connsiteX4" fmla="*/ 2677435 w 3119744"/>
                  <a:gd name="connsiteY4" fmla="*/ 2890552 h 3384702"/>
                  <a:gd name="connsiteX5" fmla="*/ 2645231 w 3119744"/>
                  <a:gd name="connsiteY5" fmla="*/ 2787145 h 3384702"/>
                  <a:gd name="connsiteX6" fmla="*/ 319045 w 3119744"/>
                  <a:gd name="connsiteY6" fmla="*/ 2458116 h 3384702"/>
                  <a:gd name="connsiteX7" fmla="*/ 90445 w 3119744"/>
                  <a:gd name="connsiteY7" fmla="*/ 2181890 h 3384702"/>
                  <a:gd name="connsiteX8" fmla="*/ 0 w 3119744"/>
                  <a:gd name="connsiteY8" fmla="*/ 1034545 h 3384702"/>
                  <a:gd name="connsiteX9" fmla="*/ 0 w 3119744"/>
                  <a:gd name="connsiteY9" fmla="*/ 0 h 3384702"/>
                  <a:gd name="connsiteX0" fmla="*/ 0 w 3126940"/>
                  <a:gd name="connsiteY0" fmla="*/ 0 h 3384702"/>
                  <a:gd name="connsiteX1" fmla="*/ 1664156 w 3126940"/>
                  <a:gd name="connsiteY1" fmla="*/ 0 h 3384702"/>
                  <a:gd name="connsiteX2" fmla="*/ 2719346 w 3126940"/>
                  <a:gd name="connsiteY2" fmla="*/ 705517 h 3384702"/>
                  <a:gd name="connsiteX3" fmla="*/ 3119395 w 3126940"/>
                  <a:gd name="connsiteY3" fmla="*/ 1667542 h 3384702"/>
                  <a:gd name="connsiteX4" fmla="*/ 2677435 w 3126940"/>
                  <a:gd name="connsiteY4" fmla="*/ 2890552 h 3384702"/>
                  <a:gd name="connsiteX5" fmla="*/ 2645231 w 3126940"/>
                  <a:gd name="connsiteY5" fmla="*/ 2787145 h 3384702"/>
                  <a:gd name="connsiteX6" fmla="*/ 319045 w 3126940"/>
                  <a:gd name="connsiteY6" fmla="*/ 2458116 h 3384702"/>
                  <a:gd name="connsiteX7" fmla="*/ 90445 w 3126940"/>
                  <a:gd name="connsiteY7" fmla="*/ 2181890 h 3384702"/>
                  <a:gd name="connsiteX8" fmla="*/ 0 w 3126940"/>
                  <a:gd name="connsiteY8" fmla="*/ 1034545 h 3384702"/>
                  <a:gd name="connsiteX9" fmla="*/ 0 w 3126940"/>
                  <a:gd name="connsiteY9" fmla="*/ 0 h 3384702"/>
                  <a:gd name="connsiteX0" fmla="*/ 0 w 3126940"/>
                  <a:gd name="connsiteY0" fmla="*/ 837 h 3385539"/>
                  <a:gd name="connsiteX1" fmla="*/ 1664156 w 3126940"/>
                  <a:gd name="connsiteY1" fmla="*/ 837 h 3385539"/>
                  <a:gd name="connsiteX2" fmla="*/ 2719346 w 3126940"/>
                  <a:gd name="connsiteY2" fmla="*/ 706354 h 3385539"/>
                  <a:gd name="connsiteX3" fmla="*/ 3119395 w 3126940"/>
                  <a:gd name="connsiteY3" fmla="*/ 1668379 h 3385539"/>
                  <a:gd name="connsiteX4" fmla="*/ 2677435 w 3126940"/>
                  <a:gd name="connsiteY4" fmla="*/ 2891389 h 3385539"/>
                  <a:gd name="connsiteX5" fmla="*/ 2645231 w 3126940"/>
                  <a:gd name="connsiteY5" fmla="*/ 2787982 h 3385539"/>
                  <a:gd name="connsiteX6" fmla="*/ 319045 w 3126940"/>
                  <a:gd name="connsiteY6" fmla="*/ 2458953 h 3385539"/>
                  <a:gd name="connsiteX7" fmla="*/ 90445 w 3126940"/>
                  <a:gd name="connsiteY7" fmla="*/ 2182727 h 3385539"/>
                  <a:gd name="connsiteX8" fmla="*/ 0 w 3126940"/>
                  <a:gd name="connsiteY8" fmla="*/ 1035382 h 3385539"/>
                  <a:gd name="connsiteX9" fmla="*/ 0 w 3126940"/>
                  <a:gd name="connsiteY9" fmla="*/ 837 h 3385539"/>
                  <a:gd name="connsiteX0" fmla="*/ 0 w 3126940"/>
                  <a:gd name="connsiteY0" fmla="*/ 740 h 3385442"/>
                  <a:gd name="connsiteX1" fmla="*/ 1664156 w 3126940"/>
                  <a:gd name="connsiteY1" fmla="*/ 740 h 3385442"/>
                  <a:gd name="connsiteX2" fmla="*/ 2719346 w 3126940"/>
                  <a:gd name="connsiteY2" fmla="*/ 706257 h 3385442"/>
                  <a:gd name="connsiteX3" fmla="*/ 3119395 w 3126940"/>
                  <a:gd name="connsiteY3" fmla="*/ 1668282 h 3385442"/>
                  <a:gd name="connsiteX4" fmla="*/ 2677435 w 3126940"/>
                  <a:gd name="connsiteY4" fmla="*/ 2891292 h 3385442"/>
                  <a:gd name="connsiteX5" fmla="*/ 2645231 w 3126940"/>
                  <a:gd name="connsiteY5" fmla="*/ 2787885 h 3385442"/>
                  <a:gd name="connsiteX6" fmla="*/ 319045 w 3126940"/>
                  <a:gd name="connsiteY6" fmla="*/ 2458856 h 3385442"/>
                  <a:gd name="connsiteX7" fmla="*/ 90445 w 3126940"/>
                  <a:gd name="connsiteY7" fmla="*/ 2182630 h 3385442"/>
                  <a:gd name="connsiteX8" fmla="*/ 0 w 3126940"/>
                  <a:gd name="connsiteY8" fmla="*/ 1035285 h 3385442"/>
                  <a:gd name="connsiteX9" fmla="*/ 0 w 3126940"/>
                  <a:gd name="connsiteY9" fmla="*/ 740 h 3385442"/>
                  <a:gd name="connsiteX0" fmla="*/ 0 w 3126940"/>
                  <a:gd name="connsiteY0" fmla="*/ 0 h 3384702"/>
                  <a:gd name="connsiteX1" fmla="*/ 1542236 w 3126940"/>
                  <a:gd name="connsiteY1" fmla="*/ 38100 h 3384702"/>
                  <a:gd name="connsiteX2" fmla="*/ 2719346 w 3126940"/>
                  <a:gd name="connsiteY2" fmla="*/ 705517 h 3384702"/>
                  <a:gd name="connsiteX3" fmla="*/ 3119395 w 3126940"/>
                  <a:gd name="connsiteY3" fmla="*/ 1667542 h 3384702"/>
                  <a:gd name="connsiteX4" fmla="*/ 2677435 w 3126940"/>
                  <a:gd name="connsiteY4" fmla="*/ 2890552 h 3384702"/>
                  <a:gd name="connsiteX5" fmla="*/ 2645231 w 3126940"/>
                  <a:gd name="connsiteY5" fmla="*/ 2787145 h 3384702"/>
                  <a:gd name="connsiteX6" fmla="*/ 319045 w 3126940"/>
                  <a:gd name="connsiteY6" fmla="*/ 2458116 h 3384702"/>
                  <a:gd name="connsiteX7" fmla="*/ 90445 w 3126940"/>
                  <a:gd name="connsiteY7" fmla="*/ 2181890 h 3384702"/>
                  <a:gd name="connsiteX8" fmla="*/ 0 w 3126940"/>
                  <a:gd name="connsiteY8" fmla="*/ 1034545 h 3384702"/>
                  <a:gd name="connsiteX9" fmla="*/ 0 w 3126940"/>
                  <a:gd name="connsiteY9" fmla="*/ 0 h 3384702"/>
                  <a:gd name="connsiteX0" fmla="*/ 0 w 3126940"/>
                  <a:gd name="connsiteY0" fmla="*/ 0 h 3384702"/>
                  <a:gd name="connsiteX1" fmla="*/ 1542236 w 3126940"/>
                  <a:gd name="connsiteY1" fmla="*/ 38100 h 3384702"/>
                  <a:gd name="connsiteX2" fmla="*/ 2719346 w 3126940"/>
                  <a:gd name="connsiteY2" fmla="*/ 705517 h 3384702"/>
                  <a:gd name="connsiteX3" fmla="*/ 3119395 w 3126940"/>
                  <a:gd name="connsiteY3" fmla="*/ 1667542 h 3384702"/>
                  <a:gd name="connsiteX4" fmla="*/ 2677435 w 3126940"/>
                  <a:gd name="connsiteY4" fmla="*/ 2890552 h 3384702"/>
                  <a:gd name="connsiteX5" fmla="*/ 2645231 w 3126940"/>
                  <a:gd name="connsiteY5" fmla="*/ 2787145 h 3384702"/>
                  <a:gd name="connsiteX6" fmla="*/ 319045 w 3126940"/>
                  <a:gd name="connsiteY6" fmla="*/ 2458116 h 3384702"/>
                  <a:gd name="connsiteX7" fmla="*/ 90445 w 3126940"/>
                  <a:gd name="connsiteY7" fmla="*/ 2181890 h 3384702"/>
                  <a:gd name="connsiteX8" fmla="*/ 0 w 3126940"/>
                  <a:gd name="connsiteY8" fmla="*/ 1034545 h 3384702"/>
                  <a:gd name="connsiteX9" fmla="*/ 0 w 3126940"/>
                  <a:gd name="connsiteY9" fmla="*/ 0 h 338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26940" h="3384702">
                    <a:moveTo>
                      <a:pt x="0" y="0"/>
                    </a:moveTo>
                    <a:lnTo>
                      <a:pt x="1542236" y="38100"/>
                    </a:lnTo>
                    <a:cubicBezTo>
                      <a:pt x="1812686" y="-115348"/>
                      <a:pt x="2647016" y="538925"/>
                      <a:pt x="2719346" y="705517"/>
                    </a:cubicBezTo>
                    <a:cubicBezTo>
                      <a:pt x="2370096" y="635667"/>
                      <a:pt x="3214645" y="1178592"/>
                      <a:pt x="3119395" y="1667542"/>
                    </a:cubicBezTo>
                    <a:cubicBezTo>
                      <a:pt x="2886985" y="1397032"/>
                      <a:pt x="3227345" y="2068862"/>
                      <a:pt x="2677435" y="2890552"/>
                    </a:cubicBezTo>
                    <a:lnTo>
                      <a:pt x="2645231" y="2787145"/>
                    </a:lnTo>
                    <a:cubicBezTo>
                      <a:pt x="1561861" y="4137969"/>
                      <a:pt x="338790" y="2828142"/>
                      <a:pt x="319045" y="2458116"/>
                    </a:cubicBezTo>
                    <a:cubicBezTo>
                      <a:pt x="306345" y="2635916"/>
                      <a:pt x="115845" y="2296190"/>
                      <a:pt x="90445" y="2181890"/>
                    </a:cubicBezTo>
                    <a:lnTo>
                      <a:pt x="0" y="10345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3B20BA8-B4AC-432D-BBDE-8150AB0D08BF}"/>
                  </a:ext>
                </a:extLst>
              </p:cNvPr>
              <p:cNvSpPr/>
              <p:nvPr/>
            </p:nvSpPr>
            <p:spPr>
              <a:xfrm>
                <a:off x="4306449" y="2289468"/>
                <a:ext cx="787686" cy="1787232"/>
              </a:xfrm>
              <a:custGeom>
                <a:avLst/>
                <a:gdLst>
                  <a:gd name="connsiteX0" fmla="*/ 0 w 510301"/>
                  <a:gd name="connsiteY0" fmla="*/ 0 h 1339557"/>
                  <a:gd name="connsiteX1" fmla="*/ 510301 w 510301"/>
                  <a:gd name="connsiteY1" fmla="*/ 0 h 1339557"/>
                  <a:gd name="connsiteX2" fmla="*/ 510301 w 510301"/>
                  <a:gd name="connsiteY2" fmla="*/ 1339557 h 1339557"/>
                  <a:gd name="connsiteX3" fmla="*/ 0 w 510301"/>
                  <a:gd name="connsiteY3" fmla="*/ 1339557 h 1339557"/>
                  <a:gd name="connsiteX4" fmla="*/ 0 w 510301"/>
                  <a:gd name="connsiteY4" fmla="*/ 0 h 133955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0 w 567451"/>
                  <a:gd name="connsiteY4" fmla="*/ 0 h 154910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1457 w 567451"/>
                  <a:gd name="connsiteY4" fmla="*/ 1177632 h 1549107"/>
                  <a:gd name="connsiteX5" fmla="*/ 0 w 567451"/>
                  <a:gd name="connsiteY5" fmla="*/ 0 h 1549107"/>
                  <a:gd name="connsiteX0" fmla="*/ 0 w 567451"/>
                  <a:gd name="connsiteY0" fmla="*/ 0 h 1815807"/>
                  <a:gd name="connsiteX1" fmla="*/ 567451 w 567451"/>
                  <a:gd name="connsiteY1" fmla="*/ 209550 h 1815807"/>
                  <a:gd name="connsiteX2" fmla="*/ 567451 w 567451"/>
                  <a:gd name="connsiteY2" fmla="*/ 1549107 h 1815807"/>
                  <a:gd name="connsiteX3" fmla="*/ 561975 w 567451"/>
                  <a:gd name="connsiteY3" fmla="*/ 1815807 h 1815807"/>
                  <a:gd name="connsiteX4" fmla="*/ 1457 w 567451"/>
                  <a:gd name="connsiteY4" fmla="*/ 1177632 h 1815807"/>
                  <a:gd name="connsiteX5" fmla="*/ 0 w 567451"/>
                  <a:gd name="connsiteY5" fmla="*/ 0 h 1815807"/>
                  <a:gd name="connsiteX0" fmla="*/ 121796 w 689247"/>
                  <a:gd name="connsiteY0" fmla="*/ 0 h 1815807"/>
                  <a:gd name="connsiteX1" fmla="*/ 689247 w 689247"/>
                  <a:gd name="connsiteY1" fmla="*/ 209550 h 1815807"/>
                  <a:gd name="connsiteX2" fmla="*/ 689247 w 689247"/>
                  <a:gd name="connsiteY2" fmla="*/ 1549107 h 1815807"/>
                  <a:gd name="connsiteX3" fmla="*/ 683771 w 689247"/>
                  <a:gd name="connsiteY3" fmla="*/ 1815807 h 1815807"/>
                  <a:gd name="connsiteX4" fmla="*/ 123253 w 689247"/>
                  <a:gd name="connsiteY4" fmla="*/ 1177632 h 1815807"/>
                  <a:gd name="connsiteX5" fmla="*/ 121796 w 689247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402920 w 698195"/>
                  <a:gd name="connsiteY1" fmla="*/ 180975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2719"/>
                  <a:gd name="connsiteY0" fmla="*/ 0 h 1815807"/>
                  <a:gd name="connsiteX1" fmla="*/ 402920 w 692719"/>
                  <a:gd name="connsiteY1" fmla="*/ 180975 h 1815807"/>
                  <a:gd name="connsiteX2" fmla="*/ 692719 w 692719"/>
                  <a:gd name="connsiteY2" fmla="*/ 1815807 h 1815807"/>
                  <a:gd name="connsiteX3" fmla="*/ 132201 w 692719"/>
                  <a:gd name="connsiteY3" fmla="*/ 1177632 h 1815807"/>
                  <a:gd name="connsiteX4" fmla="*/ 130744 w 692719"/>
                  <a:gd name="connsiteY4" fmla="*/ 0 h 1815807"/>
                  <a:gd name="connsiteX0" fmla="*/ 130744 w 797535"/>
                  <a:gd name="connsiteY0" fmla="*/ 0 h 1815807"/>
                  <a:gd name="connsiteX1" fmla="*/ 402920 w 797535"/>
                  <a:gd name="connsiteY1" fmla="*/ 180975 h 1815807"/>
                  <a:gd name="connsiteX2" fmla="*/ 692719 w 797535"/>
                  <a:gd name="connsiteY2" fmla="*/ 1815807 h 1815807"/>
                  <a:gd name="connsiteX3" fmla="*/ 132201 w 797535"/>
                  <a:gd name="connsiteY3" fmla="*/ 1177632 h 1815807"/>
                  <a:gd name="connsiteX4" fmla="*/ 130744 w 797535"/>
                  <a:gd name="connsiteY4" fmla="*/ 0 h 1815807"/>
                  <a:gd name="connsiteX0" fmla="*/ 130744 w 787686"/>
                  <a:gd name="connsiteY0" fmla="*/ 0 h 1815807"/>
                  <a:gd name="connsiteX1" fmla="*/ 402920 w 787686"/>
                  <a:gd name="connsiteY1" fmla="*/ 180975 h 1815807"/>
                  <a:gd name="connsiteX2" fmla="*/ 692719 w 787686"/>
                  <a:gd name="connsiteY2" fmla="*/ 1815807 h 1815807"/>
                  <a:gd name="connsiteX3" fmla="*/ 132201 w 787686"/>
                  <a:gd name="connsiteY3" fmla="*/ 1177632 h 1815807"/>
                  <a:gd name="connsiteX4" fmla="*/ 130744 w 787686"/>
                  <a:gd name="connsiteY4" fmla="*/ 0 h 1815807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86" h="1787232">
                    <a:moveTo>
                      <a:pt x="130744" y="0"/>
                    </a:moveTo>
                    <a:lnTo>
                      <a:pt x="402920" y="180975"/>
                    </a:lnTo>
                    <a:cubicBezTo>
                      <a:pt x="413795" y="1059294"/>
                      <a:pt x="1015219" y="1508988"/>
                      <a:pt x="692719" y="1787232"/>
                    </a:cubicBezTo>
                    <a:cubicBezTo>
                      <a:pt x="401105" y="1761832"/>
                      <a:pt x="138065" y="1307807"/>
                      <a:pt x="132201" y="1177632"/>
                    </a:cubicBezTo>
                    <a:cubicBezTo>
                      <a:pt x="-144510" y="1185138"/>
                      <a:pt x="93130" y="392544"/>
                      <a:pt x="130744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21">
                <a:extLst>
                  <a:ext uri="{FF2B5EF4-FFF2-40B4-BE49-F238E27FC236}">
                    <a16:creationId xmlns:a16="http://schemas.microsoft.com/office/drawing/2014/main" id="{C18DE978-5C94-4B6E-9047-7EA55735441A}"/>
                  </a:ext>
                </a:extLst>
              </p:cNvPr>
              <p:cNvSpPr/>
              <p:nvPr/>
            </p:nvSpPr>
            <p:spPr>
              <a:xfrm rot="509654" flipH="1">
                <a:off x="5299388" y="2355811"/>
                <a:ext cx="1031019" cy="1787232"/>
              </a:xfrm>
              <a:custGeom>
                <a:avLst/>
                <a:gdLst>
                  <a:gd name="connsiteX0" fmla="*/ 0 w 510301"/>
                  <a:gd name="connsiteY0" fmla="*/ 0 h 1339557"/>
                  <a:gd name="connsiteX1" fmla="*/ 510301 w 510301"/>
                  <a:gd name="connsiteY1" fmla="*/ 0 h 1339557"/>
                  <a:gd name="connsiteX2" fmla="*/ 510301 w 510301"/>
                  <a:gd name="connsiteY2" fmla="*/ 1339557 h 1339557"/>
                  <a:gd name="connsiteX3" fmla="*/ 0 w 510301"/>
                  <a:gd name="connsiteY3" fmla="*/ 1339557 h 1339557"/>
                  <a:gd name="connsiteX4" fmla="*/ 0 w 510301"/>
                  <a:gd name="connsiteY4" fmla="*/ 0 h 133955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0 w 567451"/>
                  <a:gd name="connsiteY4" fmla="*/ 0 h 154910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1457 w 567451"/>
                  <a:gd name="connsiteY4" fmla="*/ 1177632 h 1549107"/>
                  <a:gd name="connsiteX5" fmla="*/ 0 w 567451"/>
                  <a:gd name="connsiteY5" fmla="*/ 0 h 1549107"/>
                  <a:gd name="connsiteX0" fmla="*/ 0 w 567451"/>
                  <a:gd name="connsiteY0" fmla="*/ 0 h 1815807"/>
                  <a:gd name="connsiteX1" fmla="*/ 567451 w 567451"/>
                  <a:gd name="connsiteY1" fmla="*/ 209550 h 1815807"/>
                  <a:gd name="connsiteX2" fmla="*/ 567451 w 567451"/>
                  <a:gd name="connsiteY2" fmla="*/ 1549107 h 1815807"/>
                  <a:gd name="connsiteX3" fmla="*/ 561975 w 567451"/>
                  <a:gd name="connsiteY3" fmla="*/ 1815807 h 1815807"/>
                  <a:gd name="connsiteX4" fmla="*/ 1457 w 567451"/>
                  <a:gd name="connsiteY4" fmla="*/ 1177632 h 1815807"/>
                  <a:gd name="connsiteX5" fmla="*/ 0 w 567451"/>
                  <a:gd name="connsiteY5" fmla="*/ 0 h 1815807"/>
                  <a:gd name="connsiteX0" fmla="*/ 121796 w 689247"/>
                  <a:gd name="connsiteY0" fmla="*/ 0 h 1815807"/>
                  <a:gd name="connsiteX1" fmla="*/ 689247 w 689247"/>
                  <a:gd name="connsiteY1" fmla="*/ 209550 h 1815807"/>
                  <a:gd name="connsiteX2" fmla="*/ 689247 w 689247"/>
                  <a:gd name="connsiteY2" fmla="*/ 1549107 h 1815807"/>
                  <a:gd name="connsiteX3" fmla="*/ 683771 w 689247"/>
                  <a:gd name="connsiteY3" fmla="*/ 1815807 h 1815807"/>
                  <a:gd name="connsiteX4" fmla="*/ 123253 w 689247"/>
                  <a:gd name="connsiteY4" fmla="*/ 1177632 h 1815807"/>
                  <a:gd name="connsiteX5" fmla="*/ 121796 w 689247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402920 w 698195"/>
                  <a:gd name="connsiteY1" fmla="*/ 180975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2719"/>
                  <a:gd name="connsiteY0" fmla="*/ 0 h 1815807"/>
                  <a:gd name="connsiteX1" fmla="*/ 402920 w 692719"/>
                  <a:gd name="connsiteY1" fmla="*/ 180975 h 1815807"/>
                  <a:gd name="connsiteX2" fmla="*/ 692719 w 692719"/>
                  <a:gd name="connsiteY2" fmla="*/ 1815807 h 1815807"/>
                  <a:gd name="connsiteX3" fmla="*/ 132201 w 692719"/>
                  <a:gd name="connsiteY3" fmla="*/ 1177632 h 1815807"/>
                  <a:gd name="connsiteX4" fmla="*/ 130744 w 692719"/>
                  <a:gd name="connsiteY4" fmla="*/ 0 h 1815807"/>
                  <a:gd name="connsiteX0" fmla="*/ 130744 w 797535"/>
                  <a:gd name="connsiteY0" fmla="*/ 0 h 1815807"/>
                  <a:gd name="connsiteX1" fmla="*/ 402920 w 797535"/>
                  <a:gd name="connsiteY1" fmla="*/ 180975 h 1815807"/>
                  <a:gd name="connsiteX2" fmla="*/ 692719 w 797535"/>
                  <a:gd name="connsiteY2" fmla="*/ 1815807 h 1815807"/>
                  <a:gd name="connsiteX3" fmla="*/ 132201 w 797535"/>
                  <a:gd name="connsiteY3" fmla="*/ 1177632 h 1815807"/>
                  <a:gd name="connsiteX4" fmla="*/ 130744 w 797535"/>
                  <a:gd name="connsiteY4" fmla="*/ 0 h 1815807"/>
                  <a:gd name="connsiteX0" fmla="*/ 130744 w 787686"/>
                  <a:gd name="connsiteY0" fmla="*/ 0 h 1815807"/>
                  <a:gd name="connsiteX1" fmla="*/ 402920 w 787686"/>
                  <a:gd name="connsiteY1" fmla="*/ 180975 h 1815807"/>
                  <a:gd name="connsiteX2" fmla="*/ 692719 w 787686"/>
                  <a:gd name="connsiteY2" fmla="*/ 1815807 h 1815807"/>
                  <a:gd name="connsiteX3" fmla="*/ 132201 w 787686"/>
                  <a:gd name="connsiteY3" fmla="*/ 1177632 h 1815807"/>
                  <a:gd name="connsiteX4" fmla="*/ 130744 w 787686"/>
                  <a:gd name="connsiteY4" fmla="*/ 0 h 1815807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86" h="1787232">
                    <a:moveTo>
                      <a:pt x="130744" y="0"/>
                    </a:moveTo>
                    <a:lnTo>
                      <a:pt x="402920" y="180975"/>
                    </a:lnTo>
                    <a:cubicBezTo>
                      <a:pt x="413795" y="1059294"/>
                      <a:pt x="1015219" y="1508988"/>
                      <a:pt x="692719" y="1787232"/>
                    </a:cubicBezTo>
                    <a:cubicBezTo>
                      <a:pt x="401105" y="1761832"/>
                      <a:pt x="138065" y="1307807"/>
                      <a:pt x="132201" y="1177632"/>
                    </a:cubicBezTo>
                    <a:cubicBezTo>
                      <a:pt x="-144510" y="1185138"/>
                      <a:pt x="93130" y="392544"/>
                      <a:pt x="130744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05F83D-240B-444E-8EE6-208021B97BAE}"/>
                  </a:ext>
                </a:extLst>
              </p:cNvPr>
              <p:cNvSpPr/>
              <p:nvPr/>
            </p:nvSpPr>
            <p:spPr>
              <a:xfrm rot="21227545">
                <a:off x="6223302" y="3837671"/>
                <a:ext cx="1199172" cy="1645374"/>
              </a:xfrm>
              <a:custGeom>
                <a:avLst/>
                <a:gdLst>
                  <a:gd name="connsiteX0" fmla="*/ 0 w 571500"/>
                  <a:gd name="connsiteY0" fmla="*/ 0 h 1143000"/>
                  <a:gd name="connsiteX1" fmla="*/ 571500 w 571500"/>
                  <a:gd name="connsiteY1" fmla="*/ 0 h 1143000"/>
                  <a:gd name="connsiteX2" fmla="*/ 571500 w 571500"/>
                  <a:gd name="connsiteY2" fmla="*/ 1143000 h 1143000"/>
                  <a:gd name="connsiteX3" fmla="*/ 0 w 571500"/>
                  <a:gd name="connsiteY3" fmla="*/ 1143000 h 1143000"/>
                  <a:gd name="connsiteX4" fmla="*/ 0 w 571500"/>
                  <a:gd name="connsiteY4" fmla="*/ 0 h 1143000"/>
                  <a:gd name="connsiteX0" fmla="*/ 182880 w 571500"/>
                  <a:gd name="connsiteY0" fmla="*/ 0 h 1386840"/>
                  <a:gd name="connsiteX1" fmla="*/ 571500 w 571500"/>
                  <a:gd name="connsiteY1" fmla="*/ 243840 h 1386840"/>
                  <a:gd name="connsiteX2" fmla="*/ 571500 w 571500"/>
                  <a:gd name="connsiteY2" fmla="*/ 1386840 h 1386840"/>
                  <a:gd name="connsiteX3" fmla="*/ 0 w 571500"/>
                  <a:gd name="connsiteY3" fmla="*/ 1386840 h 1386840"/>
                  <a:gd name="connsiteX4" fmla="*/ 182880 w 571500"/>
                  <a:gd name="connsiteY4" fmla="*/ 0 h 1386840"/>
                  <a:gd name="connsiteX0" fmla="*/ 267474 w 656094"/>
                  <a:gd name="connsiteY0" fmla="*/ 0 h 1386840"/>
                  <a:gd name="connsiteX1" fmla="*/ 656094 w 656094"/>
                  <a:gd name="connsiteY1" fmla="*/ 243840 h 1386840"/>
                  <a:gd name="connsiteX2" fmla="*/ 656094 w 656094"/>
                  <a:gd name="connsiteY2" fmla="*/ 1386840 h 1386840"/>
                  <a:gd name="connsiteX3" fmla="*/ 84594 w 656094"/>
                  <a:gd name="connsiteY3" fmla="*/ 1386840 h 1386840"/>
                  <a:gd name="connsiteX4" fmla="*/ 267474 w 656094"/>
                  <a:gd name="connsiteY4" fmla="*/ 0 h 1386840"/>
                  <a:gd name="connsiteX0" fmla="*/ 558392 w 947012"/>
                  <a:gd name="connsiteY0" fmla="*/ 0 h 1386840"/>
                  <a:gd name="connsiteX1" fmla="*/ 947012 w 947012"/>
                  <a:gd name="connsiteY1" fmla="*/ 243840 h 1386840"/>
                  <a:gd name="connsiteX2" fmla="*/ 947012 w 947012"/>
                  <a:gd name="connsiteY2" fmla="*/ 1386840 h 1386840"/>
                  <a:gd name="connsiteX3" fmla="*/ 375512 w 947012"/>
                  <a:gd name="connsiteY3" fmla="*/ 1386840 h 1386840"/>
                  <a:gd name="connsiteX4" fmla="*/ 2132 w 947012"/>
                  <a:gd name="connsiteY4" fmla="*/ 1173480 h 1386840"/>
                  <a:gd name="connsiteX5" fmla="*/ 558392 w 947012"/>
                  <a:gd name="connsiteY5" fmla="*/ 0 h 1386840"/>
                  <a:gd name="connsiteX0" fmla="*/ 593354 w 981974"/>
                  <a:gd name="connsiteY0" fmla="*/ 0 h 1386840"/>
                  <a:gd name="connsiteX1" fmla="*/ 981974 w 981974"/>
                  <a:gd name="connsiteY1" fmla="*/ 243840 h 1386840"/>
                  <a:gd name="connsiteX2" fmla="*/ 981974 w 981974"/>
                  <a:gd name="connsiteY2" fmla="*/ 1386840 h 1386840"/>
                  <a:gd name="connsiteX3" fmla="*/ 410474 w 981974"/>
                  <a:gd name="connsiteY3" fmla="*/ 1386840 h 1386840"/>
                  <a:gd name="connsiteX4" fmla="*/ 37094 w 981974"/>
                  <a:gd name="connsiteY4" fmla="*/ 1173480 h 1386840"/>
                  <a:gd name="connsiteX5" fmla="*/ 593354 w 981974"/>
                  <a:gd name="connsiteY5" fmla="*/ 0 h 1386840"/>
                  <a:gd name="connsiteX0" fmla="*/ 592694 w 981314"/>
                  <a:gd name="connsiteY0" fmla="*/ 0 h 1386840"/>
                  <a:gd name="connsiteX1" fmla="*/ 981314 w 981314"/>
                  <a:gd name="connsiteY1" fmla="*/ 243840 h 1386840"/>
                  <a:gd name="connsiteX2" fmla="*/ 981314 w 981314"/>
                  <a:gd name="connsiteY2" fmla="*/ 1386840 h 1386840"/>
                  <a:gd name="connsiteX3" fmla="*/ 409814 w 981314"/>
                  <a:gd name="connsiteY3" fmla="*/ 1386840 h 1386840"/>
                  <a:gd name="connsiteX4" fmla="*/ 36434 w 981314"/>
                  <a:gd name="connsiteY4" fmla="*/ 1173480 h 1386840"/>
                  <a:gd name="connsiteX5" fmla="*/ 592694 w 981314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00200"/>
                  <a:gd name="connsiteX1" fmla="*/ 1054392 w 1199172"/>
                  <a:gd name="connsiteY1" fmla="*/ 243840 h 1600200"/>
                  <a:gd name="connsiteX2" fmla="*/ 1199172 w 1199172"/>
                  <a:gd name="connsiteY2" fmla="*/ 1196340 h 1600200"/>
                  <a:gd name="connsiteX3" fmla="*/ 574332 w 1199172"/>
                  <a:gd name="connsiteY3" fmla="*/ 1600200 h 1600200"/>
                  <a:gd name="connsiteX4" fmla="*/ 460032 w 1199172"/>
                  <a:gd name="connsiteY4" fmla="*/ 1562100 h 1600200"/>
                  <a:gd name="connsiteX5" fmla="*/ 33312 w 1199172"/>
                  <a:gd name="connsiteY5" fmla="*/ 1249680 h 1600200"/>
                  <a:gd name="connsiteX6" fmla="*/ 665772 w 1199172"/>
                  <a:gd name="connsiteY6" fmla="*/ 0 h 1600200"/>
                  <a:gd name="connsiteX0" fmla="*/ 665772 w 1199172"/>
                  <a:gd name="connsiteY0" fmla="*/ 0 h 1568450"/>
                  <a:gd name="connsiteX1" fmla="*/ 1054392 w 1199172"/>
                  <a:gd name="connsiteY1" fmla="*/ 243840 h 1568450"/>
                  <a:gd name="connsiteX2" fmla="*/ 1199172 w 1199172"/>
                  <a:gd name="connsiteY2" fmla="*/ 1196340 h 1568450"/>
                  <a:gd name="connsiteX3" fmla="*/ 618782 w 1199172"/>
                  <a:gd name="connsiteY3" fmla="*/ 1568450 h 1568450"/>
                  <a:gd name="connsiteX4" fmla="*/ 460032 w 1199172"/>
                  <a:gd name="connsiteY4" fmla="*/ 1562100 h 1568450"/>
                  <a:gd name="connsiteX5" fmla="*/ 33312 w 1199172"/>
                  <a:gd name="connsiteY5" fmla="*/ 1249680 h 1568450"/>
                  <a:gd name="connsiteX6" fmla="*/ 665772 w 1199172"/>
                  <a:gd name="connsiteY6" fmla="*/ 0 h 1568450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172" h="1645374">
                    <a:moveTo>
                      <a:pt x="665772" y="0"/>
                    </a:moveTo>
                    <a:lnTo>
                      <a:pt x="1054392" y="243840"/>
                    </a:lnTo>
                    <a:lnTo>
                      <a:pt x="1199172" y="1196340"/>
                    </a:lnTo>
                    <a:cubicBezTo>
                      <a:pt x="909612" y="1582420"/>
                      <a:pt x="706412" y="1639570"/>
                      <a:pt x="618782" y="1568450"/>
                    </a:cubicBezTo>
                    <a:cubicBezTo>
                      <a:pt x="400765" y="1744133"/>
                      <a:pt x="512949" y="1564217"/>
                      <a:pt x="460032" y="1562100"/>
                    </a:cubicBezTo>
                    <a:cubicBezTo>
                      <a:pt x="117132" y="1493520"/>
                      <a:pt x="147612" y="909320"/>
                      <a:pt x="33312" y="1249680"/>
                    </a:cubicBezTo>
                    <a:cubicBezTo>
                      <a:pt x="-164808" y="294640"/>
                      <a:pt x="581952" y="45720"/>
                      <a:pt x="665772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2368B8E-3003-4075-8D51-85D214202283}"/>
                  </a:ext>
                </a:extLst>
              </p:cNvPr>
              <p:cNvSpPr/>
              <p:nvPr/>
            </p:nvSpPr>
            <p:spPr>
              <a:xfrm rot="1485440">
                <a:off x="5073307" y="3904227"/>
                <a:ext cx="482037" cy="485775"/>
              </a:xfrm>
              <a:custGeom>
                <a:avLst/>
                <a:gdLst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79009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62340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96848"/>
                  <a:gd name="connsiteY0" fmla="*/ 0 h 305807"/>
                  <a:gd name="connsiteX1" fmla="*/ 279009 w 296848"/>
                  <a:gd name="connsiteY1" fmla="*/ 0 h 305807"/>
                  <a:gd name="connsiteX2" fmla="*/ 262340 w 296848"/>
                  <a:gd name="connsiteY2" fmla="*/ 294644 h 305807"/>
                  <a:gd name="connsiteX3" fmla="*/ 0 w 296848"/>
                  <a:gd name="connsiteY3" fmla="*/ 294644 h 305807"/>
                  <a:gd name="connsiteX4" fmla="*/ 0 w 296848"/>
                  <a:gd name="connsiteY4" fmla="*/ 0 h 305807"/>
                  <a:gd name="connsiteX0" fmla="*/ 0 w 286555"/>
                  <a:gd name="connsiteY0" fmla="*/ 0 h 363583"/>
                  <a:gd name="connsiteX1" fmla="*/ 279009 w 286555"/>
                  <a:gd name="connsiteY1" fmla="*/ 0 h 363583"/>
                  <a:gd name="connsiteX2" fmla="*/ 245671 w 286555"/>
                  <a:gd name="connsiteY2" fmla="*/ 354175 h 363583"/>
                  <a:gd name="connsiteX3" fmla="*/ 0 w 286555"/>
                  <a:gd name="connsiteY3" fmla="*/ 294644 h 363583"/>
                  <a:gd name="connsiteX4" fmla="*/ 0 w 286555"/>
                  <a:gd name="connsiteY4" fmla="*/ 0 h 363583"/>
                  <a:gd name="connsiteX0" fmla="*/ 0 w 305527"/>
                  <a:gd name="connsiteY0" fmla="*/ 0 h 359099"/>
                  <a:gd name="connsiteX1" fmla="*/ 279009 w 305527"/>
                  <a:gd name="connsiteY1" fmla="*/ 0 h 359099"/>
                  <a:gd name="connsiteX2" fmla="*/ 245671 w 305527"/>
                  <a:gd name="connsiteY2" fmla="*/ 354175 h 359099"/>
                  <a:gd name="connsiteX3" fmla="*/ 0 w 305527"/>
                  <a:gd name="connsiteY3" fmla="*/ 294644 h 359099"/>
                  <a:gd name="connsiteX4" fmla="*/ 0 w 305527"/>
                  <a:gd name="connsiteY4" fmla="*/ 0 h 359099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0 w 305527"/>
                  <a:gd name="connsiteY4" fmla="*/ 294644 h 466725"/>
                  <a:gd name="connsiteX5" fmla="*/ 0 w 305527"/>
                  <a:gd name="connsiteY5" fmla="*/ 0 h 466725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40884 w 305527"/>
                  <a:gd name="connsiteY4" fmla="*/ 354806 h 466725"/>
                  <a:gd name="connsiteX5" fmla="*/ 0 w 305527"/>
                  <a:gd name="connsiteY5" fmla="*/ 294644 h 466725"/>
                  <a:gd name="connsiteX6" fmla="*/ 0 w 305527"/>
                  <a:gd name="connsiteY6" fmla="*/ 0 h 466725"/>
                  <a:gd name="connsiteX0" fmla="*/ 2381 w 307908"/>
                  <a:gd name="connsiteY0" fmla="*/ 0 h 466725"/>
                  <a:gd name="connsiteX1" fmla="*/ 281390 w 307908"/>
                  <a:gd name="connsiteY1" fmla="*/ 0 h 466725"/>
                  <a:gd name="connsiteX2" fmla="*/ 248052 w 307908"/>
                  <a:gd name="connsiteY2" fmla="*/ 354175 h 466725"/>
                  <a:gd name="connsiteX3" fmla="*/ 119465 w 307908"/>
                  <a:gd name="connsiteY3" fmla="*/ 466725 h 466725"/>
                  <a:gd name="connsiteX4" fmla="*/ 43265 w 307908"/>
                  <a:gd name="connsiteY4" fmla="*/ 354806 h 466725"/>
                  <a:gd name="connsiteX5" fmla="*/ 0 w 307908"/>
                  <a:gd name="connsiteY5" fmla="*/ 297025 h 466725"/>
                  <a:gd name="connsiteX6" fmla="*/ 2381 w 307908"/>
                  <a:gd name="connsiteY6" fmla="*/ 0 h 466725"/>
                  <a:gd name="connsiteX0" fmla="*/ 13135 w 318662"/>
                  <a:gd name="connsiteY0" fmla="*/ 0 h 466725"/>
                  <a:gd name="connsiteX1" fmla="*/ 292144 w 318662"/>
                  <a:gd name="connsiteY1" fmla="*/ 0 h 466725"/>
                  <a:gd name="connsiteX2" fmla="*/ 258806 w 318662"/>
                  <a:gd name="connsiteY2" fmla="*/ 354175 h 466725"/>
                  <a:gd name="connsiteX3" fmla="*/ 130219 w 318662"/>
                  <a:gd name="connsiteY3" fmla="*/ 466725 h 466725"/>
                  <a:gd name="connsiteX4" fmla="*/ 54019 w 318662"/>
                  <a:gd name="connsiteY4" fmla="*/ 354806 h 466725"/>
                  <a:gd name="connsiteX5" fmla="*/ 13135 w 318662"/>
                  <a:gd name="connsiteY5" fmla="*/ 0 h 466725"/>
                  <a:gd name="connsiteX0" fmla="*/ 45628 w 351155"/>
                  <a:gd name="connsiteY0" fmla="*/ 0 h 466725"/>
                  <a:gd name="connsiteX1" fmla="*/ 324637 w 351155"/>
                  <a:gd name="connsiteY1" fmla="*/ 0 h 466725"/>
                  <a:gd name="connsiteX2" fmla="*/ 291299 w 351155"/>
                  <a:gd name="connsiteY2" fmla="*/ 354175 h 466725"/>
                  <a:gd name="connsiteX3" fmla="*/ 162712 w 351155"/>
                  <a:gd name="connsiteY3" fmla="*/ 466725 h 466725"/>
                  <a:gd name="connsiteX4" fmla="*/ 86512 w 351155"/>
                  <a:gd name="connsiteY4" fmla="*/ 354806 h 466725"/>
                  <a:gd name="connsiteX5" fmla="*/ 45628 w 351155"/>
                  <a:gd name="connsiteY5" fmla="*/ 0 h 466725"/>
                  <a:gd name="connsiteX0" fmla="*/ 40625 w 346152"/>
                  <a:gd name="connsiteY0" fmla="*/ 0 h 466725"/>
                  <a:gd name="connsiteX1" fmla="*/ 319634 w 346152"/>
                  <a:gd name="connsiteY1" fmla="*/ 0 h 466725"/>
                  <a:gd name="connsiteX2" fmla="*/ 286296 w 346152"/>
                  <a:gd name="connsiteY2" fmla="*/ 354175 h 466725"/>
                  <a:gd name="connsiteX3" fmla="*/ 157709 w 346152"/>
                  <a:gd name="connsiteY3" fmla="*/ 466725 h 466725"/>
                  <a:gd name="connsiteX4" fmla="*/ 81509 w 346152"/>
                  <a:gd name="connsiteY4" fmla="*/ 354806 h 466725"/>
                  <a:gd name="connsiteX5" fmla="*/ 40625 w 346152"/>
                  <a:gd name="connsiteY5" fmla="*/ 0 h 466725"/>
                  <a:gd name="connsiteX0" fmla="*/ 25333 w 361816"/>
                  <a:gd name="connsiteY0" fmla="*/ 0 h 473869"/>
                  <a:gd name="connsiteX1" fmla="*/ 335298 w 361816"/>
                  <a:gd name="connsiteY1" fmla="*/ 7144 h 473869"/>
                  <a:gd name="connsiteX2" fmla="*/ 301960 w 361816"/>
                  <a:gd name="connsiteY2" fmla="*/ 361319 h 473869"/>
                  <a:gd name="connsiteX3" fmla="*/ 173373 w 361816"/>
                  <a:gd name="connsiteY3" fmla="*/ 473869 h 473869"/>
                  <a:gd name="connsiteX4" fmla="*/ 97173 w 361816"/>
                  <a:gd name="connsiteY4" fmla="*/ 361950 h 473869"/>
                  <a:gd name="connsiteX5" fmla="*/ 25333 w 361816"/>
                  <a:gd name="connsiteY5" fmla="*/ 0 h 473869"/>
                  <a:gd name="connsiteX0" fmla="*/ 6988 w 343471"/>
                  <a:gd name="connsiteY0" fmla="*/ 0 h 473869"/>
                  <a:gd name="connsiteX1" fmla="*/ 316953 w 343471"/>
                  <a:gd name="connsiteY1" fmla="*/ 7144 h 473869"/>
                  <a:gd name="connsiteX2" fmla="*/ 283615 w 343471"/>
                  <a:gd name="connsiteY2" fmla="*/ 361319 h 473869"/>
                  <a:gd name="connsiteX3" fmla="*/ 155028 w 343471"/>
                  <a:gd name="connsiteY3" fmla="*/ 473869 h 473869"/>
                  <a:gd name="connsiteX4" fmla="*/ 78828 w 343471"/>
                  <a:gd name="connsiteY4" fmla="*/ 361950 h 473869"/>
                  <a:gd name="connsiteX5" fmla="*/ 6988 w 343471"/>
                  <a:gd name="connsiteY5" fmla="*/ 0 h 473869"/>
                  <a:gd name="connsiteX0" fmla="*/ 23612 w 360095"/>
                  <a:gd name="connsiteY0" fmla="*/ 0 h 473869"/>
                  <a:gd name="connsiteX1" fmla="*/ 333577 w 360095"/>
                  <a:gd name="connsiteY1" fmla="*/ 7144 h 473869"/>
                  <a:gd name="connsiteX2" fmla="*/ 300239 w 360095"/>
                  <a:gd name="connsiteY2" fmla="*/ 361319 h 473869"/>
                  <a:gd name="connsiteX3" fmla="*/ 171652 w 360095"/>
                  <a:gd name="connsiteY3" fmla="*/ 473869 h 473869"/>
                  <a:gd name="connsiteX4" fmla="*/ 95452 w 360095"/>
                  <a:gd name="connsiteY4" fmla="*/ 361950 h 473869"/>
                  <a:gd name="connsiteX5" fmla="*/ 23612 w 360095"/>
                  <a:gd name="connsiteY5" fmla="*/ 0 h 473869"/>
                  <a:gd name="connsiteX0" fmla="*/ 15198 w 351681"/>
                  <a:gd name="connsiteY0" fmla="*/ 0 h 473869"/>
                  <a:gd name="connsiteX1" fmla="*/ 325163 w 351681"/>
                  <a:gd name="connsiteY1" fmla="*/ 7144 h 473869"/>
                  <a:gd name="connsiteX2" fmla="*/ 291825 w 351681"/>
                  <a:gd name="connsiteY2" fmla="*/ 361319 h 473869"/>
                  <a:gd name="connsiteX3" fmla="*/ 163238 w 351681"/>
                  <a:gd name="connsiteY3" fmla="*/ 473869 h 473869"/>
                  <a:gd name="connsiteX4" fmla="*/ 87038 w 351681"/>
                  <a:gd name="connsiteY4" fmla="*/ 361950 h 473869"/>
                  <a:gd name="connsiteX5" fmla="*/ 15198 w 351681"/>
                  <a:gd name="connsiteY5" fmla="*/ 0 h 473869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681" h="485775">
                    <a:moveTo>
                      <a:pt x="15198" y="11906"/>
                    </a:moveTo>
                    <a:lnTo>
                      <a:pt x="325163" y="0"/>
                    </a:lnTo>
                    <a:cubicBezTo>
                      <a:pt x="319607" y="98215"/>
                      <a:pt x="406919" y="420266"/>
                      <a:pt x="291825" y="373225"/>
                    </a:cubicBezTo>
                    <a:cubicBezTo>
                      <a:pt x="256106" y="362323"/>
                      <a:pt x="320401" y="449052"/>
                      <a:pt x="163238" y="485775"/>
                    </a:cubicBezTo>
                    <a:cubicBezTo>
                      <a:pt x="52113" y="474371"/>
                      <a:pt x="106552" y="402536"/>
                      <a:pt x="87038" y="373856"/>
                    </a:cubicBezTo>
                    <a:cubicBezTo>
                      <a:pt x="-89639" y="438944"/>
                      <a:pt x="65998" y="199627"/>
                      <a:pt x="15198" y="11906"/>
                    </a:cubicBezTo>
                    <a:close/>
                  </a:path>
                </a:pathLst>
              </a:custGeom>
              <a:solidFill>
                <a:srgbClr val="5046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94AB432-2B96-4DE5-93FD-C1A31FB1E60C}"/>
                  </a:ext>
                </a:extLst>
              </p:cNvPr>
              <p:cNvGrpSpPr/>
              <p:nvPr/>
            </p:nvGrpSpPr>
            <p:grpSpPr>
              <a:xfrm>
                <a:off x="4292991" y="323373"/>
                <a:ext cx="924963" cy="1039552"/>
                <a:chOff x="4292991" y="323373"/>
                <a:chExt cx="924963" cy="1039552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627E911-871F-48E3-8B32-44D17F4C9CA1}"/>
                    </a:ext>
                  </a:extLst>
                </p:cNvPr>
                <p:cNvSpPr/>
                <p:nvPr/>
              </p:nvSpPr>
              <p:spPr>
                <a:xfrm rot="21233681">
                  <a:off x="4292991" y="353275"/>
                  <a:ext cx="914400" cy="1009650"/>
                </a:xfrm>
                <a:prstGeom prst="ellipse">
                  <a:avLst/>
                </a:pr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D1549DEC-7E5C-4121-89EB-1C377A6EC61E}"/>
                    </a:ext>
                  </a:extLst>
                </p:cNvPr>
                <p:cNvSpPr/>
                <p:nvPr/>
              </p:nvSpPr>
              <p:spPr>
                <a:xfrm rot="21139598">
                  <a:off x="4736704" y="323373"/>
                  <a:ext cx="481250" cy="830010"/>
                </a:xfrm>
                <a:custGeom>
                  <a:avLst/>
                  <a:gdLst>
                    <a:gd name="connsiteX0" fmla="*/ 130197 w 298281"/>
                    <a:gd name="connsiteY0" fmla="*/ 0 h 740092"/>
                    <a:gd name="connsiteX1" fmla="*/ 164371 w 298281"/>
                    <a:gd name="connsiteY1" fmla="*/ 31133 h 740092"/>
                    <a:gd name="connsiteX2" fmla="*/ 298281 w 298281"/>
                    <a:gd name="connsiteY2" fmla="*/ 388098 h 740092"/>
                    <a:gd name="connsiteX3" fmla="*/ 220199 w 298281"/>
                    <a:gd name="connsiteY3" fmla="*/ 670350 h 740092"/>
                    <a:gd name="connsiteX4" fmla="*/ 168084 w 298281"/>
                    <a:gd name="connsiteY4" fmla="*/ 740092 h 740092"/>
                    <a:gd name="connsiteX5" fmla="*/ 133911 w 298281"/>
                    <a:gd name="connsiteY5" fmla="*/ 708959 h 740092"/>
                    <a:gd name="connsiteX6" fmla="*/ 0 w 298281"/>
                    <a:gd name="connsiteY6" fmla="*/ 351994 h 740092"/>
                    <a:gd name="connsiteX7" fmla="*/ 78082 w 298281"/>
                    <a:gd name="connsiteY7" fmla="*/ 69741 h 740092"/>
                    <a:gd name="connsiteX8" fmla="*/ 130197 w 298281"/>
                    <a:gd name="connsiteY8" fmla="*/ 0 h 740092"/>
                    <a:gd name="connsiteX0" fmla="*/ 0 w 471391"/>
                    <a:gd name="connsiteY0" fmla="*/ 0 h 830010"/>
                    <a:gd name="connsiteX1" fmla="*/ 337481 w 471391"/>
                    <a:gd name="connsiteY1" fmla="*/ 121051 h 830010"/>
                    <a:gd name="connsiteX2" fmla="*/ 471391 w 471391"/>
                    <a:gd name="connsiteY2" fmla="*/ 478016 h 830010"/>
                    <a:gd name="connsiteX3" fmla="*/ 393309 w 471391"/>
                    <a:gd name="connsiteY3" fmla="*/ 760268 h 830010"/>
                    <a:gd name="connsiteX4" fmla="*/ 341194 w 471391"/>
                    <a:gd name="connsiteY4" fmla="*/ 830010 h 830010"/>
                    <a:gd name="connsiteX5" fmla="*/ 307021 w 471391"/>
                    <a:gd name="connsiteY5" fmla="*/ 798877 h 830010"/>
                    <a:gd name="connsiteX6" fmla="*/ 173110 w 471391"/>
                    <a:gd name="connsiteY6" fmla="*/ 441912 h 830010"/>
                    <a:gd name="connsiteX7" fmla="*/ 251192 w 471391"/>
                    <a:gd name="connsiteY7" fmla="*/ 159659 h 830010"/>
                    <a:gd name="connsiteX8" fmla="*/ 0 w 471391"/>
                    <a:gd name="connsiteY8" fmla="*/ 0 h 830010"/>
                    <a:gd name="connsiteX0" fmla="*/ 3326 w 474717"/>
                    <a:gd name="connsiteY0" fmla="*/ 0 h 830010"/>
                    <a:gd name="connsiteX1" fmla="*/ 340807 w 474717"/>
                    <a:gd name="connsiteY1" fmla="*/ 121051 h 830010"/>
                    <a:gd name="connsiteX2" fmla="*/ 474717 w 474717"/>
                    <a:gd name="connsiteY2" fmla="*/ 478016 h 830010"/>
                    <a:gd name="connsiteX3" fmla="*/ 396635 w 474717"/>
                    <a:gd name="connsiteY3" fmla="*/ 760268 h 830010"/>
                    <a:gd name="connsiteX4" fmla="*/ 344520 w 474717"/>
                    <a:gd name="connsiteY4" fmla="*/ 830010 h 830010"/>
                    <a:gd name="connsiteX5" fmla="*/ 310347 w 474717"/>
                    <a:gd name="connsiteY5" fmla="*/ 798877 h 830010"/>
                    <a:gd name="connsiteX6" fmla="*/ 176436 w 474717"/>
                    <a:gd name="connsiteY6" fmla="*/ 441912 h 830010"/>
                    <a:gd name="connsiteX7" fmla="*/ 3326 w 474717"/>
                    <a:gd name="connsiteY7" fmla="*/ 0 h 830010"/>
                    <a:gd name="connsiteX0" fmla="*/ 75 w 471466"/>
                    <a:gd name="connsiteY0" fmla="*/ 0 h 830010"/>
                    <a:gd name="connsiteX1" fmla="*/ 337556 w 471466"/>
                    <a:gd name="connsiteY1" fmla="*/ 121051 h 830010"/>
                    <a:gd name="connsiteX2" fmla="*/ 471466 w 471466"/>
                    <a:gd name="connsiteY2" fmla="*/ 478016 h 830010"/>
                    <a:gd name="connsiteX3" fmla="*/ 393384 w 471466"/>
                    <a:gd name="connsiteY3" fmla="*/ 760268 h 830010"/>
                    <a:gd name="connsiteX4" fmla="*/ 341269 w 471466"/>
                    <a:gd name="connsiteY4" fmla="*/ 830010 h 830010"/>
                    <a:gd name="connsiteX5" fmla="*/ 307096 w 471466"/>
                    <a:gd name="connsiteY5" fmla="*/ 798877 h 830010"/>
                    <a:gd name="connsiteX6" fmla="*/ 75 w 471466"/>
                    <a:gd name="connsiteY6" fmla="*/ 0 h 830010"/>
                    <a:gd name="connsiteX0" fmla="*/ 68 w 471459"/>
                    <a:gd name="connsiteY0" fmla="*/ 0 h 830010"/>
                    <a:gd name="connsiteX1" fmla="*/ 337549 w 471459"/>
                    <a:gd name="connsiteY1" fmla="*/ 121051 h 830010"/>
                    <a:gd name="connsiteX2" fmla="*/ 471459 w 471459"/>
                    <a:gd name="connsiteY2" fmla="*/ 478016 h 830010"/>
                    <a:gd name="connsiteX3" fmla="*/ 393377 w 471459"/>
                    <a:gd name="connsiteY3" fmla="*/ 760268 h 830010"/>
                    <a:gd name="connsiteX4" fmla="*/ 341262 w 471459"/>
                    <a:gd name="connsiteY4" fmla="*/ 830010 h 830010"/>
                    <a:gd name="connsiteX5" fmla="*/ 307089 w 471459"/>
                    <a:gd name="connsiteY5" fmla="*/ 798877 h 830010"/>
                    <a:gd name="connsiteX6" fmla="*/ 68 w 471459"/>
                    <a:gd name="connsiteY6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10511 w 474881"/>
                    <a:gd name="connsiteY5" fmla="*/ 798877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70 w 474861"/>
                    <a:gd name="connsiteY0" fmla="*/ 0 h 830010"/>
                    <a:gd name="connsiteX1" fmla="*/ 340951 w 474861"/>
                    <a:gd name="connsiteY1" fmla="*/ 121051 h 830010"/>
                    <a:gd name="connsiteX2" fmla="*/ 474861 w 474861"/>
                    <a:gd name="connsiteY2" fmla="*/ 478016 h 830010"/>
                    <a:gd name="connsiteX3" fmla="*/ 396779 w 474861"/>
                    <a:gd name="connsiteY3" fmla="*/ 760268 h 830010"/>
                    <a:gd name="connsiteX4" fmla="*/ 344664 w 474861"/>
                    <a:gd name="connsiteY4" fmla="*/ 830010 h 830010"/>
                    <a:gd name="connsiteX5" fmla="*/ 340914 w 474861"/>
                    <a:gd name="connsiteY5" fmla="*/ 693565 h 830010"/>
                    <a:gd name="connsiteX6" fmla="*/ 215415 w 474861"/>
                    <a:gd name="connsiteY6" fmla="*/ 211956 h 830010"/>
                    <a:gd name="connsiteX7" fmla="*/ 3470 w 474861"/>
                    <a:gd name="connsiteY7" fmla="*/ 0 h 830010"/>
                    <a:gd name="connsiteX0" fmla="*/ 3470 w 482343"/>
                    <a:gd name="connsiteY0" fmla="*/ 0 h 830010"/>
                    <a:gd name="connsiteX1" fmla="*/ 227739 w 482343"/>
                    <a:gd name="connsiteY1" fmla="*/ 45080 h 830010"/>
                    <a:gd name="connsiteX2" fmla="*/ 474861 w 482343"/>
                    <a:gd name="connsiteY2" fmla="*/ 478016 h 830010"/>
                    <a:gd name="connsiteX3" fmla="*/ 396779 w 482343"/>
                    <a:gd name="connsiteY3" fmla="*/ 760268 h 830010"/>
                    <a:gd name="connsiteX4" fmla="*/ 344664 w 482343"/>
                    <a:gd name="connsiteY4" fmla="*/ 830010 h 830010"/>
                    <a:gd name="connsiteX5" fmla="*/ 340914 w 482343"/>
                    <a:gd name="connsiteY5" fmla="*/ 693565 h 830010"/>
                    <a:gd name="connsiteX6" fmla="*/ 215415 w 482343"/>
                    <a:gd name="connsiteY6" fmla="*/ 211956 h 830010"/>
                    <a:gd name="connsiteX7" fmla="*/ 3470 w 482343"/>
                    <a:gd name="connsiteY7" fmla="*/ 0 h 830010"/>
                    <a:gd name="connsiteX0" fmla="*/ 3470 w 475070"/>
                    <a:gd name="connsiteY0" fmla="*/ 0 h 830010"/>
                    <a:gd name="connsiteX1" fmla="*/ 227739 w 475070"/>
                    <a:gd name="connsiteY1" fmla="*/ 45080 h 830010"/>
                    <a:gd name="connsiteX2" fmla="*/ 474861 w 475070"/>
                    <a:gd name="connsiteY2" fmla="*/ 478016 h 830010"/>
                    <a:gd name="connsiteX3" fmla="*/ 396779 w 475070"/>
                    <a:gd name="connsiteY3" fmla="*/ 760268 h 830010"/>
                    <a:gd name="connsiteX4" fmla="*/ 344664 w 475070"/>
                    <a:gd name="connsiteY4" fmla="*/ 830010 h 830010"/>
                    <a:gd name="connsiteX5" fmla="*/ 340914 w 475070"/>
                    <a:gd name="connsiteY5" fmla="*/ 693565 h 830010"/>
                    <a:gd name="connsiteX6" fmla="*/ 215415 w 475070"/>
                    <a:gd name="connsiteY6" fmla="*/ 211956 h 830010"/>
                    <a:gd name="connsiteX7" fmla="*/ 3470 w 475070"/>
                    <a:gd name="connsiteY7" fmla="*/ 0 h 830010"/>
                    <a:gd name="connsiteX0" fmla="*/ 3470 w 497264"/>
                    <a:gd name="connsiteY0" fmla="*/ 0 h 830010"/>
                    <a:gd name="connsiteX1" fmla="*/ 474861 w 497264"/>
                    <a:gd name="connsiteY1" fmla="*/ 478016 h 830010"/>
                    <a:gd name="connsiteX2" fmla="*/ 396779 w 497264"/>
                    <a:gd name="connsiteY2" fmla="*/ 760268 h 830010"/>
                    <a:gd name="connsiteX3" fmla="*/ 344664 w 497264"/>
                    <a:gd name="connsiteY3" fmla="*/ 830010 h 830010"/>
                    <a:gd name="connsiteX4" fmla="*/ 340914 w 497264"/>
                    <a:gd name="connsiteY4" fmla="*/ 693565 h 830010"/>
                    <a:gd name="connsiteX5" fmla="*/ 215415 w 497264"/>
                    <a:gd name="connsiteY5" fmla="*/ 211956 h 830010"/>
                    <a:gd name="connsiteX6" fmla="*/ 3470 w 497264"/>
                    <a:gd name="connsiteY6" fmla="*/ 0 h 830010"/>
                    <a:gd name="connsiteX0" fmla="*/ 3470 w 481250"/>
                    <a:gd name="connsiteY0" fmla="*/ 0 h 830010"/>
                    <a:gd name="connsiteX1" fmla="*/ 474861 w 481250"/>
                    <a:gd name="connsiteY1" fmla="*/ 478016 h 830010"/>
                    <a:gd name="connsiteX2" fmla="*/ 396779 w 481250"/>
                    <a:gd name="connsiteY2" fmla="*/ 760268 h 830010"/>
                    <a:gd name="connsiteX3" fmla="*/ 344664 w 481250"/>
                    <a:gd name="connsiteY3" fmla="*/ 830010 h 830010"/>
                    <a:gd name="connsiteX4" fmla="*/ 340914 w 481250"/>
                    <a:gd name="connsiteY4" fmla="*/ 693565 h 830010"/>
                    <a:gd name="connsiteX5" fmla="*/ 215415 w 481250"/>
                    <a:gd name="connsiteY5" fmla="*/ 211956 h 830010"/>
                    <a:gd name="connsiteX6" fmla="*/ 3470 w 481250"/>
                    <a:gd name="connsiteY6" fmla="*/ 0 h 830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1250" h="830010">
                      <a:moveTo>
                        <a:pt x="3470" y="0"/>
                      </a:moveTo>
                      <a:cubicBezTo>
                        <a:pt x="46711" y="44343"/>
                        <a:pt x="385341" y="-21659"/>
                        <a:pt x="474861" y="478016"/>
                      </a:cubicBezTo>
                      <a:cubicBezTo>
                        <a:pt x="500019" y="618443"/>
                        <a:pt x="446076" y="679698"/>
                        <a:pt x="396779" y="760268"/>
                      </a:cubicBezTo>
                      <a:lnTo>
                        <a:pt x="344664" y="830010"/>
                      </a:lnTo>
                      <a:lnTo>
                        <a:pt x="340914" y="693565"/>
                      </a:lnTo>
                      <a:cubicBezTo>
                        <a:pt x="219592" y="597978"/>
                        <a:pt x="266585" y="345102"/>
                        <a:pt x="215415" y="211956"/>
                      </a:cubicBezTo>
                      <a:cubicBezTo>
                        <a:pt x="165596" y="66182"/>
                        <a:pt x="-28162" y="25713"/>
                        <a:pt x="3470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5B2DA62C-C7D6-41F2-854D-D56AE9E8AAD3}"/>
                  </a:ext>
                </a:extLst>
              </p:cNvPr>
              <p:cNvGrpSpPr/>
              <p:nvPr/>
            </p:nvGrpSpPr>
            <p:grpSpPr>
              <a:xfrm flipH="1">
                <a:off x="5629104" y="296599"/>
                <a:ext cx="917296" cy="1029039"/>
                <a:chOff x="4292991" y="333886"/>
                <a:chExt cx="917296" cy="1029039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6D3F1992-6DF6-4DE7-A2F2-D3740757B2E7}"/>
                    </a:ext>
                  </a:extLst>
                </p:cNvPr>
                <p:cNvSpPr/>
                <p:nvPr/>
              </p:nvSpPr>
              <p:spPr>
                <a:xfrm rot="21233681">
                  <a:off x="4292991" y="353275"/>
                  <a:ext cx="914400" cy="1009650"/>
                </a:xfrm>
                <a:prstGeom prst="ellipse">
                  <a:avLst/>
                </a:pr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70B946C2-E72F-410B-BCB8-9AA082DB156C}"/>
                    </a:ext>
                  </a:extLst>
                </p:cNvPr>
                <p:cNvSpPr/>
                <p:nvPr/>
              </p:nvSpPr>
              <p:spPr>
                <a:xfrm rot="21298023">
                  <a:off x="4729037" y="333886"/>
                  <a:ext cx="481250" cy="830010"/>
                </a:xfrm>
                <a:custGeom>
                  <a:avLst/>
                  <a:gdLst>
                    <a:gd name="connsiteX0" fmla="*/ 130197 w 298281"/>
                    <a:gd name="connsiteY0" fmla="*/ 0 h 740092"/>
                    <a:gd name="connsiteX1" fmla="*/ 164371 w 298281"/>
                    <a:gd name="connsiteY1" fmla="*/ 31133 h 740092"/>
                    <a:gd name="connsiteX2" fmla="*/ 298281 w 298281"/>
                    <a:gd name="connsiteY2" fmla="*/ 388098 h 740092"/>
                    <a:gd name="connsiteX3" fmla="*/ 220199 w 298281"/>
                    <a:gd name="connsiteY3" fmla="*/ 670350 h 740092"/>
                    <a:gd name="connsiteX4" fmla="*/ 168084 w 298281"/>
                    <a:gd name="connsiteY4" fmla="*/ 740092 h 740092"/>
                    <a:gd name="connsiteX5" fmla="*/ 133911 w 298281"/>
                    <a:gd name="connsiteY5" fmla="*/ 708959 h 740092"/>
                    <a:gd name="connsiteX6" fmla="*/ 0 w 298281"/>
                    <a:gd name="connsiteY6" fmla="*/ 351994 h 740092"/>
                    <a:gd name="connsiteX7" fmla="*/ 78082 w 298281"/>
                    <a:gd name="connsiteY7" fmla="*/ 69741 h 740092"/>
                    <a:gd name="connsiteX8" fmla="*/ 130197 w 298281"/>
                    <a:gd name="connsiteY8" fmla="*/ 0 h 740092"/>
                    <a:gd name="connsiteX0" fmla="*/ 0 w 471391"/>
                    <a:gd name="connsiteY0" fmla="*/ 0 h 830010"/>
                    <a:gd name="connsiteX1" fmla="*/ 337481 w 471391"/>
                    <a:gd name="connsiteY1" fmla="*/ 121051 h 830010"/>
                    <a:gd name="connsiteX2" fmla="*/ 471391 w 471391"/>
                    <a:gd name="connsiteY2" fmla="*/ 478016 h 830010"/>
                    <a:gd name="connsiteX3" fmla="*/ 393309 w 471391"/>
                    <a:gd name="connsiteY3" fmla="*/ 760268 h 830010"/>
                    <a:gd name="connsiteX4" fmla="*/ 341194 w 471391"/>
                    <a:gd name="connsiteY4" fmla="*/ 830010 h 830010"/>
                    <a:gd name="connsiteX5" fmla="*/ 307021 w 471391"/>
                    <a:gd name="connsiteY5" fmla="*/ 798877 h 830010"/>
                    <a:gd name="connsiteX6" fmla="*/ 173110 w 471391"/>
                    <a:gd name="connsiteY6" fmla="*/ 441912 h 830010"/>
                    <a:gd name="connsiteX7" fmla="*/ 251192 w 471391"/>
                    <a:gd name="connsiteY7" fmla="*/ 159659 h 830010"/>
                    <a:gd name="connsiteX8" fmla="*/ 0 w 471391"/>
                    <a:gd name="connsiteY8" fmla="*/ 0 h 830010"/>
                    <a:gd name="connsiteX0" fmla="*/ 3326 w 474717"/>
                    <a:gd name="connsiteY0" fmla="*/ 0 h 830010"/>
                    <a:gd name="connsiteX1" fmla="*/ 340807 w 474717"/>
                    <a:gd name="connsiteY1" fmla="*/ 121051 h 830010"/>
                    <a:gd name="connsiteX2" fmla="*/ 474717 w 474717"/>
                    <a:gd name="connsiteY2" fmla="*/ 478016 h 830010"/>
                    <a:gd name="connsiteX3" fmla="*/ 396635 w 474717"/>
                    <a:gd name="connsiteY3" fmla="*/ 760268 h 830010"/>
                    <a:gd name="connsiteX4" fmla="*/ 344520 w 474717"/>
                    <a:gd name="connsiteY4" fmla="*/ 830010 h 830010"/>
                    <a:gd name="connsiteX5" fmla="*/ 310347 w 474717"/>
                    <a:gd name="connsiteY5" fmla="*/ 798877 h 830010"/>
                    <a:gd name="connsiteX6" fmla="*/ 176436 w 474717"/>
                    <a:gd name="connsiteY6" fmla="*/ 441912 h 830010"/>
                    <a:gd name="connsiteX7" fmla="*/ 3326 w 474717"/>
                    <a:gd name="connsiteY7" fmla="*/ 0 h 830010"/>
                    <a:gd name="connsiteX0" fmla="*/ 75 w 471466"/>
                    <a:gd name="connsiteY0" fmla="*/ 0 h 830010"/>
                    <a:gd name="connsiteX1" fmla="*/ 337556 w 471466"/>
                    <a:gd name="connsiteY1" fmla="*/ 121051 h 830010"/>
                    <a:gd name="connsiteX2" fmla="*/ 471466 w 471466"/>
                    <a:gd name="connsiteY2" fmla="*/ 478016 h 830010"/>
                    <a:gd name="connsiteX3" fmla="*/ 393384 w 471466"/>
                    <a:gd name="connsiteY3" fmla="*/ 760268 h 830010"/>
                    <a:gd name="connsiteX4" fmla="*/ 341269 w 471466"/>
                    <a:gd name="connsiteY4" fmla="*/ 830010 h 830010"/>
                    <a:gd name="connsiteX5" fmla="*/ 307096 w 471466"/>
                    <a:gd name="connsiteY5" fmla="*/ 798877 h 830010"/>
                    <a:gd name="connsiteX6" fmla="*/ 75 w 471466"/>
                    <a:gd name="connsiteY6" fmla="*/ 0 h 830010"/>
                    <a:gd name="connsiteX0" fmla="*/ 68 w 471459"/>
                    <a:gd name="connsiteY0" fmla="*/ 0 h 830010"/>
                    <a:gd name="connsiteX1" fmla="*/ 337549 w 471459"/>
                    <a:gd name="connsiteY1" fmla="*/ 121051 h 830010"/>
                    <a:gd name="connsiteX2" fmla="*/ 471459 w 471459"/>
                    <a:gd name="connsiteY2" fmla="*/ 478016 h 830010"/>
                    <a:gd name="connsiteX3" fmla="*/ 393377 w 471459"/>
                    <a:gd name="connsiteY3" fmla="*/ 760268 h 830010"/>
                    <a:gd name="connsiteX4" fmla="*/ 341262 w 471459"/>
                    <a:gd name="connsiteY4" fmla="*/ 830010 h 830010"/>
                    <a:gd name="connsiteX5" fmla="*/ 307089 w 471459"/>
                    <a:gd name="connsiteY5" fmla="*/ 798877 h 830010"/>
                    <a:gd name="connsiteX6" fmla="*/ 68 w 471459"/>
                    <a:gd name="connsiteY6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10511 w 474881"/>
                    <a:gd name="connsiteY5" fmla="*/ 798877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70 w 474861"/>
                    <a:gd name="connsiteY0" fmla="*/ 0 h 830010"/>
                    <a:gd name="connsiteX1" fmla="*/ 340951 w 474861"/>
                    <a:gd name="connsiteY1" fmla="*/ 121051 h 830010"/>
                    <a:gd name="connsiteX2" fmla="*/ 474861 w 474861"/>
                    <a:gd name="connsiteY2" fmla="*/ 478016 h 830010"/>
                    <a:gd name="connsiteX3" fmla="*/ 396779 w 474861"/>
                    <a:gd name="connsiteY3" fmla="*/ 760268 h 830010"/>
                    <a:gd name="connsiteX4" fmla="*/ 344664 w 474861"/>
                    <a:gd name="connsiteY4" fmla="*/ 830010 h 830010"/>
                    <a:gd name="connsiteX5" fmla="*/ 340914 w 474861"/>
                    <a:gd name="connsiteY5" fmla="*/ 693565 h 830010"/>
                    <a:gd name="connsiteX6" fmla="*/ 215415 w 474861"/>
                    <a:gd name="connsiteY6" fmla="*/ 211956 h 830010"/>
                    <a:gd name="connsiteX7" fmla="*/ 3470 w 474861"/>
                    <a:gd name="connsiteY7" fmla="*/ 0 h 830010"/>
                    <a:gd name="connsiteX0" fmla="*/ 3470 w 482343"/>
                    <a:gd name="connsiteY0" fmla="*/ 0 h 830010"/>
                    <a:gd name="connsiteX1" fmla="*/ 227739 w 482343"/>
                    <a:gd name="connsiteY1" fmla="*/ 45080 h 830010"/>
                    <a:gd name="connsiteX2" fmla="*/ 474861 w 482343"/>
                    <a:gd name="connsiteY2" fmla="*/ 478016 h 830010"/>
                    <a:gd name="connsiteX3" fmla="*/ 396779 w 482343"/>
                    <a:gd name="connsiteY3" fmla="*/ 760268 h 830010"/>
                    <a:gd name="connsiteX4" fmla="*/ 344664 w 482343"/>
                    <a:gd name="connsiteY4" fmla="*/ 830010 h 830010"/>
                    <a:gd name="connsiteX5" fmla="*/ 340914 w 482343"/>
                    <a:gd name="connsiteY5" fmla="*/ 693565 h 830010"/>
                    <a:gd name="connsiteX6" fmla="*/ 215415 w 482343"/>
                    <a:gd name="connsiteY6" fmla="*/ 211956 h 830010"/>
                    <a:gd name="connsiteX7" fmla="*/ 3470 w 482343"/>
                    <a:gd name="connsiteY7" fmla="*/ 0 h 830010"/>
                    <a:gd name="connsiteX0" fmla="*/ 3470 w 475070"/>
                    <a:gd name="connsiteY0" fmla="*/ 0 h 830010"/>
                    <a:gd name="connsiteX1" fmla="*/ 227739 w 475070"/>
                    <a:gd name="connsiteY1" fmla="*/ 45080 h 830010"/>
                    <a:gd name="connsiteX2" fmla="*/ 474861 w 475070"/>
                    <a:gd name="connsiteY2" fmla="*/ 478016 h 830010"/>
                    <a:gd name="connsiteX3" fmla="*/ 396779 w 475070"/>
                    <a:gd name="connsiteY3" fmla="*/ 760268 h 830010"/>
                    <a:gd name="connsiteX4" fmla="*/ 344664 w 475070"/>
                    <a:gd name="connsiteY4" fmla="*/ 830010 h 830010"/>
                    <a:gd name="connsiteX5" fmla="*/ 340914 w 475070"/>
                    <a:gd name="connsiteY5" fmla="*/ 693565 h 830010"/>
                    <a:gd name="connsiteX6" fmla="*/ 215415 w 475070"/>
                    <a:gd name="connsiteY6" fmla="*/ 211956 h 830010"/>
                    <a:gd name="connsiteX7" fmla="*/ 3470 w 475070"/>
                    <a:gd name="connsiteY7" fmla="*/ 0 h 830010"/>
                    <a:gd name="connsiteX0" fmla="*/ 3470 w 497264"/>
                    <a:gd name="connsiteY0" fmla="*/ 0 h 830010"/>
                    <a:gd name="connsiteX1" fmla="*/ 474861 w 497264"/>
                    <a:gd name="connsiteY1" fmla="*/ 478016 h 830010"/>
                    <a:gd name="connsiteX2" fmla="*/ 396779 w 497264"/>
                    <a:gd name="connsiteY2" fmla="*/ 760268 h 830010"/>
                    <a:gd name="connsiteX3" fmla="*/ 344664 w 497264"/>
                    <a:gd name="connsiteY3" fmla="*/ 830010 h 830010"/>
                    <a:gd name="connsiteX4" fmla="*/ 340914 w 497264"/>
                    <a:gd name="connsiteY4" fmla="*/ 693565 h 830010"/>
                    <a:gd name="connsiteX5" fmla="*/ 215415 w 497264"/>
                    <a:gd name="connsiteY5" fmla="*/ 211956 h 830010"/>
                    <a:gd name="connsiteX6" fmla="*/ 3470 w 497264"/>
                    <a:gd name="connsiteY6" fmla="*/ 0 h 830010"/>
                    <a:gd name="connsiteX0" fmla="*/ 3470 w 481250"/>
                    <a:gd name="connsiteY0" fmla="*/ 0 h 830010"/>
                    <a:gd name="connsiteX1" fmla="*/ 474861 w 481250"/>
                    <a:gd name="connsiteY1" fmla="*/ 478016 h 830010"/>
                    <a:gd name="connsiteX2" fmla="*/ 396779 w 481250"/>
                    <a:gd name="connsiteY2" fmla="*/ 760268 h 830010"/>
                    <a:gd name="connsiteX3" fmla="*/ 344664 w 481250"/>
                    <a:gd name="connsiteY3" fmla="*/ 830010 h 830010"/>
                    <a:gd name="connsiteX4" fmla="*/ 340914 w 481250"/>
                    <a:gd name="connsiteY4" fmla="*/ 693565 h 830010"/>
                    <a:gd name="connsiteX5" fmla="*/ 215415 w 481250"/>
                    <a:gd name="connsiteY5" fmla="*/ 211956 h 830010"/>
                    <a:gd name="connsiteX6" fmla="*/ 3470 w 481250"/>
                    <a:gd name="connsiteY6" fmla="*/ 0 h 830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1250" h="830010">
                      <a:moveTo>
                        <a:pt x="3470" y="0"/>
                      </a:moveTo>
                      <a:cubicBezTo>
                        <a:pt x="46711" y="44343"/>
                        <a:pt x="385341" y="-21659"/>
                        <a:pt x="474861" y="478016"/>
                      </a:cubicBezTo>
                      <a:cubicBezTo>
                        <a:pt x="500019" y="618443"/>
                        <a:pt x="446076" y="679698"/>
                        <a:pt x="396779" y="760268"/>
                      </a:cubicBezTo>
                      <a:lnTo>
                        <a:pt x="344664" y="830010"/>
                      </a:lnTo>
                      <a:lnTo>
                        <a:pt x="340914" y="693565"/>
                      </a:lnTo>
                      <a:cubicBezTo>
                        <a:pt x="219592" y="597978"/>
                        <a:pt x="266585" y="345102"/>
                        <a:pt x="215415" y="211956"/>
                      </a:cubicBezTo>
                      <a:cubicBezTo>
                        <a:pt x="165596" y="66182"/>
                        <a:pt x="-28162" y="25713"/>
                        <a:pt x="3470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51B551-26B1-4FF4-B611-53FCF5DA86CA}"/>
                  </a:ext>
                </a:extLst>
              </p:cNvPr>
              <p:cNvSpPr/>
              <p:nvPr/>
            </p:nvSpPr>
            <p:spPr>
              <a:xfrm>
                <a:off x="5003883" y="2203312"/>
                <a:ext cx="374650" cy="304800"/>
              </a:xfrm>
              <a:custGeom>
                <a:avLst/>
                <a:gdLst>
                  <a:gd name="connsiteX0" fmla="*/ 0 w 374650"/>
                  <a:gd name="connsiteY0" fmla="*/ 0 h 304800"/>
                  <a:gd name="connsiteX1" fmla="*/ 63500 w 374650"/>
                  <a:gd name="connsiteY1" fmla="*/ 25400 h 304800"/>
                  <a:gd name="connsiteX2" fmla="*/ 25400 w 374650"/>
                  <a:gd name="connsiteY2" fmla="*/ 76200 h 304800"/>
                  <a:gd name="connsiteX3" fmla="*/ 114300 w 374650"/>
                  <a:gd name="connsiteY3" fmla="*/ 241300 h 304800"/>
                  <a:gd name="connsiteX4" fmla="*/ 374650 w 374650"/>
                  <a:gd name="connsiteY4" fmla="*/ 304800 h 304800"/>
                  <a:gd name="connsiteX5" fmla="*/ 374650 w 37465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650" h="304800">
                    <a:moveTo>
                      <a:pt x="0" y="0"/>
                    </a:moveTo>
                    <a:cubicBezTo>
                      <a:pt x="29633" y="6350"/>
                      <a:pt x="59267" y="12700"/>
                      <a:pt x="63500" y="25400"/>
                    </a:cubicBezTo>
                    <a:cubicBezTo>
                      <a:pt x="67733" y="38100"/>
                      <a:pt x="16933" y="40217"/>
                      <a:pt x="25400" y="76200"/>
                    </a:cubicBezTo>
                    <a:cubicBezTo>
                      <a:pt x="33867" y="112183"/>
                      <a:pt x="56092" y="203200"/>
                      <a:pt x="114300" y="241300"/>
                    </a:cubicBezTo>
                    <a:cubicBezTo>
                      <a:pt x="172508" y="279400"/>
                      <a:pt x="374650" y="304800"/>
                      <a:pt x="374650" y="304800"/>
                    </a:cubicBezTo>
                    <a:lnTo>
                      <a:pt x="374650" y="304800"/>
                    </a:lnTo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27">
                <a:extLst>
                  <a:ext uri="{FF2B5EF4-FFF2-40B4-BE49-F238E27FC236}">
                    <a16:creationId xmlns:a16="http://schemas.microsoft.com/office/drawing/2014/main" id="{7AC5DD12-3B01-479E-9CD5-C5823B76D2B2}"/>
                  </a:ext>
                </a:extLst>
              </p:cNvPr>
              <p:cNvSpPr/>
              <p:nvPr/>
            </p:nvSpPr>
            <p:spPr>
              <a:xfrm rot="20331511">
                <a:off x="4875785" y="3934738"/>
                <a:ext cx="351681" cy="485775"/>
              </a:xfrm>
              <a:custGeom>
                <a:avLst/>
                <a:gdLst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79009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62340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96848"/>
                  <a:gd name="connsiteY0" fmla="*/ 0 h 305807"/>
                  <a:gd name="connsiteX1" fmla="*/ 279009 w 296848"/>
                  <a:gd name="connsiteY1" fmla="*/ 0 h 305807"/>
                  <a:gd name="connsiteX2" fmla="*/ 262340 w 296848"/>
                  <a:gd name="connsiteY2" fmla="*/ 294644 h 305807"/>
                  <a:gd name="connsiteX3" fmla="*/ 0 w 296848"/>
                  <a:gd name="connsiteY3" fmla="*/ 294644 h 305807"/>
                  <a:gd name="connsiteX4" fmla="*/ 0 w 296848"/>
                  <a:gd name="connsiteY4" fmla="*/ 0 h 305807"/>
                  <a:gd name="connsiteX0" fmla="*/ 0 w 286555"/>
                  <a:gd name="connsiteY0" fmla="*/ 0 h 363583"/>
                  <a:gd name="connsiteX1" fmla="*/ 279009 w 286555"/>
                  <a:gd name="connsiteY1" fmla="*/ 0 h 363583"/>
                  <a:gd name="connsiteX2" fmla="*/ 245671 w 286555"/>
                  <a:gd name="connsiteY2" fmla="*/ 354175 h 363583"/>
                  <a:gd name="connsiteX3" fmla="*/ 0 w 286555"/>
                  <a:gd name="connsiteY3" fmla="*/ 294644 h 363583"/>
                  <a:gd name="connsiteX4" fmla="*/ 0 w 286555"/>
                  <a:gd name="connsiteY4" fmla="*/ 0 h 363583"/>
                  <a:gd name="connsiteX0" fmla="*/ 0 w 305527"/>
                  <a:gd name="connsiteY0" fmla="*/ 0 h 359099"/>
                  <a:gd name="connsiteX1" fmla="*/ 279009 w 305527"/>
                  <a:gd name="connsiteY1" fmla="*/ 0 h 359099"/>
                  <a:gd name="connsiteX2" fmla="*/ 245671 w 305527"/>
                  <a:gd name="connsiteY2" fmla="*/ 354175 h 359099"/>
                  <a:gd name="connsiteX3" fmla="*/ 0 w 305527"/>
                  <a:gd name="connsiteY3" fmla="*/ 294644 h 359099"/>
                  <a:gd name="connsiteX4" fmla="*/ 0 w 305527"/>
                  <a:gd name="connsiteY4" fmla="*/ 0 h 359099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0 w 305527"/>
                  <a:gd name="connsiteY4" fmla="*/ 294644 h 466725"/>
                  <a:gd name="connsiteX5" fmla="*/ 0 w 305527"/>
                  <a:gd name="connsiteY5" fmla="*/ 0 h 466725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40884 w 305527"/>
                  <a:gd name="connsiteY4" fmla="*/ 354806 h 466725"/>
                  <a:gd name="connsiteX5" fmla="*/ 0 w 305527"/>
                  <a:gd name="connsiteY5" fmla="*/ 294644 h 466725"/>
                  <a:gd name="connsiteX6" fmla="*/ 0 w 305527"/>
                  <a:gd name="connsiteY6" fmla="*/ 0 h 466725"/>
                  <a:gd name="connsiteX0" fmla="*/ 2381 w 307908"/>
                  <a:gd name="connsiteY0" fmla="*/ 0 h 466725"/>
                  <a:gd name="connsiteX1" fmla="*/ 281390 w 307908"/>
                  <a:gd name="connsiteY1" fmla="*/ 0 h 466725"/>
                  <a:gd name="connsiteX2" fmla="*/ 248052 w 307908"/>
                  <a:gd name="connsiteY2" fmla="*/ 354175 h 466725"/>
                  <a:gd name="connsiteX3" fmla="*/ 119465 w 307908"/>
                  <a:gd name="connsiteY3" fmla="*/ 466725 h 466725"/>
                  <a:gd name="connsiteX4" fmla="*/ 43265 w 307908"/>
                  <a:gd name="connsiteY4" fmla="*/ 354806 h 466725"/>
                  <a:gd name="connsiteX5" fmla="*/ 0 w 307908"/>
                  <a:gd name="connsiteY5" fmla="*/ 297025 h 466725"/>
                  <a:gd name="connsiteX6" fmla="*/ 2381 w 307908"/>
                  <a:gd name="connsiteY6" fmla="*/ 0 h 466725"/>
                  <a:gd name="connsiteX0" fmla="*/ 13135 w 318662"/>
                  <a:gd name="connsiteY0" fmla="*/ 0 h 466725"/>
                  <a:gd name="connsiteX1" fmla="*/ 292144 w 318662"/>
                  <a:gd name="connsiteY1" fmla="*/ 0 h 466725"/>
                  <a:gd name="connsiteX2" fmla="*/ 258806 w 318662"/>
                  <a:gd name="connsiteY2" fmla="*/ 354175 h 466725"/>
                  <a:gd name="connsiteX3" fmla="*/ 130219 w 318662"/>
                  <a:gd name="connsiteY3" fmla="*/ 466725 h 466725"/>
                  <a:gd name="connsiteX4" fmla="*/ 54019 w 318662"/>
                  <a:gd name="connsiteY4" fmla="*/ 354806 h 466725"/>
                  <a:gd name="connsiteX5" fmla="*/ 13135 w 318662"/>
                  <a:gd name="connsiteY5" fmla="*/ 0 h 466725"/>
                  <a:gd name="connsiteX0" fmla="*/ 45628 w 351155"/>
                  <a:gd name="connsiteY0" fmla="*/ 0 h 466725"/>
                  <a:gd name="connsiteX1" fmla="*/ 324637 w 351155"/>
                  <a:gd name="connsiteY1" fmla="*/ 0 h 466725"/>
                  <a:gd name="connsiteX2" fmla="*/ 291299 w 351155"/>
                  <a:gd name="connsiteY2" fmla="*/ 354175 h 466725"/>
                  <a:gd name="connsiteX3" fmla="*/ 162712 w 351155"/>
                  <a:gd name="connsiteY3" fmla="*/ 466725 h 466725"/>
                  <a:gd name="connsiteX4" fmla="*/ 86512 w 351155"/>
                  <a:gd name="connsiteY4" fmla="*/ 354806 h 466725"/>
                  <a:gd name="connsiteX5" fmla="*/ 45628 w 351155"/>
                  <a:gd name="connsiteY5" fmla="*/ 0 h 466725"/>
                  <a:gd name="connsiteX0" fmla="*/ 40625 w 346152"/>
                  <a:gd name="connsiteY0" fmla="*/ 0 h 466725"/>
                  <a:gd name="connsiteX1" fmla="*/ 319634 w 346152"/>
                  <a:gd name="connsiteY1" fmla="*/ 0 h 466725"/>
                  <a:gd name="connsiteX2" fmla="*/ 286296 w 346152"/>
                  <a:gd name="connsiteY2" fmla="*/ 354175 h 466725"/>
                  <a:gd name="connsiteX3" fmla="*/ 157709 w 346152"/>
                  <a:gd name="connsiteY3" fmla="*/ 466725 h 466725"/>
                  <a:gd name="connsiteX4" fmla="*/ 81509 w 346152"/>
                  <a:gd name="connsiteY4" fmla="*/ 354806 h 466725"/>
                  <a:gd name="connsiteX5" fmla="*/ 40625 w 346152"/>
                  <a:gd name="connsiteY5" fmla="*/ 0 h 466725"/>
                  <a:gd name="connsiteX0" fmla="*/ 25333 w 361816"/>
                  <a:gd name="connsiteY0" fmla="*/ 0 h 473869"/>
                  <a:gd name="connsiteX1" fmla="*/ 335298 w 361816"/>
                  <a:gd name="connsiteY1" fmla="*/ 7144 h 473869"/>
                  <a:gd name="connsiteX2" fmla="*/ 301960 w 361816"/>
                  <a:gd name="connsiteY2" fmla="*/ 361319 h 473869"/>
                  <a:gd name="connsiteX3" fmla="*/ 173373 w 361816"/>
                  <a:gd name="connsiteY3" fmla="*/ 473869 h 473869"/>
                  <a:gd name="connsiteX4" fmla="*/ 97173 w 361816"/>
                  <a:gd name="connsiteY4" fmla="*/ 361950 h 473869"/>
                  <a:gd name="connsiteX5" fmla="*/ 25333 w 361816"/>
                  <a:gd name="connsiteY5" fmla="*/ 0 h 473869"/>
                  <a:gd name="connsiteX0" fmla="*/ 6988 w 343471"/>
                  <a:gd name="connsiteY0" fmla="*/ 0 h 473869"/>
                  <a:gd name="connsiteX1" fmla="*/ 316953 w 343471"/>
                  <a:gd name="connsiteY1" fmla="*/ 7144 h 473869"/>
                  <a:gd name="connsiteX2" fmla="*/ 283615 w 343471"/>
                  <a:gd name="connsiteY2" fmla="*/ 361319 h 473869"/>
                  <a:gd name="connsiteX3" fmla="*/ 155028 w 343471"/>
                  <a:gd name="connsiteY3" fmla="*/ 473869 h 473869"/>
                  <a:gd name="connsiteX4" fmla="*/ 78828 w 343471"/>
                  <a:gd name="connsiteY4" fmla="*/ 361950 h 473869"/>
                  <a:gd name="connsiteX5" fmla="*/ 6988 w 343471"/>
                  <a:gd name="connsiteY5" fmla="*/ 0 h 473869"/>
                  <a:gd name="connsiteX0" fmla="*/ 23612 w 360095"/>
                  <a:gd name="connsiteY0" fmla="*/ 0 h 473869"/>
                  <a:gd name="connsiteX1" fmla="*/ 333577 w 360095"/>
                  <a:gd name="connsiteY1" fmla="*/ 7144 h 473869"/>
                  <a:gd name="connsiteX2" fmla="*/ 300239 w 360095"/>
                  <a:gd name="connsiteY2" fmla="*/ 361319 h 473869"/>
                  <a:gd name="connsiteX3" fmla="*/ 171652 w 360095"/>
                  <a:gd name="connsiteY3" fmla="*/ 473869 h 473869"/>
                  <a:gd name="connsiteX4" fmla="*/ 95452 w 360095"/>
                  <a:gd name="connsiteY4" fmla="*/ 361950 h 473869"/>
                  <a:gd name="connsiteX5" fmla="*/ 23612 w 360095"/>
                  <a:gd name="connsiteY5" fmla="*/ 0 h 473869"/>
                  <a:gd name="connsiteX0" fmla="*/ 15198 w 351681"/>
                  <a:gd name="connsiteY0" fmla="*/ 0 h 473869"/>
                  <a:gd name="connsiteX1" fmla="*/ 325163 w 351681"/>
                  <a:gd name="connsiteY1" fmla="*/ 7144 h 473869"/>
                  <a:gd name="connsiteX2" fmla="*/ 291825 w 351681"/>
                  <a:gd name="connsiteY2" fmla="*/ 361319 h 473869"/>
                  <a:gd name="connsiteX3" fmla="*/ 163238 w 351681"/>
                  <a:gd name="connsiteY3" fmla="*/ 473869 h 473869"/>
                  <a:gd name="connsiteX4" fmla="*/ 87038 w 351681"/>
                  <a:gd name="connsiteY4" fmla="*/ 361950 h 473869"/>
                  <a:gd name="connsiteX5" fmla="*/ 15198 w 351681"/>
                  <a:gd name="connsiteY5" fmla="*/ 0 h 473869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681" h="485775">
                    <a:moveTo>
                      <a:pt x="15198" y="11906"/>
                    </a:moveTo>
                    <a:lnTo>
                      <a:pt x="325163" y="0"/>
                    </a:lnTo>
                    <a:cubicBezTo>
                      <a:pt x="319607" y="98215"/>
                      <a:pt x="406919" y="420266"/>
                      <a:pt x="291825" y="373225"/>
                    </a:cubicBezTo>
                    <a:cubicBezTo>
                      <a:pt x="256106" y="362323"/>
                      <a:pt x="320401" y="449052"/>
                      <a:pt x="163238" y="485775"/>
                    </a:cubicBezTo>
                    <a:cubicBezTo>
                      <a:pt x="52113" y="474371"/>
                      <a:pt x="106552" y="402536"/>
                      <a:pt x="87038" y="373856"/>
                    </a:cubicBezTo>
                    <a:cubicBezTo>
                      <a:pt x="-89639" y="438944"/>
                      <a:pt x="65998" y="199627"/>
                      <a:pt x="15198" y="11906"/>
                    </a:cubicBezTo>
                    <a:close/>
                  </a:path>
                </a:pathLst>
              </a:custGeom>
              <a:solidFill>
                <a:srgbClr val="5046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19">
                <a:extLst>
                  <a:ext uri="{FF2B5EF4-FFF2-40B4-BE49-F238E27FC236}">
                    <a16:creationId xmlns:a16="http://schemas.microsoft.com/office/drawing/2014/main" id="{191C2CDF-514E-4E35-BB04-E0EBCFC11543}"/>
                  </a:ext>
                </a:extLst>
              </p:cNvPr>
              <p:cNvSpPr/>
              <p:nvPr/>
            </p:nvSpPr>
            <p:spPr>
              <a:xfrm>
                <a:off x="4444050" y="2407074"/>
                <a:ext cx="2294694" cy="560023"/>
              </a:xfrm>
              <a:custGeom>
                <a:avLst/>
                <a:gdLst>
                  <a:gd name="connsiteX0" fmla="*/ 0 w 397681"/>
                  <a:gd name="connsiteY0" fmla="*/ 92278 h 184556"/>
                  <a:gd name="connsiteX1" fmla="*/ 198841 w 397681"/>
                  <a:gd name="connsiteY1" fmla="*/ 0 h 184556"/>
                  <a:gd name="connsiteX2" fmla="*/ 397682 w 397681"/>
                  <a:gd name="connsiteY2" fmla="*/ 92278 h 184556"/>
                  <a:gd name="connsiteX3" fmla="*/ 198841 w 397681"/>
                  <a:gd name="connsiteY3" fmla="*/ 184556 h 184556"/>
                  <a:gd name="connsiteX4" fmla="*/ 0 w 397681"/>
                  <a:gd name="connsiteY4" fmla="*/ 92278 h 184556"/>
                  <a:gd name="connsiteX0" fmla="*/ 0 w 403209"/>
                  <a:gd name="connsiteY0" fmla="*/ 11535 h 103813"/>
                  <a:gd name="connsiteX1" fmla="*/ 397682 w 403209"/>
                  <a:gd name="connsiteY1" fmla="*/ 11535 h 103813"/>
                  <a:gd name="connsiteX2" fmla="*/ 198841 w 403209"/>
                  <a:gd name="connsiteY2" fmla="*/ 103813 h 103813"/>
                  <a:gd name="connsiteX3" fmla="*/ 0 w 403209"/>
                  <a:gd name="connsiteY3" fmla="*/ 11535 h 103813"/>
                  <a:gd name="connsiteX0" fmla="*/ 235285 w 2898871"/>
                  <a:gd name="connsiteY0" fmla="*/ 64548 h 157767"/>
                  <a:gd name="connsiteX1" fmla="*/ 2898474 w 2898871"/>
                  <a:gd name="connsiteY1" fmla="*/ 2816 h 157767"/>
                  <a:gd name="connsiteX2" fmla="*/ 434126 w 2898871"/>
                  <a:gd name="connsiteY2" fmla="*/ 156826 h 157767"/>
                  <a:gd name="connsiteX3" fmla="*/ 235285 w 2898871"/>
                  <a:gd name="connsiteY3" fmla="*/ 64548 h 157767"/>
                  <a:gd name="connsiteX0" fmla="*/ 235286 w 2903137"/>
                  <a:gd name="connsiteY0" fmla="*/ 64548 h 157767"/>
                  <a:gd name="connsiteX1" fmla="*/ 2898475 w 2903137"/>
                  <a:gd name="connsiteY1" fmla="*/ 2816 h 157767"/>
                  <a:gd name="connsiteX2" fmla="*/ 434127 w 2903137"/>
                  <a:gd name="connsiteY2" fmla="*/ 156826 h 157767"/>
                  <a:gd name="connsiteX3" fmla="*/ 235286 w 2903137"/>
                  <a:gd name="connsiteY3" fmla="*/ 64548 h 157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3137" h="157767">
                    <a:moveTo>
                      <a:pt x="235286" y="64548"/>
                    </a:moveTo>
                    <a:cubicBezTo>
                      <a:pt x="646011" y="38880"/>
                      <a:pt x="2865335" y="-12564"/>
                      <a:pt x="2898475" y="2816"/>
                    </a:cubicBezTo>
                    <a:cubicBezTo>
                      <a:pt x="3015969" y="159817"/>
                      <a:pt x="877992" y="146537"/>
                      <a:pt x="434127" y="156826"/>
                    </a:cubicBezTo>
                    <a:cubicBezTo>
                      <a:pt x="-9738" y="167115"/>
                      <a:pt x="-175439" y="90216"/>
                      <a:pt x="235286" y="64548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E9048E3-FF83-4E84-B71F-F5EAF872F3C5}"/>
                  </a:ext>
                </a:extLst>
              </p:cNvPr>
              <p:cNvSpPr/>
              <p:nvPr/>
            </p:nvSpPr>
            <p:spPr>
              <a:xfrm>
                <a:off x="4093305" y="801675"/>
                <a:ext cx="2587761" cy="1992123"/>
              </a:xfrm>
              <a:custGeom>
                <a:avLst/>
                <a:gdLst>
                  <a:gd name="connsiteX0" fmla="*/ 0 w 1054100"/>
                  <a:gd name="connsiteY0" fmla="*/ 0 h 1250116"/>
                  <a:gd name="connsiteX1" fmla="*/ 1054100 w 1054100"/>
                  <a:gd name="connsiteY1" fmla="*/ 0 h 1250116"/>
                  <a:gd name="connsiteX2" fmla="*/ 1054100 w 1054100"/>
                  <a:gd name="connsiteY2" fmla="*/ 1250116 h 1250116"/>
                  <a:gd name="connsiteX3" fmla="*/ 0 w 1054100"/>
                  <a:gd name="connsiteY3" fmla="*/ 1250116 h 1250116"/>
                  <a:gd name="connsiteX4" fmla="*/ 0 w 1054100"/>
                  <a:gd name="connsiteY4" fmla="*/ 0 h 1250116"/>
                  <a:gd name="connsiteX0" fmla="*/ 0 w 1485900"/>
                  <a:gd name="connsiteY0" fmla="*/ 0 h 1389816"/>
                  <a:gd name="connsiteX1" fmla="*/ 1485900 w 1485900"/>
                  <a:gd name="connsiteY1" fmla="*/ 139700 h 1389816"/>
                  <a:gd name="connsiteX2" fmla="*/ 1485900 w 1485900"/>
                  <a:gd name="connsiteY2" fmla="*/ 1389816 h 1389816"/>
                  <a:gd name="connsiteX3" fmla="*/ 431800 w 1485900"/>
                  <a:gd name="connsiteY3" fmla="*/ 1389816 h 1389816"/>
                  <a:gd name="connsiteX4" fmla="*/ 0 w 1485900"/>
                  <a:gd name="connsiteY4" fmla="*/ 0 h 1389816"/>
                  <a:gd name="connsiteX0" fmla="*/ 0 w 1581150"/>
                  <a:gd name="connsiteY0" fmla="*/ 6350 h 1396166"/>
                  <a:gd name="connsiteX1" fmla="*/ 1581150 w 1581150"/>
                  <a:gd name="connsiteY1" fmla="*/ 0 h 1396166"/>
                  <a:gd name="connsiteX2" fmla="*/ 1485900 w 1581150"/>
                  <a:gd name="connsiteY2" fmla="*/ 1396166 h 1396166"/>
                  <a:gd name="connsiteX3" fmla="*/ 431800 w 1581150"/>
                  <a:gd name="connsiteY3" fmla="*/ 1396166 h 1396166"/>
                  <a:gd name="connsiteX4" fmla="*/ 0 w 1581150"/>
                  <a:gd name="connsiteY4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485900 w 2070159"/>
                  <a:gd name="connsiteY3" fmla="*/ 1396166 h 1396166"/>
                  <a:gd name="connsiteX4" fmla="*/ 431800 w 2070159"/>
                  <a:gd name="connsiteY4" fmla="*/ 1396166 h 1396166"/>
                  <a:gd name="connsiteX5" fmla="*/ 0 w 2070159"/>
                  <a:gd name="connsiteY5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974850 w 2070159"/>
                  <a:gd name="connsiteY3" fmla="*/ 889000 h 1396166"/>
                  <a:gd name="connsiteX4" fmla="*/ 1485900 w 2070159"/>
                  <a:gd name="connsiteY4" fmla="*/ 1396166 h 1396166"/>
                  <a:gd name="connsiteX5" fmla="*/ 431800 w 2070159"/>
                  <a:gd name="connsiteY5" fmla="*/ 1396166 h 1396166"/>
                  <a:gd name="connsiteX6" fmla="*/ 0 w 2070159"/>
                  <a:gd name="connsiteY6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974850 w 2070159"/>
                  <a:gd name="connsiteY3" fmla="*/ 889000 h 1396166"/>
                  <a:gd name="connsiteX4" fmla="*/ 1962150 w 2070159"/>
                  <a:gd name="connsiteY4" fmla="*/ 1276350 h 1396166"/>
                  <a:gd name="connsiteX5" fmla="*/ 1485900 w 2070159"/>
                  <a:gd name="connsiteY5" fmla="*/ 1396166 h 1396166"/>
                  <a:gd name="connsiteX6" fmla="*/ 431800 w 2070159"/>
                  <a:gd name="connsiteY6" fmla="*/ 1396166 h 1396166"/>
                  <a:gd name="connsiteX7" fmla="*/ 0 w 2070159"/>
                  <a:gd name="connsiteY7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974850 w 2070159"/>
                  <a:gd name="connsiteY3" fmla="*/ 889000 h 1396166"/>
                  <a:gd name="connsiteX4" fmla="*/ 1962150 w 2070159"/>
                  <a:gd name="connsiteY4" fmla="*/ 1276350 h 1396166"/>
                  <a:gd name="connsiteX5" fmla="*/ 1847850 w 2070159"/>
                  <a:gd name="connsiteY5" fmla="*/ 1263650 h 1396166"/>
                  <a:gd name="connsiteX6" fmla="*/ 1485900 w 2070159"/>
                  <a:gd name="connsiteY6" fmla="*/ 1396166 h 1396166"/>
                  <a:gd name="connsiteX7" fmla="*/ 431800 w 2070159"/>
                  <a:gd name="connsiteY7" fmla="*/ 1396166 h 1396166"/>
                  <a:gd name="connsiteX8" fmla="*/ 0 w 2070159"/>
                  <a:gd name="connsiteY8" fmla="*/ 6350 h 1396166"/>
                  <a:gd name="connsiteX0" fmla="*/ 0 w 2070159"/>
                  <a:gd name="connsiteY0" fmla="*/ 6350 h 1510466"/>
                  <a:gd name="connsiteX1" fmla="*/ 1581150 w 2070159"/>
                  <a:gd name="connsiteY1" fmla="*/ 0 h 1510466"/>
                  <a:gd name="connsiteX2" fmla="*/ 2070100 w 2070159"/>
                  <a:gd name="connsiteY2" fmla="*/ 889000 h 1510466"/>
                  <a:gd name="connsiteX3" fmla="*/ 1974850 w 2070159"/>
                  <a:gd name="connsiteY3" fmla="*/ 889000 h 1510466"/>
                  <a:gd name="connsiteX4" fmla="*/ 1962150 w 2070159"/>
                  <a:gd name="connsiteY4" fmla="*/ 1276350 h 1510466"/>
                  <a:gd name="connsiteX5" fmla="*/ 1847850 w 2070159"/>
                  <a:gd name="connsiteY5" fmla="*/ 1263650 h 1510466"/>
                  <a:gd name="connsiteX6" fmla="*/ 1276350 w 2070159"/>
                  <a:gd name="connsiteY6" fmla="*/ 1510466 h 1510466"/>
                  <a:gd name="connsiteX7" fmla="*/ 431800 w 2070159"/>
                  <a:gd name="connsiteY7" fmla="*/ 1396166 h 1510466"/>
                  <a:gd name="connsiteX8" fmla="*/ 0 w 2070159"/>
                  <a:gd name="connsiteY8" fmla="*/ 6350 h 1510466"/>
                  <a:gd name="connsiteX0" fmla="*/ 0 w 2070159"/>
                  <a:gd name="connsiteY0" fmla="*/ 6350 h 1520161"/>
                  <a:gd name="connsiteX1" fmla="*/ 1581150 w 2070159"/>
                  <a:gd name="connsiteY1" fmla="*/ 0 h 1520161"/>
                  <a:gd name="connsiteX2" fmla="*/ 2070100 w 2070159"/>
                  <a:gd name="connsiteY2" fmla="*/ 889000 h 1520161"/>
                  <a:gd name="connsiteX3" fmla="*/ 1974850 w 2070159"/>
                  <a:gd name="connsiteY3" fmla="*/ 889000 h 1520161"/>
                  <a:gd name="connsiteX4" fmla="*/ 1962150 w 2070159"/>
                  <a:gd name="connsiteY4" fmla="*/ 1276350 h 1520161"/>
                  <a:gd name="connsiteX5" fmla="*/ 1847850 w 2070159"/>
                  <a:gd name="connsiteY5" fmla="*/ 1263650 h 1520161"/>
                  <a:gd name="connsiteX6" fmla="*/ 1276350 w 2070159"/>
                  <a:gd name="connsiteY6" fmla="*/ 1510466 h 1520161"/>
                  <a:gd name="connsiteX7" fmla="*/ 431800 w 2070159"/>
                  <a:gd name="connsiteY7" fmla="*/ 1396166 h 1520161"/>
                  <a:gd name="connsiteX8" fmla="*/ 0 w 2070159"/>
                  <a:gd name="connsiteY8" fmla="*/ 6350 h 1520161"/>
                  <a:gd name="connsiteX0" fmla="*/ 0 w 2070159"/>
                  <a:gd name="connsiteY0" fmla="*/ 6350 h 1550341"/>
                  <a:gd name="connsiteX1" fmla="*/ 1581150 w 2070159"/>
                  <a:gd name="connsiteY1" fmla="*/ 0 h 1550341"/>
                  <a:gd name="connsiteX2" fmla="*/ 2070100 w 2070159"/>
                  <a:gd name="connsiteY2" fmla="*/ 889000 h 1550341"/>
                  <a:gd name="connsiteX3" fmla="*/ 1974850 w 2070159"/>
                  <a:gd name="connsiteY3" fmla="*/ 889000 h 1550341"/>
                  <a:gd name="connsiteX4" fmla="*/ 1962150 w 2070159"/>
                  <a:gd name="connsiteY4" fmla="*/ 1276350 h 1550341"/>
                  <a:gd name="connsiteX5" fmla="*/ 1847850 w 2070159"/>
                  <a:gd name="connsiteY5" fmla="*/ 1263650 h 1550341"/>
                  <a:gd name="connsiteX6" fmla="*/ 1276350 w 2070159"/>
                  <a:gd name="connsiteY6" fmla="*/ 1510466 h 1550341"/>
                  <a:gd name="connsiteX7" fmla="*/ 793750 w 2070159"/>
                  <a:gd name="connsiteY7" fmla="*/ 1536700 h 1550341"/>
                  <a:gd name="connsiteX8" fmla="*/ 431800 w 2070159"/>
                  <a:gd name="connsiteY8" fmla="*/ 1396166 h 1550341"/>
                  <a:gd name="connsiteX9" fmla="*/ 0 w 2070159"/>
                  <a:gd name="connsiteY9" fmla="*/ 6350 h 1550341"/>
                  <a:gd name="connsiteX0" fmla="*/ 0 w 2070159"/>
                  <a:gd name="connsiteY0" fmla="*/ 6350 h 1545670"/>
                  <a:gd name="connsiteX1" fmla="*/ 1581150 w 2070159"/>
                  <a:gd name="connsiteY1" fmla="*/ 0 h 1545670"/>
                  <a:gd name="connsiteX2" fmla="*/ 2070100 w 2070159"/>
                  <a:gd name="connsiteY2" fmla="*/ 889000 h 1545670"/>
                  <a:gd name="connsiteX3" fmla="*/ 1974850 w 2070159"/>
                  <a:gd name="connsiteY3" fmla="*/ 889000 h 1545670"/>
                  <a:gd name="connsiteX4" fmla="*/ 1962150 w 2070159"/>
                  <a:gd name="connsiteY4" fmla="*/ 1276350 h 1545670"/>
                  <a:gd name="connsiteX5" fmla="*/ 1847850 w 2070159"/>
                  <a:gd name="connsiteY5" fmla="*/ 1263650 h 1545670"/>
                  <a:gd name="connsiteX6" fmla="*/ 1276350 w 2070159"/>
                  <a:gd name="connsiteY6" fmla="*/ 1510466 h 1545670"/>
                  <a:gd name="connsiteX7" fmla="*/ 793750 w 2070159"/>
                  <a:gd name="connsiteY7" fmla="*/ 1536700 h 1545670"/>
                  <a:gd name="connsiteX8" fmla="*/ 565150 w 2070159"/>
                  <a:gd name="connsiteY8" fmla="*/ 1498600 h 1545670"/>
                  <a:gd name="connsiteX9" fmla="*/ 431800 w 2070159"/>
                  <a:gd name="connsiteY9" fmla="*/ 1396166 h 1545670"/>
                  <a:gd name="connsiteX10" fmla="*/ 0 w 2070159"/>
                  <a:gd name="connsiteY10" fmla="*/ 6350 h 1545670"/>
                  <a:gd name="connsiteX0" fmla="*/ 0 w 2070159"/>
                  <a:gd name="connsiteY0" fmla="*/ 6350 h 1605827"/>
                  <a:gd name="connsiteX1" fmla="*/ 1581150 w 2070159"/>
                  <a:gd name="connsiteY1" fmla="*/ 0 h 1605827"/>
                  <a:gd name="connsiteX2" fmla="*/ 2070100 w 2070159"/>
                  <a:gd name="connsiteY2" fmla="*/ 889000 h 1605827"/>
                  <a:gd name="connsiteX3" fmla="*/ 1974850 w 2070159"/>
                  <a:gd name="connsiteY3" fmla="*/ 889000 h 1605827"/>
                  <a:gd name="connsiteX4" fmla="*/ 1962150 w 2070159"/>
                  <a:gd name="connsiteY4" fmla="*/ 1276350 h 1605827"/>
                  <a:gd name="connsiteX5" fmla="*/ 1847850 w 2070159"/>
                  <a:gd name="connsiteY5" fmla="*/ 1263650 h 1605827"/>
                  <a:gd name="connsiteX6" fmla="*/ 1276350 w 2070159"/>
                  <a:gd name="connsiteY6" fmla="*/ 1510466 h 1605827"/>
                  <a:gd name="connsiteX7" fmla="*/ 793750 w 2070159"/>
                  <a:gd name="connsiteY7" fmla="*/ 1536700 h 1605827"/>
                  <a:gd name="connsiteX8" fmla="*/ 565150 w 2070159"/>
                  <a:gd name="connsiteY8" fmla="*/ 1498600 h 1605827"/>
                  <a:gd name="connsiteX9" fmla="*/ 317500 w 2070159"/>
                  <a:gd name="connsiteY9" fmla="*/ 1497766 h 1605827"/>
                  <a:gd name="connsiteX10" fmla="*/ 0 w 2070159"/>
                  <a:gd name="connsiteY10" fmla="*/ 6350 h 1605827"/>
                  <a:gd name="connsiteX0" fmla="*/ 285750 w 2355909"/>
                  <a:gd name="connsiteY0" fmla="*/ 6350 h 1545670"/>
                  <a:gd name="connsiteX1" fmla="*/ 1866900 w 2355909"/>
                  <a:gd name="connsiteY1" fmla="*/ 0 h 1545670"/>
                  <a:gd name="connsiteX2" fmla="*/ 2355850 w 2355909"/>
                  <a:gd name="connsiteY2" fmla="*/ 889000 h 1545670"/>
                  <a:gd name="connsiteX3" fmla="*/ 2260600 w 2355909"/>
                  <a:gd name="connsiteY3" fmla="*/ 889000 h 1545670"/>
                  <a:gd name="connsiteX4" fmla="*/ 2247900 w 2355909"/>
                  <a:gd name="connsiteY4" fmla="*/ 1276350 h 1545670"/>
                  <a:gd name="connsiteX5" fmla="*/ 2133600 w 2355909"/>
                  <a:gd name="connsiteY5" fmla="*/ 1263650 h 1545670"/>
                  <a:gd name="connsiteX6" fmla="*/ 1562100 w 2355909"/>
                  <a:gd name="connsiteY6" fmla="*/ 1510466 h 1545670"/>
                  <a:gd name="connsiteX7" fmla="*/ 1079500 w 2355909"/>
                  <a:gd name="connsiteY7" fmla="*/ 1536700 h 1545670"/>
                  <a:gd name="connsiteX8" fmla="*/ 850900 w 2355909"/>
                  <a:gd name="connsiteY8" fmla="*/ 1498600 h 1545670"/>
                  <a:gd name="connsiteX9" fmla="*/ 603250 w 2355909"/>
                  <a:gd name="connsiteY9" fmla="*/ 1497766 h 1545670"/>
                  <a:gd name="connsiteX10" fmla="*/ 0 w 2355909"/>
                  <a:gd name="connsiteY10" fmla="*/ 1250950 h 1545670"/>
                  <a:gd name="connsiteX11" fmla="*/ 285750 w 2355909"/>
                  <a:gd name="connsiteY11" fmla="*/ 6350 h 1545670"/>
                  <a:gd name="connsiteX0" fmla="*/ 415956 w 2486115"/>
                  <a:gd name="connsiteY0" fmla="*/ 6350 h 1545670"/>
                  <a:gd name="connsiteX1" fmla="*/ 1997106 w 2486115"/>
                  <a:gd name="connsiteY1" fmla="*/ 0 h 1545670"/>
                  <a:gd name="connsiteX2" fmla="*/ 2486056 w 2486115"/>
                  <a:gd name="connsiteY2" fmla="*/ 889000 h 1545670"/>
                  <a:gd name="connsiteX3" fmla="*/ 2390806 w 2486115"/>
                  <a:gd name="connsiteY3" fmla="*/ 889000 h 1545670"/>
                  <a:gd name="connsiteX4" fmla="*/ 2378106 w 2486115"/>
                  <a:gd name="connsiteY4" fmla="*/ 1276350 h 1545670"/>
                  <a:gd name="connsiteX5" fmla="*/ 2263806 w 2486115"/>
                  <a:gd name="connsiteY5" fmla="*/ 1263650 h 1545670"/>
                  <a:gd name="connsiteX6" fmla="*/ 1692306 w 2486115"/>
                  <a:gd name="connsiteY6" fmla="*/ 1510466 h 1545670"/>
                  <a:gd name="connsiteX7" fmla="*/ 1209706 w 2486115"/>
                  <a:gd name="connsiteY7" fmla="*/ 1536700 h 1545670"/>
                  <a:gd name="connsiteX8" fmla="*/ 981106 w 2486115"/>
                  <a:gd name="connsiteY8" fmla="*/ 1498600 h 1545670"/>
                  <a:gd name="connsiteX9" fmla="*/ 733456 w 2486115"/>
                  <a:gd name="connsiteY9" fmla="*/ 1497766 h 1545670"/>
                  <a:gd name="connsiteX10" fmla="*/ 130206 w 2486115"/>
                  <a:gd name="connsiteY10" fmla="*/ 1250950 h 1545670"/>
                  <a:gd name="connsiteX11" fmla="*/ 3206 w 2486115"/>
                  <a:gd name="connsiteY11" fmla="*/ 889000 h 1545670"/>
                  <a:gd name="connsiteX12" fmla="*/ 415956 w 2486115"/>
                  <a:gd name="connsiteY12" fmla="*/ 6350 h 1545670"/>
                  <a:gd name="connsiteX0" fmla="*/ 415956 w 2486115"/>
                  <a:gd name="connsiteY0" fmla="*/ 6350 h 1545670"/>
                  <a:gd name="connsiteX1" fmla="*/ 1997106 w 2486115"/>
                  <a:gd name="connsiteY1" fmla="*/ 0 h 1545670"/>
                  <a:gd name="connsiteX2" fmla="*/ 2486056 w 2486115"/>
                  <a:gd name="connsiteY2" fmla="*/ 889000 h 1545670"/>
                  <a:gd name="connsiteX3" fmla="*/ 2390806 w 2486115"/>
                  <a:gd name="connsiteY3" fmla="*/ 889000 h 1545670"/>
                  <a:gd name="connsiteX4" fmla="*/ 2378106 w 2486115"/>
                  <a:gd name="connsiteY4" fmla="*/ 1276350 h 1545670"/>
                  <a:gd name="connsiteX5" fmla="*/ 2263806 w 2486115"/>
                  <a:gd name="connsiteY5" fmla="*/ 1263650 h 1545670"/>
                  <a:gd name="connsiteX6" fmla="*/ 1692306 w 2486115"/>
                  <a:gd name="connsiteY6" fmla="*/ 1510466 h 1545670"/>
                  <a:gd name="connsiteX7" fmla="*/ 1209706 w 2486115"/>
                  <a:gd name="connsiteY7" fmla="*/ 1536700 h 1545670"/>
                  <a:gd name="connsiteX8" fmla="*/ 981106 w 2486115"/>
                  <a:gd name="connsiteY8" fmla="*/ 1498600 h 1545670"/>
                  <a:gd name="connsiteX9" fmla="*/ 733456 w 2486115"/>
                  <a:gd name="connsiteY9" fmla="*/ 1497766 h 1545670"/>
                  <a:gd name="connsiteX10" fmla="*/ 130206 w 2486115"/>
                  <a:gd name="connsiteY10" fmla="*/ 1250950 h 1545670"/>
                  <a:gd name="connsiteX11" fmla="*/ 3206 w 2486115"/>
                  <a:gd name="connsiteY11" fmla="*/ 889000 h 1545670"/>
                  <a:gd name="connsiteX12" fmla="*/ 454056 w 2486115"/>
                  <a:gd name="connsiteY12" fmla="*/ 63500 h 1545670"/>
                  <a:gd name="connsiteX13" fmla="*/ 415956 w 2486115"/>
                  <a:gd name="connsiteY13" fmla="*/ 6350 h 1545670"/>
                  <a:gd name="connsiteX0" fmla="*/ 415956 w 2486056"/>
                  <a:gd name="connsiteY0" fmla="*/ 26123 h 1565443"/>
                  <a:gd name="connsiteX1" fmla="*/ 1997106 w 2486056"/>
                  <a:gd name="connsiteY1" fmla="*/ 19773 h 1565443"/>
                  <a:gd name="connsiteX2" fmla="*/ 1939956 w 2486056"/>
                  <a:gd name="connsiteY2" fmla="*/ 83273 h 1565443"/>
                  <a:gd name="connsiteX3" fmla="*/ 2486056 w 2486056"/>
                  <a:gd name="connsiteY3" fmla="*/ 908773 h 1565443"/>
                  <a:gd name="connsiteX4" fmla="*/ 2390806 w 2486056"/>
                  <a:gd name="connsiteY4" fmla="*/ 908773 h 1565443"/>
                  <a:gd name="connsiteX5" fmla="*/ 2378106 w 2486056"/>
                  <a:gd name="connsiteY5" fmla="*/ 1296123 h 1565443"/>
                  <a:gd name="connsiteX6" fmla="*/ 2263806 w 2486056"/>
                  <a:gd name="connsiteY6" fmla="*/ 1283423 h 1565443"/>
                  <a:gd name="connsiteX7" fmla="*/ 1692306 w 2486056"/>
                  <a:gd name="connsiteY7" fmla="*/ 1530239 h 1565443"/>
                  <a:gd name="connsiteX8" fmla="*/ 1209706 w 2486056"/>
                  <a:gd name="connsiteY8" fmla="*/ 1556473 h 1565443"/>
                  <a:gd name="connsiteX9" fmla="*/ 981106 w 2486056"/>
                  <a:gd name="connsiteY9" fmla="*/ 1518373 h 1565443"/>
                  <a:gd name="connsiteX10" fmla="*/ 733456 w 2486056"/>
                  <a:gd name="connsiteY10" fmla="*/ 1517539 h 1565443"/>
                  <a:gd name="connsiteX11" fmla="*/ 130206 w 2486056"/>
                  <a:gd name="connsiteY11" fmla="*/ 1270723 h 1565443"/>
                  <a:gd name="connsiteX12" fmla="*/ 3206 w 2486056"/>
                  <a:gd name="connsiteY12" fmla="*/ 908773 h 1565443"/>
                  <a:gd name="connsiteX13" fmla="*/ 454056 w 2486056"/>
                  <a:gd name="connsiteY13" fmla="*/ 83273 h 1565443"/>
                  <a:gd name="connsiteX14" fmla="*/ 415956 w 2486056"/>
                  <a:gd name="connsiteY14" fmla="*/ 26123 h 1565443"/>
                  <a:gd name="connsiteX0" fmla="*/ 415956 w 2486934"/>
                  <a:gd name="connsiteY0" fmla="*/ 26123 h 1565443"/>
                  <a:gd name="connsiteX1" fmla="*/ 1997106 w 2486934"/>
                  <a:gd name="connsiteY1" fmla="*/ 19773 h 1565443"/>
                  <a:gd name="connsiteX2" fmla="*/ 1939956 w 2486934"/>
                  <a:gd name="connsiteY2" fmla="*/ 83273 h 1565443"/>
                  <a:gd name="connsiteX3" fmla="*/ 2486056 w 2486934"/>
                  <a:gd name="connsiteY3" fmla="*/ 908773 h 1565443"/>
                  <a:gd name="connsiteX4" fmla="*/ 2390806 w 2486934"/>
                  <a:gd name="connsiteY4" fmla="*/ 908773 h 1565443"/>
                  <a:gd name="connsiteX5" fmla="*/ 2378106 w 2486934"/>
                  <a:gd name="connsiteY5" fmla="*/ 1296123 h 1565443"/>
                  <a:gd name="connsiteX6" fmla="*/ 2263806 w 2486934"/>
                  <a:gd name="connsiteY6" fmla="*/ 1283423 h 1565443"/>
                  <a:gd name="connsiteX7" fmla="*/ 1692306 w 2486934"/>
                  <a:gd name="connsiteY7" fmla="*/ 1530239 h 1565443"/>
                  <a:gd name="connsiteX8" fmla="*/ 1209706 w 2486934"/>
                  <a:gd name="connsiteY8" fmla="*/ 1556473 h 1565443"/>
                  <a:gd name="connsiteX9" fmla="*/ 981106 w 2486934"/>
                  <a:gd name="connsiteY9" fmla="*/ 1518373 h 1565443"/>
                  <a:gd name="connsiteX10" fmla="*/ 733456 w 2486934"/>
                  <a:gd name="connsiteY10" fmla="*/ 1517539 h 1565443"/>
                  <a:gd name="connsiteX11" fmla="*/ 130206 w 2486934"/>
                  <a:gd name="connsiteY11" fmla="*/ 1270723 h 1565443"/>
                  <a:gd name="connsiteX12" fmla="*/ 3206 w 2486934"/>
                  <a:gd name="connsiteY12" fmla="*/ 908773 h 1565443"/>
                  <a:gd name="connsiteX13" fmla="*/ 454056 w 2486934"/>
                  <a:gd name="connsiteY13" fmla="*/ 83273 h 1565443"/>
                  <a:gd name="connsiteX14" fmla="*/ 415956 w 2486934"/>
                  <a:gd name="connsiteY14" fmla="*/ 26123 h 1565443"/>
                  <a:gd name="connsiteX0" fmla="*/ 415956 w 2486923"/>
                  <a:gd name="connsiteY0" fmla="*/ 26123 h 1565443"/>
                  <a:gd name="connsiteX1" fmla="*/ 1997106 w 2486923"/>
                  <a:gd name="connsiteY1" fmla="*/ 19773 h 1565443"/>
                  <a:gd name="connsiteX2" fmla="*/ 1939956 w 2486923"/>
                  <a:gd name="connsiteY2" fmla="*/ 83273 h 1565443"/>
                  <a:gd name="connsiteX3" fmla="*/ 2486056 w 2486923"/>
                  <a:gd name="connsiteY3" fmla="*/ 908773 h 1565443"/>
                  <a:gd name="connsiteX4" fmla="*/ 2390806 w 2486923"/>
                  <a:gd name="connsiteY4" fmla="*/ 908773 h 1565443"/>
                  <a:gd name="connsiteX5" fmla="*/ 2378106 w 2486923"/>
                  <a:gd name="connsiteY5" fmla="*/ 1296123 h 1565443"/>
                  <a:gd name="connsiteX6" fmla="*/ 2263806 w 2486923"/>
                  <a:gd name="connsiteY6" fmla="*/ 1283423 h 1565443"/>
                  <a:gd name="connsiteX7" fmla="*/ 1692306 w 2486923"/>
                  <a:gd name="connsiteY7" fmla="*/ 1530239 h 1565443"/>
                  <a:gd name="connsiteX8" fmla="*/ 1209706 w 2486923"/>
                  <a:gd name="connsiteY8" fmla="*/ 1556473 h 1565443"/>
                  <a:gd name="connsiteX9" fmla="*/ 981106 w 2486923"/>
                  <a:gd name="connsiteY9" fmla="*/ 1518373 h 1565443"/>
                  <a:gd name="connsiteX10" fmla="*/ 733456 w 2486923"/>
                  <a:gd name="connsiteY10" fmla="*/ 1517539 h 1565443"/>
                  <a:gd name="connsiteX11" fmla="*/ 130206 w 2486923"/>
                  <a:gd name="connsiteY11" fmla="*/ 1270723 h 1565443"/>
                  <a:gd name="connsiteX12" fmla="*/ 3206 w 2486923"/>
                  <a:gd name="connsiteY12" fmla="*/ 908773 h 1565443"/>
                  <a:gd name="connsiteX13" fmla="*/ 454056 w 2486923"/>
                  <a:gd name="connsiteY13" fmla="*/ 83273 h 1565443"/>
                  <a:gd name="connsiteX14" fmla="*/ 415956 w 2486923"/>
                  <a:gd name="connsiteY14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92396"/>
                  <a:gd name="connsiteX1" fmla="*/ 2097944 w 2587761"/>
                  <a:gd name="connsiteY1" fmla="*/ 19773 h 1592396"/>
                  <a:gd name="connsiteX2" fmla="*/ 2040794 w 2587761"/>
                  <a:gd name="connsiteY2" fmla="*/ 83273 h 1592396"/>
                  <a:gd name="connsiteX3" fmla="*/ 2586894 w 2587761"/>
                  <a:gd name="connsiteY3" fmla="*/ 908773 h 1592396"/>
                  <a:gd name="connsiteX4" fmla="*/ 2491644 w 2587761"/>
                  <a:gd name="connsiteY4" fmla="*/ 908773 h 1592396"/>
                  <a:gd name="connsiteX5" fmla="*/ 2478944 w 2587761"/>
                  <a:gd name="connsiteY5" fmla="*/ 1296123 h 1592396"/>
                  <a:gd name="connsiteX6" fmla="*/ 2364644 w 2587761"/>
                  <a:gd name="connsiteY6" fmla="*/ 1283423 h 1592396"/>
                  <a:gd name="connsiteX7" fmla="*/ 1793144 w 2587761"/>
                  <a:gd name="connsiteY7" fmla="*/ 1530239 h 1592396"/>
                  <a:gd name="connsiteX8" fmla="*/ 1310544 w 2587761"/>
                  <a:gd name="connsiteY8" fmla="*/ 1556473 h 1592396"/>
                  <a:gd name="connsiteX9" fmla="*/ 1081944 w 2587761"/>
                  <a:gd name="connsiteY9" fmla="*/ 1518373 h 1592396"/>
                  <a:gd name="connsiteX10" fmla="*/ 834294 w 2587761"/>
                  <a:gd name="connsiteY10" fmla="*/ 1517539 h 1592396"/>
                  <a:gd name="connsiteX11" fmla="*/ 231044 w 2587761"/>
                  <a:gd name="connsiteY11" fmla="*/ 1270723 h 1592396"/>
                  <a:gd name="connsiteX12" fmla="*/ 104044 w 2587761"/>
                  <a:gd name="connsiteY12" fmla="*/ 908773 h 1592396"/>
                  <a:gd name="connsiteX13" fmla="*/ 21495 w 2587761"/>
                  <a:gd name="connsiteY13" fmla="*/ 908774 h 1592396"/>
                  <a:gd name="connsiteX14" fmla="*/ 554894 w 2587761"/>
                  <a:gd name="connsiteY14" fmla="*/ 83273 h 1592396"/>
                  <a:gd name="connsiteX15" fmla="*/ 516794 w 2587761"/>
                  <a:gd name="connsiteY15" fmla="*/ 26123 h 1592396"/>
                  <a:gd name="connsiteX0" fmla="*/ 516794 w 2587761"/>
                  <a:gd name="connsiteY0" fmla="*/ 26123 h 1596205"/>
                  <a:gd name="connsiteX1" fmla="*/ 2097944 w 2587761"/>
                  <a:gd name="connsiteY1" fmla="*/ 19773 h 1596205"/>
                  <a:gd name="connsiteX2" fmla="*/ 2040794 w 2587761"/>
                  <a:gd name="connsiteY2" fmla="*/ 83273 h 1596205"/>
                  <a:gd name="connsiteX3" fmla="*/ 2586894 w 2587761"/>
                  <a:gd name="connsiteY3" fmla="*/ 908773 h 1596205"/>
                  <a:gd name="connsiteX4" fmla="*/ 2491644 w 2587761"/>
                  <a:gd name="connsiteY4" fmla="*/ 908773 h 1596205"/>
                  <a:gd name="connsiteX5" fmla="*/ 2478944 w 2587761"/>
                  <a:gd name="connsiteY5" fmla="*/ 1296123 h 1596205"/>
                  <a:gd name="connsiteX6" fmla="*/ 2364644 w 2587761"/>
                  <a:gd name="connsiteY6" fmla="*/ 1283423 h 1596205"/>
                  <a:gd name="connsiteX7" fmla="*/ 1793144 w 2587761"/>
                  <a:gd name="connsiteY7" fmla="*/ 1530239 h 1596205"/>
                  <a:gd name="connsiteX8" fmla="*/ 1310544 w 2587761"/>
                  <a:gd name="connsiteY8" fmla="*/ 1556473 h 1596205"/>
                  <a:gd name="connsiteX9" fmla="*/ 1081944 w 2587761"/>
                  <a:gd name="connsiteY9" fmla="*/ 1518373 h 1596205"/>
                  <a:gd name="connsiteX10" fmla="*/ 834294 w 2587761"/>
                  <a:gd name="connsiteY10" fmla="*/ 1517539 h 1596205"/>
                  <a:gd name="connsiteX11" fmla="*/ 231044 w 2587761"/>
                  <a:gd name="connsiteY11" fmla="*/ 1270723 h 1596205"/>
                  <a:gd name="connsiteX12" fmla="*/ 104044 w 2587761"/>
                  <a:gd name="connsiteY12" fmla="*/ 908773 h 1596205"/>
                  <a:gd name="connsiteX13" fmla="*/ 21495 w 2587761"/>
                  <a:gd name="connsiteY13" fmla="*/ 908774 h 1596205"/>
                  <a:gd name="connsiteX14" fmla="*/ 554894 w 2587761"/>
                  <a:gd name="connsiteY14" fmla="*/ 83273 h 1596205"/>
                  <a:gd name="connsiteX15" fmla="*/ 516794 w 2587761"/>
                  <a:gd name="connsiteY15" fmla="*/ 26123 h 1596205"/>
                  <a:gd name="connsiteX0" fmla="*/ 516794 w 2587761"/>
                  <a:gd name="connsiteY0" fmla="*/ 26123 h 1596205"/>
                  <a:gd name="connsiteX1" fmla="*/ 2097944 w 2587761"/>
                  <a:gd name="connsiteY1" fmla="*/ 19773 h 1596205"/>
                  <a:gd name="connsiteX2" fmla="*/ 2040794 w 2587761"/>
                  <a:gd name="connsiteY2" fmla="*/ 83273 h 1596205"/>
                  <a:gd name="connsiteX3" fmla="*/ 2586894 w 2587761"/>
                  <a:gd name="connsiteY3" fmla="*/ 908773 h 1596205"/>
                  <a:gd name="connsiteX4" fmla="*/ 2491644 w 2587761"/>
                  <a:gd name="connsiteY4" fmla="*/ 908773 h 1596205"/>
                  <a:gd name="connsiteX5" fmla="*/ 2478944 w 2587761"/>
                  <a:gd name="connsiteY5" fmla="*/ 1296123 h 1596205"/>
                  <a:gd name="connsiteX6" fmla="*/ 2364644 w 2587761"/>
                  <a:gd name="connsiteY6" fmla="*/ 1283423 h 1596205"/>
                  <a:gd name="connsiteX7" fmla="*/ 1793144 w 2587761"/>
                  <a:gd name="connsiteY7" fmla="*/ 1530239 h 1596205"/>
                  <a:gd name="connsiteX8" fmla="*/ 1310544 w 2587761"/>
                  <a:gd name="connsiteY8" fmla="*/ 1556473 h 1596205"/>
                  <a:gd name="connsiteX9" fmla="*/ 1081944 w 2587761"/>
                  <a:gd name="connsiteY9" fmla="*/ 1518373 h 1596205"/>
                  <a:gd name="connsiteX10" fmla="*/ 834294 w 2587761"/>
                  <a:gd name="connsiteY10" fmla="*/ 1517539 h 1596205"/>
                  <a:gd name="connsiteX11" fmla="*/ 231044 w 2587761"/>
                  <a:gd name="connsiteY11" fmla="*/ 1270723 h 1596205"/>
                  <a:gd name="connsiteX12" fmla="*/ 104044 w 2587761"/>
                  <a:gd name="connsiteY12" fmla="*/ 908773 h 1596205"/>
                  <a:gd name="connsiteX13" fmla="*/ 21495 w 2587761"/>
                  <a:gd name="connsiteY13" fmla="*/ 908774 h 1596205"/>
                  <a:gd name="connsiteX14" fmla="*/ 554894 w 2587761"/>
                  <a:gd name="connsiteY14" fmla="*/ 83273 h 1596205"/>
                  <a:gd name="connsiteX15" fmla="*/ 516794 w 2587761"/>
                  <a:gd name="connsiteY15" fmla="*/ 26123 h 1596205"/>
                  <a:gd name="connsiteX0" fmla="*/ 516794 w 2587761"/>
                  <a:gd name="connsiteY0" fmla="*/ 26123 h 1597888"/>
                  <a:gd name="connsiteX1" fmla="*/ 2097944 w 2587761"/>
                  <a:gd name="connsiteY1" fmla="*/ 19773 h 1597888"/>
                  <a:gd name="connsiteX2" fmla="*/ 2040794 w 2587761"/>
                  <a:gd name="connsiteY2" fmla="*/ 83273 h 1597888"/>
                  <a:gd name="connsiteX3" fmla="*/ 2586894 w 2587761"/>
                  <a:gd name="connsiteY3" fmla="*/ 908773 h 1597888"/>
                  <a:gd name="connsiteX4" fmla="*/ 2491644 w 2587761"/>
                  <a:gd name="connsiteY4" fmla="*/ 908773 h 1597888"/>
                  <a:gd name="connsiteX5" fmla="*/ 2478944 w 2587761"/>
                  <a:gd name="connsiteY5" fmla="*/ 1296123 h 1597888"/>
                  <a:gd name="connsiteX6" fmla="*/ 2364644 w 2587761"/>
                  <a:gd name="connsiteY6" fmla="*/ 1283423 h 1597888"/>
                  <a:gd name="connsiteX7" fmla="*/ 1793144 w 2587761"/>
                  <a:gd name="connsiteY7" fmla="*/ 1530239 h 1597888"/>
                  <a:gd name="connsiteX8" fmla="*/ 1310544 w 2587761"/>
                  <a:gd name="connsiteY8" fmla="*/ 1556473 h 1597888"/>
                  <a:gd name="connsiteX9" fmla="*/ 1081944 w 2587761"/>
                  <a:gd name="connsiteY9" fmla="*/ 1518373 h 1597888"/>
                  <a:gd name="connsiteX10" fmla="*/ 834294 w 2587761"/>
                  <a:gd name="connsiteY10" fmla="*/ 1517539 h 1597888"/>
                  <a:gd name="connsiteX11" fmla="*/ 231044 w 2587761"/>
                  <a:gd name="connsiteY11" fmla="*/ 1270723 h 1597888"/>
                  <a:gd name="connsiteX12" fmla="*/ 104044 w 2587761"/>
                  <a:gd name="connsiteY12" fmla="*/ 908773 h 1597888"/>
                  <a:gd name="connsiteX13" fmla="*/ 21495 w 2587761"/>
                  <a:gd name="connsiteY13" fmla="*/ 908774 h 1597888"/>
                  <a:gd name="connsiteX14" fmla="*/ 554894 w 2587761"/>
                  <a:gd name="connsiteY14" fmla="*/ 83273 h 1597888"/>
                  <a:gd name="connsiteX15" fmla="*/ 516794 w 2587761"/>
                  <a:gd name="connsiteY15" fmla="*/ 26123 h 1597888"/>
                  <a:gd name="connsiteX0" fmla="*/ 516794 w 2587761"/>
                  <a:gd name="connsiteY0" fmla="*/ 26123 h 1597888"/>
                  <a:gd name="connsiteX1" fmla="*/ 2097944 w 2587761"/>
                  <a:gd name="connsiteY1" fmla="*/ 19773 h 1597888"/>
                  <a:gd name="connsiteX2" fmla="*/ 2040794 w 2587761"/>
                  <a:gd name="connsiteY2" fmla="*/ 83273 h 1597888"/>
                  <a:gd name="connsiteX3" fmla="*/ 2586894 w 2587761"/>
                  <a:gd name="connsiteY3" fmla="*/ 908773 h 1597888"/>
                  <a:gd name="connsiteX4" fmla="*/ 2491644 w 2587761"/>
                  <a:gd name="connsiteY4" fmla="*/ 908773 h 1597888"/>
                  <a:gd name="connsiteX5" fmla="*/ 2478944 w 2587761"/>
                  <a:gd name="connsiteY5" fmla="*/ 1296123 h 1597888"/>
                  <a:gd name="connsiteX6" fmla="*/ 2364644 w 2587761"/>
                  <a:gd name="connsiteY6" fmla="*/ 1283423 h 1597888"/>
                  <a:gd name="connsiteX7" fmla="*/ 1793144 w 2587761"/>
                  <a:gd name="connsiteY7" fmla="*/ 1530239 h 1597888"/>
                  <a:gd name="connsiteX8" fmla="*/ 1526445 w 2587761"/>
                  <a:gd name="connsiteY8" fmla="*/ 1550122 h 1597888"/>
                  <a:gd name="connsiteX9" fmla="*/ 1310544 w 2587761"/>
                  <a:gd name="connsiteY9" fmla="*/ 1556473 h 1597888"/>
                  <a:gd name="connsiteX10" fmla="*/ 1081944 w 2587761"/>
                  <a:gd name="connsiteY10" fmla="*/ 1518373 h 1597888"/>
                  <a:gd name="connsiteX11" fmla="*/ 834294 w 2587761"/>
                  <a:gd name="connsiteY11" fmla="*/ 1517539 h 1597888"/>
                  <a:gd name="connsiteX12" fmla="*/ 231044 w 2587761"/>
                  <a:gd name="connsiteY12" fmla="*/ 1270723 h 1597888"/>
                  <a:gd name="connsiteX13" fmla="*/ 104044 w 2587761"/>
                  <a:gd name="connsiteY13" fmla="*/ 908773 h 1597888"/>
                  <a:gd name="connsiteX14" fmla="*/ 21495 w 2587761"/>
                  <a:gd name="connsiteY14" fmla="*/ 908774 h 1597888"/>
                  <a:gd name="connsiteX15" fmla="*/ 554894 w 2587761"/>
                  <a:gd name="connsiteY15" fmla="*/ 83273 h 1597888"/>
                  <a:gd name="connsiteX16" fmla="*/ 516794 w 2587761"/>
                  <a:gd name="connsiteY16" fmla="*/ 26123 h 1597888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354193 h 1928790"/>
                  <a:gd name="connsiteX1" fmla="*/ 2097944 w 2587761"/>
                  <a:gd name="connsiteY1" fmla="*/ 347843 h 1928790"/>
                  <a:gd name="connsiteX2" fmla="*/ 2040794 w 2587761"/>
                  <a:gd name="connsiteY2" fmla="*/ 411343 h 1928790"/>
                  <a:gd name="connsiteX3" fmla="*/ 2586894 w 2587761"/>
                  <a:gd name="connsiteY3" fmla="*/ 1236843 h 1928790"/>
                  <a:gd name="connsiteX4" fmla="*/ 2491644 w 2587761"/>
                  <a:gd name="connsiteY4" fmla="*/ 1236843 h 1928790"/>
                  <a:gd name="connsiteX5" fmla="*/ 2478944 w 2587761"/>
                  <a:gd name="connsiteY5" fmla="*/ 1624193 h 1928790"/>
                  <a:gd name="connsiteX6" fmla="*/ 2364644 w 2587761"/>
                  <a:gd name="connsiteY6" fmla="*/ 1611493 h 1928790"/>
                  <a:gd name="connsiteX7" fmla="*/ 1793144 w 2587761"/>
                  <a:gd name="connsiteY7" fmla="*/ 1858309 h 1928790"/>
                  <a:gd name="connsiteX8" fmla="*/ 1526445 w 2587761"/>
                  <a:gd name="connsiteY8" fmla="*/ 1878192 h 1928790"/>
                  <a:gd name="connsiteX9" fmla="*/ 1310544 w 2587761"/>
                  <a:gd name="connsiteY9" fmla="*/ 1884543 h 1928790"/>
                  <a:gd name="connsiteX10" fmla="*/ 1081944 w 2587761"/>
                  <a:gd name="connsiteY10" fmla="*/ 1846443 h 1928790"/>
                  <a:gd name="connsiteX11" fmla="*/ 834294 w 2587761"/>
                  <a:gd name="connsiteY11" fmla="*/ 1845609 h 1928790"/>
                  <a:gd name="connsiteX12" fmla="*/ 231044 w 2587761"/>
                  <a:gd name="connsiteY12" fmla="*/ 1598793 h 1928790"/>
                  <a:gd name="connsiteX13" fmla="*/ 104044 w 2587761"/>
                  <a:gd name="connsiteY13" fmla="*/ 1236843 h 1928790"/>
                  <a:gd name="connsiteX14" fmla="*/ 21495 w 2587761"/>
                  <a:gd name="connsiteY14" fmla="*/ 1236844 h 1928790"/>
                  <a:gd name="connsiteX15" fmla="*/ 554894 w 2587761"/>
                  <a:gd name="connsiteY15" fmla="*/ 411343 h 1928790"/>
                  <a:gd name="connsiteX16" fmla="*/ 516794 w 2587761"/>
                  <a:gd name="connsiteY16" fmla="*/ 354193 h 1928790"/>
                  <a:gd name="connsiteX0" fmla="*/ 516794 w 2587761"/>
                  <a:gd name="connsiteY0" fmla="*/ 403581 h 1978178"/>
                  <a:gd name="connsiteX1" fmla="*/ 2097944 w 2587761"/>
                  <a:gd name="connsiteY1" fmla="*/ 397231 h 1978178"/>
                  <a:gd name="connsiteX2" fmla="*/ 2040794 w 2587761"/>
                  <a:gd name="connsiteY2" fmla="*/ 460731 h 1978178"/>
                  <a:gd name="connsiteX3" fmla="*/ 2586894 w 2587761"/>
                  <a:gd name="connsiteY3" fmla="*/ 1286231 h 1978178"/>
                  <a:gd name="connsiteX4" fmla="*/ 2491644 w 2587761"/>
                  <a:gd name="connsiteY4" fmla="*/ 1286231 h 1978178"/>
                  <a:gd name="connsiteX5" fmla="*/ 2478944 w 2587761"/>
                  <a:gd name="connsiteY5" fmla="*/ 1673581 h 1978178"/>
                  <a:gd name="connsiteX6" fmla="*/ 2364644 w 2587761"/>
                  <a:gd name="connsiteY6" fmla="*/ 1660881 h 1978178"/>
                  <a:gd name="connsiteX7" fmla="*/ 1793144 w 2587761"/>
                  <a:gd name="connsiteY7" fmla="*/ 1907697 h 1978178"/>
                  <a:gd name="connsiteX8" fmla="*/ 1526445 w 2587761"/>
                  <a:gd name="connsiteY8" fmla="*/ 1927580 h 1978178"/>
                  <a:gd name="connsiteX9" fmla="*/ 1310544 w 2587761"/>
                  <a:gd name="connsiteY9" fmla="*/ 1933931 h 1978178"/>
                  <a:gd name="connsiteX10" fmla="*/ 1081944 w 2587761"/>
                  <a:gd name="connsiteY10" fmla="*/ 1895831 h 1978178"/>
                  <a:gd name="connsiteX11" fmla="*/ 834294 w 2587761"/>
                  <a:gd name="connsiteY11" fmla="*/ 1894997 h 1978178"/>
                  <a:gd name="connsiteX12" fmla="*/ 231044 w 2587761"/>
                  <a:gd name="connsiteY12" fmla="*/ 1648181 h 1978178"/>
                  <a:gd name="connsiteX13" fmla="*/ 104044 w 2587761"/>
                  <a:gd name="connsiteY13" fmla="*/ 1286231 h 1978178"/>
                  <a:gd name="connsiteX14" fmla="*/ 21495 w 2587761"/>
                  <a:gd name="connsiteY14" fmla="*/ 1286232 h 1978178"/>
                  <a:gd name="connsiteX15" fmla="*/ 554894 w 2587761"/>
                  <a:gd name="connsiteY15" fmla="*/ 460731 h 1978178"/>
                  <a:gd name="connsiteX16" fmla="*/ 516794 w 2587761"/>
                  <a:gd name="connsiteY16" fmla="*/ 403581 h 1978178"/>
                  <a:gd name="connsiteX0" fmla="*/ 516794 w 2587761"/>
                  <a:gd name="connsiteY0" fmla="*/ 403581 h 1978178"/>
                  <a:gd name="connsiteX1" fmla="*/ 2097944 w 2587761"/>
                  <a:gd name="connsiteY1" fmla="*/ 397231 h 1978178"/>
                  <a:gd name="connsiteX2" fmla="*/ 2040794 w 2587761"/>
                  <a:gd name="connsiteY2" fmla="*/ 460731 h 1978178"/>
                  <a:gd name="connsiteX3" fmla="*/ 2586894 w 2587761"/>
                  <a:gd name="connsiteY3" fmla="*/ 1286231 h 1978178"/>
                  <a:gd name="connsiteX4" fmla="*/ 2491644 w 2587761"/>
                  <a:gd name="connsiteY4" fmla="*/ 1286231 h 1978178"/>
                  <a:gd name="connsiteX5" fmla="*/ 2478944 w 2587761"/>
                  <a:gd name="connsiteY5" fmla="*/ 1673581 h 1978178"/>
                  <a:gd name="connsiteX6" fmla="*/ 2364644 w 2587761"/>
                  <a:gd name="connsiteY6" fmla="*/ 1660881 h 1978178"/>
                  <a:gd name="connsiteX7" fmla="*/ 1793144 w 2587761"/>
                  <a:gd name="connsiteY7" fmla="*/ 1907697 h 1978178"/>
                  <a:gd name="connsiteX8" fmla="*/ 1526445 w 2587761"/>
                  <a:gd name="connsiteY8" fmla="*/ 1927580 h 1978178"/>
                  <a:gd name="connsiteX9" fmla="*/ 1310544 w 2587761"/>
                  <a:gd name="connsiteY9" fmla="*/ 1933931 h 1978178"/>
                  <a:gd name="connsiteX10" fmla="*/ 1081944 w 2587761"/>
                  <a:gd name="connsiteY10" fmla="*/ 1895831 h 1978178"/>
                  <a:gd name="connsiteX11" fmla="*/ 834294 w 2587761"/>
                  <a:gd name="connsiteY11" fmla="*/ 1894997 h 1978178"/>
                  <a:gd name="connsiteX12" fmla="*/ 231044 w 2587761"/>
                  <a:gd name="connsiteY12" fmla="*/ 1648181 h 1978178"/>
                  <a:gd name="connsiteX13" fmla="*/ 104044 w 2587761"/>
                  <a:gd name="connsiteY13" fmla="*/ 1286231 h 1978178"/>
                  <a:gd name="connsiteX14" fmla="*/ 21495 w 2587761"/>
                  <a:gd name="connsiteY14" fmla="*/ 1286232 h 1978178"/>
                  <a:gd name="connsiteX15" fmla="*/ 554894 w 2587761"/>
                  <a:gd name="connsiteY15" fmla="*/ 460731 h 1978178"/>
                  <a:gd name="connsiteX16" fmla="*/ 516794 w 2587761"/>
                  <a:gd name="connsiteY16" fmla="*/ 403581 h 1978178"/>
                  <a:gd name="connsiteX0" fmla="*/ 516794 w 2587761"/>
                  <a:gd name="connsiteY0" fmla="*/ 403581 h 1978178"/>
                  <a:gd name="connsiteX1" fmla="*/ 2097944 w 2587761"/>
                  <a:gd name="connsiteY1" fmla="*/ 397231 h 1978178"/>
                  <a:gd name="connsiteX2" fmla="*/ 2040794 w 2587761"/>
                  <a:gd name="connsiteY2" fmla="*/ 460731 h 1978178"/>
                  <a:gd name="connsiteX3" fmla="*/ 2586894 w 2587761"/>
                  <a:gd name="connsiteY3" fmla="*/ 1286231 h 1978178"/>
                  <a:gd name="connsiteX4" fmla="*/ 2491644 w 2587761"/>
                  <a:gd name="connsiteY4" fmla="*/ 1286231 h 1978178"/>
                  <a:gd name="connsiteX5" fmla="*/ 2478944 w 2587761"/>
                  <a:gd name="connsiteY5" fmla="*/ 1673581 h 1978178"/>
                  <a:gd name="connsiteX6" fmla="*/ 2364644 w 2587761"/>
                  <a:gd name="connsiteY6" fmla="*/ 1660881 h 1978178"/>
                  <a:gd name="connsiteX7" fmla="*/ 1793144 w 2587761"/>
                  <a:gd name="connsiteY7" fmla="*/ 1907697 h 1978178"/>
                  <a:gd name="connsiteX8" fmla="*/ 1526445 w 2587761"/>
                  <a:gd name="connsiteY8" fmla="*/ 1927580 h 1978178"/>
                  <a:gd name="connsiteX9" fmla="*/ 1310544 w 2587761"/>
                  <a:gd name="connsiteY9" fmla="*/ 1933931 h 1978178"/>
                  <a:gd name="connsiteX10" fmla="*/ 1081944 w 2587761"/>
                  <a:gd name="connsiteY10" fmla="*/ 1895831 h 1978178"/>
                  <a:gd name="connsiteX11" fmla="*/ 834294 w 2587761"/>
                  <a:gd name="connsiteY11" fmla="*/ 1894997 h 1978178"/>
                  <a:gd name="connsiteX12" fmla="*/ 231044 w 2587761"/>
                  <a:gd name="connsiteY12" fmla="*/ 1648181 h 1978178"/>
                  <a:gd name="connsiteX13" fmla="*/ 104044 w 2587761"/>
                  <a:gd name="connsiteY13" fmla="*/ 1286231 h 1978178"/>
                  <a:gd name="connsiteX14" fmla="*/ 21495 w 2587761"/>
                  <a:gd name="connsiteY14" fmla="*/ 1286232 h 1978178"/>
                  <a:gd name="connsiteX15" fmla="*/ 554894 w 2587761"/>
                  <a:gd name="connsiteY15" fmla="*/ 460731 h 1978178"/>
                  <a:gd name="connsiteX16" fmla="*/ 516794 w 2587761"/>
                  <a:gd name="connsiteY16" fmla="*/ 403581 h 1978178"/>
                  <a:gd name="connsiteX0" fmla="*/ 516794 w 2587761"/>
                  <a:gd name="connsiteY0" fmla="*/ 498607 h 2073204"/>
                  <a:gd name="connsiteX1" fmla="*/ 2097944 w 2587761"/>
                  <a:gd name="connsiteY1" fmla="*/ 492257 h 2073204"/>
                  <a:gd name="connsiteX2" fmla="*/ 2040794 w 2587761"/>
                  <a:gd name="connsiteY2" fmla="*/ 555757 h 2073204"/>
                  <a:gd name="connsiteX3" fmla="*/ 2586894 w 2587761"/>
                  <a:gd name="connsiteY3" fmla="*/ 1381257 h 2073204"/>
                  <a:gd name="connsiteX4" fmla="*/ 2491644 w 2587761"/>
                  <a:gd name="connsiteY4" fmla="*/ 1381257 h 2073204"/>
                  <a:gd name="connsiteX5" fmla="*/ 2478944 w 2587761"/>
                  <a:gd name="connsiteY5" fmla="*/ 1768607 h 2073204"/>
                  <a:gd name="connsiteX6" fmla="*/ 2364644 w 2587761"/>
                  <a:gd name="connsiteY6" fmla="*/ 1755907 h 2073204"/>
                  <a:gd name="connsiteX7" fmla="*/ 1793144 w 2587761"/>
                  <a:gd name="connsiteY7" fmla="*/ 2002723 h 2073204"/>
                  <a:gd name="connsiteX8" fmla="*/ 1526445 w 2587761"/>
                  <a:gd name="connsiteY8" fmla="*/ 2022606 h 2073204"/>
                  <a:gd name="connsiteX9" fmla="*/ 1310544 w 2587761"/>
                  <a:gd name="connsiteY9" fmla="*/ 2028957 h 2073204"/>
                  <a:gd name="connsiteX10" fmla="*/ 1081944 w 2587761"/>
                  <a:gd name="connsiteY10" fmla="*/ 1990857 h 2073204"/>
                  <a:gd name="connsiteX11" fmla="*/ 834294 w 2587761"/>
                  <a:gd name="connsiteY11" fmla="*/ 1990023 h 2073204"/>
                  <a:gd name="connsiteX12" fmla="*/ 231044 w 2587761"/>
                  <a:gd name="connsiteY12" fmla="*/ 1743207 h 2073204"/>
                  <a:gd name="connsiteX13" fmla="*/ 104044 w 2587761"/>
                  <a:gd name="connsiteY13" fmla="*/ 1381257 h 2073204"/>
                  <a:gd name="connsiteX14" fmla="*/ 21495 w 2587761"/>
                  <a:gd name="connsiteY14" fmla="*/ 1381258 h 2073204"/>
                  <a:gd name="connsiteX15" fmla="*/ 554894 w 2587761"/>
                  <a:gd name="connsiteY15" fmla="*/ 555757 h 2073204"/>
                  <a:gd name="connsiteX16" fmla="*/ 516794 w 2587761"/>
                  <a:gd name="connsiteY16" fmla="*/ 498607 h 2073204"/>
                  <a:gd name="connsiteX0" fmla="*/ 516794 w 2587761"/>
                  <a:gd name="connsiteY0" fmla="*/ 417526 h 1992123"/>
                  <a:gd name="connsiteX1" fmla="*/ 2097944 w 2587761"/>
                  <a:gd name="connsiteY1" fmla="*/ 411176 h 1992123"/>
                  <a:gd name="connsiteX2" fmla="*/ 2040794 w 2587761"/>
                  <a:gd name="connsiteY2" fmla="*/ 474676 h 1992123"/>
                  <a:gd name="connsiteX3" fmla="*/ 2586894 w 2587761"/>
                  <a:gd name="connsiteY3" fmla="*/ 1300176 h 1992123"/>
                  <a:gd name="connsiteX4" fmla="*/ 2491644 w 2587761"/>
                  <a:gd name="connsiteY4" fmla="*/ 1300176 h 1992123"/>
                  <a:gd name="connsiteX5" fmla="*/ 2478944 w 2587761"/>
                  <a:gd name="connsiteY5" fmla="*/ 1687526 h 1992123"/>
                  <a:gd name="connsiteX6" fmla="*/ 2364644 w 2587761"/>
                  <a:gd name="connsiteY6" fmla="*/ 1674826 h 1992123"/>
                  <a:gd name="connsiteX7" fmla="*/ 1793144 w 2587761"/>
                  <a:gd name="connsiteY7" fmla="*/ 1921642 h 1992123"/>
                  <a:gd name="connsiteX8" fmla="*/ 1526445 w 2587761"/>
                  <a:gd name="connsiteY8" fmla="*/ 1941525 h 1992123"/>
                  <a:gd name="connsiteX9" fmla="*/ 1310544 w 2587761"/>
                  <a:gd name="connsiteY9" fmla="*/ 1947876 h 1992123"/>
                  <a:gd name="connsiteX10" fmla="*/ 1081944 w 2587761"/>
                  <a:gd name="connsiteY10" fmla="*/ 1909776 h 1992123"/>
                  <a:gd name="connsiteX11" fmla="*/ 834294 w 2587761"/>
                  <a:gd name="connsiteY11" fmla="*/ 1908942 h 1992123"/>
                  <a:gd name="connsiteX12" fmla="*/ 231044 w 2587761"/>
                  <a:gd name="connsiteY12" fmla="*/ 1662126 h 1992123"/>
                  <a:gd name="connsiteX13" fmla="*/ 104044 w 2587761"/>
                  <a:gd name="connsiteY13" fmla="*/ 1300176 h 1992123"/>
                  <a:gd name="connsiteX14" fmla="*/ 21495 w 2587761"/>
                  <a:gd name="connsiteY14" fmla="*/ 1300177 h 1992123"/>
                  <a:gd name="connsiteX15" fmla="*/ 554894 w 2587761"/>
                  <a:gd name="connsiteY15" fmla="*/ 474676 h 1992123"/>
                  <a:gd name="connsiteX16" fmla="*/ 516794 w 2587761"/>
                  <a:gd name="connsiteY16" fmla="*/ 417526 h 1992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587761" h="1992123">
                    <a:moveTo>
                      <a:pt x="516794" y="417526"/>
                    </a:moveTo>
                    <a:cubicBezTo>
                      <a:pt x="783494" y="212209"/>
                      <a:pt x="1221644" y="-405857"/>
                      <a:pt x="2097944" y="411176"/>
                    </a:cubicBezTo>
                    <a:cubicBezTo>
                      <a:pt x="2114877" y="430226"/>
                      <a:pt x="1997402" y="421759"/>
                      <a:pt x="2040794" y="474676"/>
                    </a:cubicBezTo>
                    <a:cubicBezTo>
                      <a:pt x="2115936" y="699043"/>
                      <a:pt x="2611236" y="1153068"/>
                      <a:pt x="2586894" y="1300176"/>
                    </a:cubicBezTo>
                    <a:cubicBezTo>
                      <a:pt x="2561494" y="1323459"/>
                      <a:pt x="2517044" y="1276893"/>
                      <a:pt x="2491644" y="1300176"/>
                    </a:cubicBezTo>
                    <a:cubicBezTo>
                      <a:pt x="2563611" y="1365793"/>
                      <a:pt x="2502227" y="1660009"/>
                      <a:pt x="2478944" y="1687526"/>
                    </a:cubicBezTo>
                    <a:cubicBezTo>
                      <a:pt x="2402744" y="1704459"/>
                      <a:pt x="2440844" y="1657893"/>
                      <a:pt x="2364644" y="1674826"/>
                    </a:cubicBezTo>
                    <a:cubicBezTo>
                      <a:pt x="2307494" y="1757098"/>
                      <a:pt x="2123344" y="1896520"/>
                      <a:pt x="1793144" y="1921642"/>
                    </a:cubicBezTo>
                    <a:cubicBezTo>
                      <a:pt x="1861936" y="2038058"/>
                      <a:pt x="1606878" y="1937153"/>
                      <a:pt x="1526445" y="1941525"/>
                    </a:cubicBezTo>
                    <a:cubicBezTo>
                      <a:pt x="1509512" y="2047497"/>
                      <a:pt x="1389919" y="1955284"/>
                      <a:pt x="1310544" y="1947876"/>
                    </a:cubicBezTo>
                    <a:cubicBezTo>
                      <a:pt x="1124277" y="2021040"/>
                      <a:pt x="1027969" y="1990348"/>
                      <a:pt x="1081944" y="1909776"/>
                    </a:cubicBezTo>
                    <a:cubicBezTo>
                      <a:pt x="862869" y="2045104"/>
                      <a:pt x="733752" y="1976675"/>
                      <a:pt x="834294" y="1908942"/>
                    </a:cubicBezTo>
                    <a:cubicBezTo>
                      <a:pt x="641677" y="1951553"/>
                      <a:pt x="252211" y="1771915"/>
                      <a:pt x="231044" y="1662126"/>
                    </a:cubicBezTo>
                    <a:cubicBezTo>
                      <a:pt x="32077" y="1820876"/>
                      <a:pt x="74411" y="1414476"/>
                      <a:pt x="104044" y="1300176"/>
                    </a:cubicBezTo>
                    <a:cubicBezTo>
                      <a:pt x="91344" y="1225035"/>
                      <a:pt x="-53647" y="1437760"/>
                      <a:pt x="21495" y="1300177"/>
                    </a:cubicBezTo>
                    <a:cubicBezTo>
                      <a:pt x="-11313" y="1118144"/>
                      <a:pt x="507269" y="708568"/>
                      <a:pt x="554894" y="474676"/>
                    </a:cubicBezTo>
                    <a:lnTo>
                      <a:pt x="516794" y="417526"/>
                    </a:lnTo>
                    <a:close/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27461E8-567F-401A-BD9F-035B2AB9BFE3}"/>
                  </a:ext>
                </a:extLst>
              </p:cNvPr>
              <p:cNvSpPr/>
              <p:nvPr/>
            </p:nvSpPr>
            <p:spPr>
              <a:xfrm>
                <a:off x="4788291" y="1588233"/>
                <a:ext cx="298059" cy="3146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CABC03B-ADB3-45BE-A7D8-040B27AC5CB0}"/>
                  </a:ext>
                </a:extLst>
              </p:cNvPr>
              <p:cNvSpPr/>
              <p:nvPr/>
            </p:nvSpPr>
            <p:spPr>
              <a:xfrm>
                <a:off x="4869995" y="1619923"/>
                <a:ext cx="134649" cy="1029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0BCD518-22D7-435C-AA18-8A97A88DF1D4}"/>
                  </a:ext>
                </a:extLst>
              </p:cNvPr>
              <p:cNvSpPr/>
              <p:nvPr/>
            </p:nvSpPr>
            <p:spPr>
              <a:xfrm>
                <a:off x="5095541" y="1834014"/>
                <a:ext cx="613108" cy="552283"/>
              </a:xfrm>
              <a:custGeom>
                <a:avLst/>
                <a:gdLst>
                  <a:gd name="connsiteX0" fmla="*/ 0 w 622300"/>
                  <a:gd name="connsiteY0" fmla="*/ 289494 h 578987"/>
                  <a:gd name="connsiteX1" fmla="*/ 311150 w 622300"/>
                  <a:gd name="connsiteY1" fmla="*/ 0 h 578987"/>
                  <a:gd name="connsiteX2" fmla="*/ 622300 w 622300"/>
                  <a:gd name="connsiteY2" fmla="*/ 289494 h 578987"/>
                  <a:gd name="connsiteX3" fmla="*/ 311150 w 622300"/>
                  <a:gd name="connsiteY3" fmla="*/ 578988 h 578987"/>
                  <a:gd name="connsiteX4" fmla="*/ 0 w 622300"/>
                  <a:gd name="connsiteY4" fmla="*/ 289494 h 578987"/>
                  <a:gd name="connsiteX0" fmla="*/ 0 w 622300"/>
                  <a:gd name="connsiteY0" fmla="*/ 289494 h 325680"/>
                  <a:gd name="connsiteX1" fmla="*/ 311150 w 622300"/>
                  <a:gd name="connsiteY1" fmla="*/ 0 h 325680"/>
                  <a:gd name="connsiteX2" fmla="*/ 622300 w 622300"/>
                  <a:gd name="connsiteY2" fmla="*/ 289494 h 325680"/>
                  <a:gd name="connsiteX3" fmla="*/ 0 w 622300"/>
                  <a:gd name="connsiteY3" fmla="*/ 289494 h 325680"/>
                  <a:gd name="connsiteX0" fmla="*/ 6781 w 629081"/>
                  <a:gd name="connsiteY0" fmla="*/ 290804 h 429999"/>
                  <a:gd name="connsiteX1" fmla="*/ 317931 w 629081"/>
                  <a:gd name="connsiteY1" fmla="*/ 1310 h 429999"/>
                  <a:gd name="connsiteX2" fmla="*/ 629081 w 629081"/>
                  <a:gd name="connsiteY2" fmla="*/ 417804 h 429999"/>
                  <a:gd name="connsiteX3" fmla="*/ 6781 w 629081"/>
                  <a:gd name="connsiteY3" fmla="*/ 290804 h 429999"/>
                  <a:gd name="connsiteX0" fmla="*/ 7161 w 610411"/>
                  <a:gd name="connsiteY0" fmla="*/ 416494 h 460969"/>
                  <a:gd name="connsiteX1" fmla="*/ 299261 w 610411"/>
                  <a:gd name="connsiteY1" fmla="*/ 0 h 460969"/>
                  <a:gd name="connsiteX2" fmla="*/ 610411 w 610411"/>
                  <a:gd name="connsiteY2" fmla="*/ 416494 h 460969"/>
                  <a:gd name="connsiteX3" fmla="*/ 7161 w 610411"/>
                  <a:gd name="connsiteY3" fmla="*/ 416494 h 460969"/>
                  <a:gd name="connsiteX0" fmla="*/ 9858 w 613108"/>
                  <a:gd name="connsiteY0" fmla="*/ 416494 h 460969"/>
                  <a:gd name="connsiteX1" fmla="*/ 301958 w 613108"/>
                  <a:gd name="connsiteY1" fmla="*/ 0 h 460969"/>
                  <a:gd name="connsiteX2" fmla="*/ 613108 w 613108"/>
                  <a:gd name="connsiteY2" fmla="*/ 416494 h 460969"/>
                  <a:gd name="connsiteX3" fmla="*/ 9858 w 613108"/>
                  <a:gd name="connsiteY3" fmla="*/ 416494 h 460969"/>
                  <a:gd name="connsiteX0" fmla="*/ 9858 w 613108"/>
                  <a:gd name="connsiteY0" fmla="*/ 416494 h 528698"/>
                  <a:gd name="connsiteX1" fmla="*/ 301958 w 613108"/>
                  <a:gd name="connsiteY1" fmla="*/ 0 h 528698"/>
                  <a:gd name="connsiteX2" fmla="*/ 613108 w 613108"/>
                  <a:gd name="connsiteY2" fmla="*/ 416494 h 528698"/>
                  <a:gd name="connsiteX3" fmla="*/ 9858 w 613108"/>
                  <a:gd name="connsiteY3" fmla="*/ 416494 h 528698"/>
                  <a:gd name="connsiteX0" fmla="*/ 9858 w 613108"/>
                  <a:gd name="connsiteY0" fmla="*/ 416494 h 552283"/>
                  <a:gd name="connsiteX1" fmla="*/ 301958 w 613108"/>
                  <a:gd name="connsiteY1" fmla="*/ 0 h 552283"/>
                  <a:gd name="connsiteX2" fmla="*/ 613108 w 613108"/>
                  <a:gd name="connsiteY2" fmla="*/ 416494 h 552283"/>
                  <a:gd name="connsiteX3" fmla="*/ 9858 w 613108"/>
                  <a:gd name="connsiteY3" fmla="*/ 416494 h 55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108" h="552283">
                    <a:moveTo>
                      <a:pt x="9858" y="416494"/>
                    </a:moveTo>
                    <a:cubicBezTo>
                      <a:pt x="-42000" y="270878"/>
                      <a:pt x="118866" y="0"/>
                      <a:pt x="301958" y="0"/>
                    </a:cubicBezTo>
                    <a:cubicBezTo>
                      <a:pt x="485050" y="0"/>
                      <a:pt x="613108" y="256611"/>
                      <a:pt x="613108" y="416494"/>
                    </a:cubicBezTo>
                    <a:cubicBezTo>
                      <a:pt x="434250" y="629843"/>
                      <a:pt x="61716" y="562110"/>
                      <a:pt x="9858" y="416494"/>
                    </a:cubicBezTo>
                    <a:close/>
                  </a:path>
                </a:pathLst>
              </a:custGeom>
              <a:solidFill>
                <a:srgbClr val="5046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660FA58-E92D-4210-A9C2-6E77A8058C80}"/>
                  </a:ext>
                </a:extLst>
              </p:cNvPr>
              <p:cNvSpPr/>
              <p:nvPr/>
            </p:nvSpPr>
            <p:spPr>
              <a:xfrm rot="2633546">
                <a:off x="5191165" y="2157466"/>
                <a:ext cx="136485" cy="1043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04A3B24-93B5-405B-8D49-C8A6A2F1D0C6}"/>
                  </a:ext>
                </a:extLst>
              </p:cNvPr>
              <p:cNvSpPr/>
              <p:nvPr/>
            </p:nvSpPr>
            <p:spPr>
              <a:xfrm rot="18860028">
                <a:off x="5460854" y="2142651"/>
                <a:ext cx="136485" cy="1043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6FA4F90-D77C-46A8-9781-F3263B48D7C9}"/>
                  </a:ext>
                </a:extLst>
              </p:cNvPr>
              <p:cNvSpPr/>
              <p:nvPr/>
            </p:nvSpPr>
            <p:spPr>
              <a:xfrm>
                <a:off x="5635487" y="1550734"/>
                <a:ext cx="298059" cy="3146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479930F-99E1-4289-A9ED-C228C6E39903}"/>
                  </a:ext>
                </a:extLst>
              </p:cNvPr>
              <p:cNvSpPr/>
              <p:nvPr/>
            </p:nvSpPr>
            <p:spPr>
              <a:xfrm>
                <a:off x="5717191" y="1582424"/>
                <a:ext cx="134649" cy="1029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107D5E7-5C37-46FD-A96C-DE74D06CF771}"/>
                  </a:ext>
                </a:extLst>
              </p:cNvPr>
              <p:cNvSpPr/>
              <p:nvPr/>
            </p:nvSpPr>
            <p:spPr>
              <a:xfrm flipH="1">
                <a:off x="5470953" y="2188563"/>
                <a:ext cx="374650" cy="304800"/>
              </a:xfrm>
              <a:custGeom>
                <a:avLst/>
                <a:gdLst>
                  <a:gd name="connsiteX0" fmla="*/ 0 w 374650"/>
                  <a:gd name="connsiteY0" fmla="*/ 0 h 304800"/>
                  <a:gd name="connsiteX1" fmla="*/ 63500 w 374650"/>
                  <a:gd name="connsiteY1" fmla="*/ 25400 h 304800"/>
                  <a:gd name="connsiteX2" fmla="*/ 25400 w 374650"/>
                  <a:gd name="connsiteY2" fmla="*/ 76200 h 304800"/>
                  <a:gd name="connsiteX3" fmla="*/ 114300 w 374650"/>
                  <a:gd name="connsiteY3" fmla="*/ 241300 h 304800"/>
                  <a:gd name="connsiteX4" fmla="*/ 374650 w 374650"/>
                  <a:gd name="connsiteY4" fmla="*/ 304800 h 304800"/>
                  <a:gd name="connsiteX5" fmla="*/ 374650 w 37465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650" h="304800">
                    <a:moveTo>
                      <a:pt x="0" y="0"/>
                    </a:moveTo>
                    <a:cubicBezTo>
                      <a:pt x="29633" y="6350"/>
                      <a:pt x="59267" y="12700"/>
                      <a:pt x="63500" y="25400"/>
                    </a:cubicBezTo>
                    <a:cubicBezTo>
                      <a:pt x="67733" y="38100"/>
                      <a:pt x="16933" y="40217"/>
                      <a:pt x="25400" y="76200"/>
                    </a:cubicBezTo>
                    <a:cubicBezTo>
                      <a:pt x="33867" y="112183"/>
                      <a:pt x="56092" y="203200"/>
                      <a:pt x="114300" y="241300"/>
                    </a:cubicBezTo>
                    <a:cubicBezTo>
                      <a:pt x="172508" y="279400"/>
                      <a:pt x="374650" y="304800"/>
                      <a:pt x="374650" y="304800"/>
                    </a:cubicBezTo>
                    <a:lnTo>
                      <a:pt x="374650" y="304800"/>
                    </a:lnTo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4C72D39-C943-42AC-91D6-8A2780C78F5F}"/>
                  </a:ext>
                </a:extLst>
              </p:cNvPr>
              <p:cNvSpPr/>
              <p:nvPr/>
            </p:nvSpPr>
            <p:spPr>
              <a:xfrm>
                <a:off x="6534254" y="3614292"/>
                <a:ext cx="971643" cy="1453008"/>
              </a:xfrm>
              <a:custGeom>
                <a:avLst/>
                <a:gdLst>
                  <a:gd name="connsiteX0" fmla="*/ 0 w 171727"/>
                  <a:gd name="connsiteY0" fmla="*/ 0 h 346602"/>
                  <a:gd name="connsiteX1" fmla="*/ 171727 w 171727"/>
                  <a:gd name="connsiteY1" fmla="*/ 0 h 346602"/>
                  <a:gd name="connsiteX2" fmla="*/ 171727 w 171727"/>
                  <a:gd name="connsiteY2" fmla="*/ 346602 h 346602"/>
                  <a:gd name="connsiteX3" fmla="*/ 0 w 171727"/>
                  <a:gd name="connsiteY3" fmla="*/ 346602 h 346602"/>
                  <a:gd name="connsiteX4" fmla="*/ 0 w 171727"/>
                  <a:gd name="connsiteY4" fmla="*/ 0 h 346602"/>
                  <a:gd name="connsiteX0" fmla="*/ 0 w 305077"/>
                  <a:gd name="connsiteY0" fmla="*/ 107950 h 454552"/>
                  <a:gd name="connsiteX1" fmla="*/ 305077 w 305077"/>
                  <a:gd name="connsiteY1" fmla="*/ 0 h 454552"/>
                  <a:gd name="connsiteX2" fmla="*/ 171727 w 305077"/>
                  <a:gd name="connsiteY2" fmla="*/ 454552 h 454552"/>
                  <a:gd name="connsiteX3" fmla="*/ 0 w 305077"/>
                  <a:gd name="connsiteY3" fmla="*/ 454552 h 454552"/>
                  <a:gd name="connsiteX4" fmla="*/ 0 w 305077"/>
                  <a:gd name="connsiteY4" fmla="*/ 107950 h 454552"/>
                  <a:gd name="connsiteX0" fmla="*/ 0 w 305077"/>
                  <a:gd name="connsiteY0" fmla="*/ 107950 h 511702"/>
                  <a:gd name="connsiteX1" fmla="*/ 305077 w 305077"/>
                  <a:gd name="connsiteY1" fmla="*/ 0 h 511702"/>
                  <a:gd name="connsiteX2" fmla="*/ 273327 w 305077"/>
                  <a:gd name="connsiteY2" fmla="*/ 511702 h 511702"/>
                  <a:gd name="connsiteX3" fmla="*/ 0 w 305077"/>
                  <a:gd name="connsiteY3" fmla="*/ 454552 h 511702"/>
                  <a:gd name="connsiteX4" fmla="*/ 0 w 305077"/>
                  <a:gd name="connsiteY4" fmla="*/ 107950 h 511702"/>
                  <a:gd name="connsiteX0" fmla="*/ 0 w 305077"/>
                  <a:gd name="connsiteY0" fmla="*/ 107950 h 541519"/>
                  <a:gd name="connsiteX1" fmla="*/ 305077 w 305077"/>
                  <a:gd name="connsiteY1" fmla="*/ 0 h 541519"/>
                  <a:gd name="connsiteX2" fmla="*/ 273327 w 305077"/>
                  <a:gd name="connsiteY2" fmla="*/ 511702 h 541519"/>
                  <a:gd name="connsiteX3" fmla="*/ 135554 w 305077"/>
                  <a:gd name="connsiteY3" fmla="*/ 539750 h 541519"/>
                  <a:gd name="connsiteX4" fmla="*/ 0 w 305077"/>
                  <a:gd name="connsiteY4" fmla="*/ 454552 h 541519"/>
                  <a:gd name="connsiteX5" fmla="*/ 0 w 305077"/>
                  <a:gd name="connsiteY5" fmla="*/ 107950 h 541519"/>
                  <a:gd name="connsiteX0" fmla="*/ 19050 w 324127"/>
                  <a:gd name="connsiteY0" fmla="*/ 107950 h 541519"/>
                  <a:gd name="connsiteX1" fmla="*/ 324127 w 324127"/>
                  <a:gd name="connsiteY1" fmla="*/ 0 h 541519"/>
                  <a:gd name="connsiteX2" fmla="*/ 292377 w 324127"/>
                  <a:gd name="connsiteY2" fmla="*/ 511702 h 541519"/>
                  <a:gd name="connsiteX3" fmla="*/ 154604 w 324127"/>
                  <a:gd name="connsiteY3" fmla="*/ 539750 h 541519"/>
                  <a:gd name="connsiteX4" fmla="*/ 0 w 324127"/>
                  <a:gd name="connsiteY4" fmla="*/ 492652 h 541519"/>
                  <a:gd name="connsiteX5" fmla="*/ 19050 w 324127"/>
                  <a:gd name="connsiteY5" fmla="*/ 107950 h 541519"/>
                  <a:gd name="connsiteX0" fmla="*/ 38100 w 324127"/>
                  <a:gd name="connsiteY0" fmla="*/ 0 h 573269"/>
                  <a:gd name="connsiteX1" fmla="*/ 324127 w 324127"/>
                  <a:gd name="connsiteY1" fmla="*/ 31750 h 573269"/>
                  <a:gd name="connsiteX2" fmla="*/ 292377 w 324127"/>
                  <a:gd name="connsiteY2" fmla="*/ 543452 h 573269"/>
                  <a:gd name="connsiteX3" fmla="*/ 154604 w 324127"/>
                  <a:gd name="connsiteY3" fmla="*/ 571500 h 573269"/>
                  <a:gd name="connsiteX4" fmla="*/ 0 w 324127"/>
                  <a:gd name="connsiteY4" fmla="*/ 524402 h 573269"/>
                  <a:gd name="connsiteX5" fmla="*/ 38100 w 324127"/>
                  <a:gd name="connsiteY5" fmla="*/ 0 h 573269"/>
                  <a:gd name="connsiteX0" fmla="*/ 84051 w 370078"/>
                  <a:gd name="connsiteY0" fmla="*/ 0 h 573269"/>
                  <a:gd name="connsiteX1" fmla="*/ 370078 w 370078"/>
                  <a:gd name="connsiteY1" fmla="*/ 31750 h 573269"/>
                  <a:gd name="connsiteX2" fmla="*/ 338328 w 370078"/>
                  <a:gd name="connsiteY2" fmla="*/ 543452 h 573269"/>
                  <a:gd name="connsiteX3" fmla="*/ 200555 w 370078"/>
                  <a:gd name="connsiteY3" fmla="*/ 571500 h 573269"/>
                  <a:gd name="connsiteX4" fmla="*/ 45951 w 370078"/>
                  <a:gd name="connsiteY4" fmla="*/ 524402 h 573269"/>
                  <a:gd name="connsiteX5" fmla="*/ 84051 w 370078"/>
                  <a:gd name="connsiteY5" fmla="*/ 0 h 573269"/>
                  <a:gd name="connsiteX0" fmla="*/ 96972 w 382999"/>
                  <a:gd name="connsiteY0" fmla="*/ 0 h 573269"/>
                  <a:gd name="connsiteX1" fmla="*/ 382999 w 382999"/>
                  <a:gd name="connsiteY1" fmla="*/ 31750 h 573269"/>
                  <a:gd name="connsiteX2" fmla="*/ 351249 w 382999"/>
                  <a:gd name="connsiteY2" fmla="*/ 543452 h 573269"/>
                  <a:gd name="connsiteX3" fmla="*/ 213476 w 382999"/>
                  <a:gd name="connsiteY3" fmla="*/ 571500 h 573269"/>
                  <a:gd name="connsiteX4" fmla="*/ 58872 w 382999"/>
                  <a:gd name="connsiteY4" fmla="*/ 524402 h 573269"/>
                  <a:gd name="connsiteX5" fmla="*/ 96972 w 382999"/>
                  <a:gd name="connsiteY5" fmla="*/ 0 h 573269"/>
                  <a:gd name="connsiteX0" fmla="*/ 96972 w 382999"/>
                  <a:gd name="connsiteY0" fmla="*/ 0 h 573269"/>
                  <a:gd name="connsiteX1" fmla="*/ 382999 w 382999"/>
                  <a:gd name="connsiteY1" fmla="*/ 31750 h 573269"/>
                  <a:gd name="connsiteX2" fmla="*/ 351249 w 382999"/>
                  <a:gd name="connsiteY2" fmla="*/ 543452 h 573269"/>
                  <a:gd name="connsiteX3" fmla="*/ 213476 w 382999"/>
                  <a:gd name="connsiteY3" fmla="*/ 571500 h 573269"/>
                  <a:gd name="connsiteX4" fmla="*/ 58872 w 382999"/>
                  <a:gd name="connsiteY4" fmla="*/ 524402 h 573269"/>
                  <a:gd name="connsiteX5" fmla="*/ 96972 w 382999"/>
                  <a:gd name="connsiteY5" fmla="*/ 0 h 573269"/>
                  <a:gd name="connsiteX0" fmla="*/ 96972 w 382999"/>
                  <a:gd name="connsiteY0" fmla="*/ 0 h 572797"/>
                  <a:gd name="connsiteX1" fmla="*/ 382999 w 382999"/>
                  <a:gd name="connsiteY1" fmla="*/ 31750 h 572797"/>
                  <a:gd name="connsiteX2" fmla="*/ 363155 w 382999"/>
                  <a:gd name="connsiteY2" fmla="*/ 522020 h 572797"/>
                  <a:gd name="connsiteX3" fmla="*/ 213476 w 382999"/>
                  <a:gd name="connsiteY3" fmla="*/ 571500 h 572797"/>
                  <a:gd name="connsiteX4" fmla="*/ 58872 w 382999"/>
                  <a:gd name="connsiteY4" fmla="*/ 524402 h 572797"/>
                  <a:gd name="connsiteX5" fmla="*/ 96972 w 382999"/>
                  <a:gd name="connsiteY5" fmla="*/ 0 h 572797"/>
                  <a:gd name="connsiteX0" fmla="*/ 96972 w 382999"/>
                  <a:gd name="connsiteY0" fmla="*/ 0 h 591599"/>
                  <a:gd name="connsiteX1" fmla="*/ 382999 w 382999"/>
                  <a:gd name="connsiteY1" fmla="*/ 31750 h 591599"/>
                  <a:gd name="connsiteX2" fmla="*/ 363155 w 382999"/>
                  <a:gd name="connsiteY2" fmla="*/ 522020 h 591599"/>
                  <a:gd name="connsiteX3" fmla="*/ 206332 w 382999"/>
                  <a:gd name="connsiteY3" fmla="*/ 590550 h 591599"/>
                  <a:gd name="connsiteX4" fmla="*/ 58872 w 382999"/>
                  <a:gd name="connsiteY4" fmla="*/ 524402 h 591599"/>
                  <a:gd name="connsiteX5" fmla="*/ 96972 w 382999"/>
                  <a:gd name="connsiteY5" fmla="*/ 0 h 591599"/>
                  <a:gd name="connsiteX0" fmla="*/ 95120 w 381147"/>
                  <a:gd name="connsiteY0" fmla="*/ 0 h 591599"/>
                  <a:gd name="connsiteX1" fmla="*/ 381147 w 381147"/>
                  <a:gd name="connsiteY1" fmla="*/ 31750 h 591599"/>
                  <a:gd name="connsiteX2" fmla="*/ 361303 w 381147"/>
                  <a:gd name="connsiteY2" fmla="*/ 522020 h 591599"/>
                  <a:gd name="connsiteX3" fmla="*/ 204480 w 381147"/>
                  <a:gd name="connsiteY3" fmla="*/ 590550 h 591599"/>
                  <a:gd name="connsiteX4" fmla="*/ 61783 w 381147"/>
                  <a:gd name="connsiteY4" fmla="*/ 552977 h 591599"/>
                  <a:gd name="connsiteX5" fmla="*/ 95120 w 381147"/>
                  <a:gd name="connsiteY5" fmla="*/ 0 h 591599"/>
                  <a:gd name="connsiteX0" fmla="*/ 95120 w 381147"/>
                  <a:gd name="connsiteY0" fmla="*/ 0 h 591599"/>
                  <a:gd name="connsiteX1" fmla="*/ 381147 w 381147"/>
                  <a:gd name="connsiteY1" fmla="*/ 31750 h 591599"/>
                  <a:gd name="connsiteX2" fmla="*/ 361303 w 381147"/>
                  <a:gd name="connsiteY2" fmla="*/ 522020 h 591599"/>
                  <a:gd name="connsiteX3" fmla="*/ 204480 w 381147"/>
                  <a:gd name="connsiteY3" fmla="*/ 590550 h 591599"/>
                  <a:gd name="connsiteX4" fmla="*/ 61783 w 381147"/>
                  <a:gd name="connsiteY4" fmla="*/ 552977 h 591599"/>
                  <a:gd name="connsiteX5" fmla="*/ 95120 w 381147"/>
                  <a:gd name="connsiteY5" fmla="*/ 0 h 591599"/>
                  <a:gd name="connsiteX0" fmla="*/ 95120 w 381147"/>
                  <a:gd name="connsiteY0" fmla="*/ 0 h 591916"/>
                  <a:gd name="connsiteX1" fmla="*/ 381147 w 381147"/>
                  <a:gd name="connsiteY1" fmla="*/ 31750 h 591916"/>
                  <a:gd name="connsiteX2" fmla="*/ 361303 w 381147"/>
                  <a:gd name="connsiteY2" fmla="*/ 522020 h 591916"/>
                  <a:gd name="connsiteX3" fmla="*/ 204480 w 381147"/>
                  <a:gd name="connsiteY3" fmla="*/ 590550 h 591916"/>
                  <a:gd name="connsiteX4" fmla="*/ 61783 w 381147"/>
                  <a:gd name="connsiteY4" fmla="*/ 552977 h 591916"/>
                  <a:gd name="connsiteX5" fmla="*/ 95120 w 381147"/>
                  <a:gd name="connsiteY5" fmla="*/ 0 h 591916"/>
                  <a:gd name="connsiteX0" fmla="*/ 95120 w 381147"/>
                  <a:gd name="connsiteY0" fmla="*/ 0 h 591916"/>
                  <a:gd name="connsiteX1" fmla="*/ 381147 w 381147"/>
                  <a:gd name="connsiteY1" fmla="*/ 31750 h 591916"/>
                  <a:gd name="connsiteX2" fmla="*/ 361303 w 381147"/>
                  <a:gd name="connsiteY2" fmla="*/ 522020 h 591916"/>
                  <a:gd name="connsiteX3" fmla="*/ 204480 w 381147"/>
                  <a:gd name="connsiteY3" fmla="*/ 590550 h 591916"/>
                  <a:gd name="connsiteX4" fmla="*/ 61783 w 381147"/>
                  <a:gd name="connsiteY4" fmla="*/ 552977 h 591916"/>
                  <a:gd name="connsiteX5" fmla="*/ 95120 w 381147"/>
                  <a:gd name="connsiteY5" fmla="*/ 0 h 591916"/>
                  <a:gd name="connsiteX0" fmla="*/ 95120 w 381147"/>
                  <a:gd name="connsiteY0" fmla="*/ 0 h 590683"/>
                  <a:gd name="connsiteX1" fmla="*/ 381147 w 381147"/>
                  <a:gd name="connsiteY1" fmla="*/ 31750 h 590683"/>
                  <a:gd name="connsiteX2" fmla="*/ 361303 w 381147"/>
                  <a:gd name="connsiteY2" fmla="*/ 522020 h 590683"/>
                  <a:gd name="connsiteX3" fmla="*/ 287031 w 381147"/>
                  <a:gd name="connsiteY3" fmla="*/ 546893 h 590683"/>
                  <a:gd name="connsiteX4" fmla="*/ 204480 w 381147"/>
                  <a:gd name="connsiteY4" fmla="*/ 590550 h 590683"/>
                  <a:gd name="connsiteX5" fmla="*/ 61783 w 381147"/>
                  <a:gd name="connsiteY5" fmla="*/ 552977 h 590683"/>
                  <a:gd name="connsiteX6" fmla="*/ 95120 w 381147"/>
                  <a:gd name="connsiteY6" fmla="*/ 0 h 590683"/>
                  <a:gd name="connsiteX0" fmla="*/ 95120 w 381147"/>
                  <a:gd name="connsiteY0" fmla="*/ 0 h 590683"/>
                  <a:gd name="connsiteX1" fmla="*/ 381147 w 381147"/>
                  <a:gd name="connsiteY1" fmla="*/ 31750 h 590683"/>
                  <a:gd name="connsiteX2" fmla="*/ 361303 w 381147"/>
                  <a:gd name="connsiteY2" fmla="*/ 522020 h 590683"/>
                  <a:gd name="connsiteX3" fmla="*/ 287031 w 381147"/>
                  <a:gd name="connsiteY3" fmla="*/ 546893 h 590683"/>
                  <a:gd name="connsiteX4" fmla="*/ 204480 w 381147"/>
                  <a:gd name="connsiteY4" fmla="*/ 590550 h 590683"/>
                  <a:gd name="connsiteX5" fmla="*/ 61783 w 381147"/>
                  <a:gd name="connsiteY5" fmla="*/ 552977 h 590683"/>
                  <a:gd name="connsiteX6" fmla="*/ 95120 w 381147"/>
                  <a:gd name="connsiteY6" fmla="*/ 0 h 59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147" h="590683">
                    <a:moveTo>
                      <a:pt x="95120" y="0"/>
                    </a:moveTo>
                    <a:lnTo>
                      <a:pt x="381147" y="31750"/>
                    </a:lnTo>
                    <a:cubicBezTo>
                      <a:pt x="315796" y="266610"/>
                      <a:pt x="369505" y="499090"/>
                      <a:pt x="361303" y="522020"/>
                    </a:cubicBezTo>
                    <a:cubicBezTo>
                      <a:pt x="324582" y="559062"/>
                      <a:pt x="313168" y="535471"/>
                      <a:pt x="287031" y="546893"/>
                    </a:cubicBezTo>
                    <a:cubicBezTo>
                      <a:pt x="260894" y="558315"/>
                      <a:pt x="242418" y="593108"/>
                      <a:pt x="204480" y="590550"/>
                    </a:cubicBezTo>
                    <a:cubicBezTo>
                      <a:pt x="156914" y="578026"/>
                      <a:pt x="118874" y="551214"/>
                      <a:pt x="61783" y="552977"/>
                    </a:cubicBezTo>
                    <a:cubicBezTo>
                      <a:pt x="30033" y="492476"/>
                      <a:pt x="-76330" y="289101"/>
                      <a:pt x="95120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A6EA85E-AD57-4A23-A274-87CB967C2220}"/>
                  </a:ext>
                </a:extLst>
              </p:cNvPr>
              <p:cNvSpPr/>
              <p:nvPr/>
            </p:nvSpPr>
            <p:spPr>
              <a:xfrm>
                <a:off x="4912061" y="2196322"/>
                <a:ext cx="374650" cy="304800"/>
              </a:xfrm>
              <a:custGeom>
                <a:avLst/>
                <a:gdLst>
                  <a:gd name="connsiteX0" fmla="*/ 0 w 374650"/>
                  <a:gd name="connsiteY0" fmla="*/ 0 h 304800"/>
                  <a:gd name="connsiteX1" fmla="*/ 63500 w 374650"/>
                  <a:gd name="connsiteY1" fmla="*/ 25400 h 304800"/>
                  <a:gd name="connsiteX2" fmla="*/ 25400 w 374650"/>
                  <a:gd name="connsiteY2" fmla="*/ 76200 h 304800"/>
                  <a:gd name="connsiteX3" fmla="*/ 114300 w 374650"/>
                  <a:gd name="connsiteY3" fmla="*/ 241300 h 304800"/>
                  <a:gd name="connsiteX4" fmla="*/ 374650 w 374650"/>
                  <a:gd name="connsiteY4" fmla="*/ 304800 h 304800"/>
                  <a:gd name="connsiteX5" fmla="*/ 374650 w 37465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650" h="304800">
                    <a:moveTo>
                      <a:pt x="0" y="0"/>
                    </a:moveTo>
                    <a:cubicBezTo>
                      <a:pt x="29633" y="6350"/>
                      <a:pt x="59267" y="12700"/>
                      <a:pt x="63500" y="25400"/>
                    </a:cubicBezTo>
                    <a:cubicBezTo>
                      <a:pt x="67733" y="38100"/>
                      <a:pt x="16933" y="40217"/>
                      <a:pt x="25400" y="76200"/>
                    </a:cubicBezTo>
                    <a:cubicBezTo>
                      <a:pt x="33867" y="112183"/>
                      <a:pt x="56092" y="203200"/>
                      <a:pt x="114300" y="241300"/>
                    </a:cubicBezTo>
                    <a:cubicBezTo>
                      <a:pt x="172508" y="279400"/>
                      <a:pt x="374650" y="304800"/>
                      <a:pt x="374650" y="304800"/>
                    </a:cubicBezTo>
                    <a:lnTo>
                      <a:pt x="374650" y="304800"/>
                    </a:lnTo>
                  </a:path>
                </a:pathLst>
              </a:custGeom>
              <a:solidFill>
                <a:srgbClr val="B7844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4D5056A-0E5F-481B-BF22-130C3A38A224}"/>
                  </a:ext>
                </a:extLst>
              </p:cNvPr>
              <p:cNvSpPr/>
              <p:nvPr/>
            </p:nvSpPr>
            <p:spPr>
              <a:xfrm>
                <a:off x="5226426" y="2473363"/>
                <a:ext cx="318704" cy="120904"/>
              </a:xfrm>
              <a:custGeom>
                <a:avLst/>
                <a:gdLst>
                  <a:gd name="connsiteX0" fmla="*/ 0 w 397681"/>
                  <a:gd name="connsiteY0" fmla="*/ 92278 h 184556"/>
                  <a:gd name="connsiteX1" fmla="*/ 198841 w 397681"/>
                  <a:gd name="connsiteY1" fmla="*/ 0 h 184556"/>
                  <a:gd name="connsiteX2" fmla="*/ 397682 w 397681"/>
                  <a:gd name="connsiteY2" fmla="*/ 92278 h 184556"/>
                  <a:gd name="connsiteX3" fmla="*/ 198841 w 397681"/>
                  <a:gd name="connsiteY3" fmla="*/ 184556 h 184556"/>
                  <a:gd name="connsiteX4" fmla="*/ 0 w 397681"/>
                  <a:gd name="connsiteY4" fmla="*/ 92278 h 184556"/>
                  <a:gd name="connsiteX0" fmla="*/ 0 w 403209"/>
                  <a:gd name="connsiteY0" fmla="*/ 11535 h 103813"/>
                  <a:gd name="connsiteX1" fmla="*/ 397682 w 403209"/>
                  <a:gd name="connsiteY1" fmla="*/ 11535 h 103813"/>
                  <a:gd name="connsiteX2" fmla="*/ 198841 w 403209"/>
                  <a:gd name="connsiteY2" fmla="*/ 103813 h 103813"/>
                  <a:gd name="connsiteX3" fmla="*/ 0 w 403209"/>
                  <a:gd name="connsiteY3" fmla="*/ 11535 h 10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3209" h="103813">
                    <a:moveTo>
                      <a:pt x="0" y="11535"/>
                    </a:moveTo>
                    <a:cubicBezTo>
                      <a:pt x="33140" y="-3845"/>
                      <a:pt x="364542" y="-3845"/>
                      <a:pt x="397682" y="11535"/>
                    </a:cubicBezTo>
                    <a:cubicBezTo>
                      <a:pt x="430822" y="26915"/>
                      <a:pt x="308658" y="103813"/>
                      <a:pt x="198841" y="103813"/>
                    </a:cubicBezTo>
                    <a:cubicBezTo>
                      <a:pt x="89024" y="103813"/>
                      <a:pt x="0" y="62499"/>
                      <a:pt x="0" y="1153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6D57130F-80DC-448F-B83A-43F3B19ADDBE}"/>
                </a:ext>
              </a:extLst>
            </p:cNvPr>
            <p:cNvSpPr/>
            <p:nvPr/>
          </p:nvSpPr>
          <p:spPr>
            <a:xfrm rot="18929679" flipH="1">
              <a:off x="5349625" y="4064442"/>
              <a:ext cx="304508" cy="3045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BC2BE3C5-7C51-4937-927D-691D94762219}"/>
                </a:ext>
              </a:extLst>
            </p:cNvPr>
            <p:cNvSpPr/>
            <p:nvPr/>
          </p:nvSpPr>
          <p:spPr>
            <a:xfrm rot="16506514" flipH="1">
              <a:off x="5069744" y="3955807"/>
              <a:ext cx="304508" cy="3045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FF2849F7-8E6C-4A0F-B760-2434D1E5FDF5}"/>
                </a:ext>
              </a:extLst>
            </p:cNvPr>
            <p:cNvSpPr/>
            <p:nvPr/>
          </p:nvSpPr>
          <p:spPr>
            <a:xfrm rot="2145061">
              <a:off x="4732422" y="4098373"/>
              <a:ext cx="304508" cy="3045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8648AB0E-D54C-43A5-8F87-6F657FDE5846}"/>
                </a:ext>
              </a:extLst>
            </p:cNvPr>
            <p:cNvSpPr/>
            <p:nvPr/>
          </p:nvSpPr>
          <p:spPr>
            <a:xfrm rot="15630986">
              <a:off x="4377555" y="5440493"/>
              <a:ext cx="304508" cy="3045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E149B450-7CB1-4FB2-A4F8-9CD3B37BE684}"/>
                </a:ext>
              </a:extLst>
            </p:cNvPr>
            <p:cNvSpPr/>
            <p:nvPr/>
          </p:nvSpPr>
          <p:spPr>
            <a:xfrm rot="15630986">
              <a:off x="4519900" y="5499904"/>
              <a:ext cx="304508" cy="3045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79DB4125-A02C-49FA-84B2-707D8A70807A}"/>
                </a:ext>
              </a:extLst>
            </p:cNvPr>
            <p:cNvSpPr/>
            <p:nvPr/>
          </p:nvSpPr>
          <p:spPr>
            <a:xfrm rot="15630986">
              <a:off x="5837903" y="5855760"/>
              <a:ext cx="304508" cy="3045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68301B62-1119-42C7-8716-CB27CDBFC229}"/>
                </a:ext>
              </a:extLst>
            </p:cNvPr>
            <p:cNvSpPr/>
            <p:nvPr/>
          </p:nvSpPr>
          <p:spPr>
            <a:xfrm rot="15630986">
              <a:off x="5670143" y="5811854"/>
              <a:ext cx="304508" cy="3045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ttsMP3.com_VoiceText_2025-1-26_1-17-58">
            <a:hlinkClick r:id="" action="ppaction://media"/>
            <a:extLst>
              <a:ext uri="{FF2B5EF4-FFF2-40B4-BE49-F238E27FC236}">
                <a16:creationId xmlns:a16="http://schemas.microsoft.com/office/drawing/2014/main" id="{C1CF6F8F-3DC3-4576-9CC6-0DAC0FD092D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344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4586514" y="-244331"/>
            <a:ext cx="790483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0" dirty="0">
                <a:ln>
                  <a:solidFill>
                    <a:sysClr val="windowText" lastClr="000000"/>
                  </a:solidFill>
                </a:ln>
                <a:solidFill>
                  <a:srgbClr val="F3CE0E"/>
                </a:solidFill>
                <a:latin typeface="Arial Black" panose="020B0A04020102020204" pitchFamily="34" charset="0"/>
              </a:rPr>
              <a:t>Q</a:t>
            </a:r>
            <a:r>
              <a:rPr lang="en-US" sz="15000" dirty="0">
                <a:solidFill>
                  <a:prstClr val="black"/>
                </a:solidFill>
                <a:latin typeface="Arial Black" panose="020B0A04020102020204" pitchFamily="34" charset="0"/>
              </a:rPr>
              <a:t>uince</a:t>
            </a:r>
            <a:endParaRPr kumimoji="0" lang="en-US" sz="1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F06054-21BE-4227-9BBF-AAC92FA46BA0}"/>
              </a:ext>
            </a:extLst>
          </p:cNvPr>
          <p:cNvGrpSpPr/>
          <p:nvPr/>
        </p:nvGrpSpPr>
        <p:grpSpPr>
          <a:xfrm>
            <a:off x="421178" y="1233715"/>
            <a:ext cx="4768409" cy="5232846"/>
            <a:chOff x="2198008" y="-740521"/>
            <a:chExt cx="5889159" cy="64627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88E807-80E4-44F7-8FEA-ACEB286569CC}"/>
                </a:ext>
              </a:extLst>
            </p:cNvPr>
            <p:cNvSpPr/>
            <p:nvPr/>
          </p:nvSpPr>
          <p:spPr>
            <a:xfrm>
              <a:off x="5240600" y="-740521"/>
              <a:ext cx="2846567" cy="1354669"/>
            </a:xfrm>
            <a:custGeom>
              <a:avLst/>
              <a:gdLst>
                <a:gd name="connsiteX0" fmla="*/ 0 w 1627366"/>
                <a:gd name="connsiteY0" fmla="*/ 0 h 566900"/>
                <a:gd name="connsiteX1" fmla="*/ 1627366 w 1627366"/>
                <a:gd name="connsiteY1" fmla="*/ 0 h 566900"/>
                <a:gd name="connsiteX2" fmla="*/ 1627366 w 1627366"/>
                <a:gd name="connsiteY2" fmla="*/ 566900 h 566900"/>
                <a:gd name="connsiteX3" fmla="*/ 0 w 1627366"/>
                <a:gd name="connsiteY3" fmla="*/ 566900 h 566900"/>
                <a:gd name="connsiteX4" fmla="*/ 0 w 1627366"/>
                <a:gd name="connsiteY4" fmla="*/ 0 h 566900"/>
                <a:gd name="connsiteX0" fmla="*/ 0 w 2324052"/>
                <a:gd name="connsiteY0" fmla="*/ 29029 h 566900"/>
                <a:gd name="connsiteX1" fmla="*/ 2324052 w 2324052"/>
                <a:gd name="connsiteY1" fmla="*/ 0 h 566900"/>
                <a:gd name="connsiteX2" fmla="*/ 2324052 w 2324052"/>
                <a:gd name="connsiteY2" fmla="*/ 566900 h 566900"/>
                <a:gd name="connsiteX3" fmla="*/ 696686 w 2324052"/>
                <a:gd name="connsiteY3" fmla="*/ 566900 h 566900"/>
                <a:gd name="connsiteX4" fmla="*/ 0 w 2324052"/>
                <a:gd name="connsiteY4" fmla="*/ 29029 h 566900"/>
                <a:gd name="connsiteX0" fmla="*/ 0 w 2846567"/>
                <a:gd name="connsiteY0" fmla="*/ 0 h 754743"/>
                <a:gd name="connsiteX1" fmla="*/ 2846567 w 2846567"/>
                <a:gd name="connsiteY1" fmla="*/ 754743 h 754743"/>
                <a:gd name="connsiteX2" fmla="*/ 2324052 w 2846567"/>
                <a:gd name="connsiteY2" fmla="*/ 537871 h 754743"/>
                <a:gd name="connsiteX3" fmla="*/ 696686 w 2846567"/>
                <a:gd name="connsiteY3" fmla="*/ 537871 h 754743"/>
                <a:gd name="connsiteX4" fmla="*/ 0 w 2846567"/>
                <a:gd name="connsiteY4" fmla="*/ 0 h 754743"/>
                <a:gd name="connsiteX0" fmla="*/ 0 w 2846567"/>
                <a:gd name="connsiteY0" fmla="*/ 0 h 754743"/>
                <a:gd name="connsiteX1" fmla="*/ 2846567 w 2846567"/>
                <a:gd name="connsiteY1" fmla="*/ 754743 h 754743"/>
                <a:gd name="connsiteX2" fmla="*/ 696686 w 2846567"/>
                <a:gd name="connsiteY2" fmla="*/ 537871 h 754743"/>
                <a:gd name="connsiteX3" fmla="*/ 0 w 2846567"/>
                <a:gd name="connsiteY3" fmla="*/ 0 h 754743"/>
                <a:gd name="connsiteX0" fmla="*/ 0 w 2846567"/>
                <a:gd name="connsiteY0" fmla="*/ 0 h 754743"/>
                <a:gd name="connsiteX1" fmla="*/ 2846567 w 2846567"/>
                <a:gd name="connsiteY1" fmla="*/ 754743 h 754743"/>
                <a:gd name="connsiteX2" fmla="*/ 0 w 2846567"/>
                <a:gd name="connsiteY2" fmla="*/ 0 h 754743"/>
                <a:gd name="connsiteX0" fmla="*/ 0 w 2846567"/>
                <a:gd name="connsiteY0" fmla="*/ 0 h 808879"/>
                <a:gd name="connsiteX1" fmla="*/ 2846567 w 2846567"/>
                <a:gd name="connsiteY1" fmla="*/ 754743 h 808879"/>
                <a:gd name="connsiteX2" fmla="*/ 0 w 2846567"/>
                <a:gd name="connsiteY2" fmla="*/ 0 h 808879"/>
                <a:gd name="connsiteX0" fmla="*/ 0 w 2846567"/>
                <a:gd name="connsiteY0" fmla="*/ 548065 h 1356944"/>
                <a:gd name="connsiteX1" fmla="*/ 2846567 w 2846567"/>
                <a:gd name="connsiteY1" fmla="*/ 1302808 h 1356944"/>
                <a:gd name="connsiteX2" fmla="*/ 0 w 2846567"/>
                <a:gd name="connsiteY2" fmla="*/ 548065 h 1356944"/>
                <a:gd name="connsiteX0" fmla="*/ 0 w 2846567"/>
                <a:gd name="connsiteY0" fmla="*/ 545790 h 1354669"/>
                <a:gd name="connsiteX1" fmla="*/ 2846567 w 2846567"/>
                <a:gd name="connsiteY1" fmla="*/ 1300533 h 1354669"/>
                <a:gd name="connsiteX2" fmla="*/ 0 w 2846567"/>
                <a:gd name="connsiteY2" fmla="*/ 545790 h 135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6567" h="1354669">
                  <a:moveTo>
                    <a:pt x="0" y="545790"/>
                  </a:moveTo>
                  <a:cubicBezTo>
                    <a:pt x="1819713" y="-944344"/>
                    <a:pt x="2768568" y="1063466"/>
                    <a:pt x="2846567" y="1300533"/>
                  </a:cubicBezTo>
                  <a:cubicBezTo>
                    <a:pt x="1897711" y="1048952"/>
                    <a:pt x="310227" y="1944000"/>
                    <a:pt x="0" y="545790"/>
                  </a:cubicBezTo>
                  <a:close/>
                </a:path>
              </a:pathLst>
            </a:custGeom>
            <a:solidFill>
              <a:srgbClr val="68A6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BB0903-7834-4401-9322-B7A3424AC5A4}"/>
                </a:ext>
              </a:extLst>
            </p:cNvPr>
            <p:cNvSpPr/>
            <p:nvPr/>
          </p:nvSpPr>
          <p:spPr>
            <a:xfrm>
              <a:off x="2198008" y="148479"/>
              <a:ext cx="4738910" cy="5573755"/>
            </a:xfrm>
            <a:custGeom>
              <a:avLst/>
              <a:gdLst>
                <a:gd name="connsiteX0" fmla="*/ 0 w 2307771"/>
                <a:gd name="connsiteY0" fmla="*/ 0 h 2989943"/>
                <a:gd name="connsiteX1" fmla="*/ 2307771 w 2307771"/>
                <a:gd name="connsiteY1" fmla="*/ 0 h 2989943"/>
                <a:gd name="connsiteX2" fmla="*/ 2307771 w 2307771"/>
                <a:gd name="connsiteY2" fmla="*/ 2989943 h 2989943"/>
                <a:gd name="connsiteX3" fmla="*/ 0 w 2307771"/>
                <a:gd name="connsiteY3" fmla="*/ 2989943 h 2989943"/>
                <a:gd name="connsiteX4" fmla="*/ 0 w 2307771"/>
                <a:gd name="connsiteY4" fmla="*/ 0 h 2989943"/>
                <a:gd name="connsiteX0" fmla="*/ 493486 w 2307771"/>
                <a:gd name="connsiteY0" fmla="*/ 0 h 5181600"/>
                <a:gd name="connsiteX1" fmla="*/ 2307771 w 2307771"/>
                <a:gd name="connsiteY1" fmla="*/ 2191657 h 5181600"/>
                <a:gd name="connsiteX2" fmla="*/ 2307771 w 2307771"/>
                <a:gd name="connsiteY2" fmla="*/ 5181600 h 5181600"/>
                <a:gd name="connsiteX3" fmla="*/ 0 w 2307771"/>
                <a:gd name="connsiteY3" fmla="*/ 5181600 h 5181600"/>
                <a:gd name="connsiteX4" fmla="*/ 493486 w 2307771"/>
                <a:gd name="connsiteY4" fmla="*/ 0 h 5181600"/>
                <a:gd name="connsiteX0" fmla="*/ 493486 w 2307771"/>
                <a:gd name="connsiteY0" fmla="*/ 0 h 5181600"/>
                <a:gd name="connsiteX1" fmla="*/ 2307771 w 2307771"/>
                <a:gd name="connsiteY1" fmla="*/ 2191657 h 5181600"/>
                <a:gd name="connsiteX2" fmla="*/ 2307771 w 2307771"/>
                <a:gd name="connsiteY2" fmla="*/ 5181600 h 5181600"/>
                <a:gd name="connsiteX3" fmla="*/ 0 w 2307771"/>
                <a:gd name="connsiteY3" fmla="*/ 5181600 h 5181600"/>
                <a:gd name="connsiteX4" fmla="*/ 493486 w 2307771"/>
                <a:gd name="connsiteY4" fmla="*/ 0 h 5181600"/>
                <a:gd name="connsiteX0" fmla="*/ 1635820 w 3450105"/>
                <a:gd name="connsiteY0" fmla="*/ 0 h 5181600"/>
                <a:gd name="connsiteX1" fmla="*/ 3450105 w 3450105"/>
                <a:gd name="connsiteY1" fmla="*/ 2191657 h 5181600"/>
                <a:gd name="connsiteX2" fmla="*/ 3450105 w 3450105"/>
                <a:gd name="connsiteY2" fmla="*/ 5181600 h 5181600"/>
                <a:gd name="connsiteX3" fmla="*/ 1142334 w 3450105"/>
                <a:gd name="connsiteY3" fmla="*/ 5181600 h 5181600"/>
                <a:gd name="connsiteX4" fmla="*/ 1635820 w 3450105"/>
                <a:gd name="connsiteY4" fmla="*/ 0 h 5181600"/>
                <a:gd name="connsiteX0" fmla="*/ 735174 w 2549459"/>
                <a:gd name="connsiteY0" fmla="*/ 42119 h 5223719"/>
                <a:gd name="connsiteX1" fmla="*/ 2549459 w 2549459"/>
                <a:gd name="connsiteY1" fmla="*/ 2233776 h 5223719"/>
                <a:gd name="connsiteX2" fmla="*/ 2549459 w 2549459"/>
                <a:gd name="connsiteY2" fmla="*/ 5223719 h 5223719"/>
                <a:gd name="connsiteX3" fmla="*/ 241688 w 2549459"/>
                <a:gd name="connsiteY3" fmla="*/ 5223719 h 5223719"/>
                <a:gd name="connsiteX4" fmla="*/ 140088 w 2549459"/>
                <a:gd name="connsiteY4" fmla="*/ 1174233 h 5223719"/>
                <a:gd name="connsiteX5" fmla="*/ 735174 w 2549459"/>
                <a:gd name="connsiteY5" fmla="*/ 42119 h 5223719"/>
                <a:gd name="connsiteX0" fmla="*/ 735174 w 2549459"/>
                <a:gd name="connsiteY0" fmla="*/ 0 h 5181600"/>
                <a:gd name="connsiteX1" fmla="*/ 2549459 w 2549459"/>
                <a:gd name="connsiteY1" fmla="*/ 2191657 h 5181600"/>
                <a:gd name="connsiteX2" fmla="*/ 2549459 w 2549459"/>
                <a:gd name="connsiteY2" fmla="*/ 5181600 h 5181600"/>
                <a:gd name="connsiteX3" fmla="*/ 241688 w 2549459"/>
                <a:gd name="connsiteY3" fmla="*/ 5181600 h 5181600"/>
                <a:gd name="connsiteX4" fmla="*/ 140088 w 2549459"/>
                <a:gd name="connsiteY4" fmla="*/ 1132114 h 5181600"/>
                <a:gd name="connsiteX5" fmla="*/ 735174 w 2549459"/>
                <a:gd name="connsiteY5" fmla="*/ 0 h 5181600"/>
                <a:gd name="connsiteX0" fmla="*/ 735174 w 2549459"/>
                <a:gd name="connsiteY0" fmla="*/ 18556 h 5200156"/>
                <a:gd name="connsiteX1" fmla="*/ 2549459 w 2549459"/>
                <a:gd name="connsiteY1" fmla="*/ 2210213 h 5200156"/>
                <a:gd name="connsiteX2" fmla="*/ 2549459 w 2549459"/>
                <a:gd name="connsiteY2" fmla="*/ 5200156 h 5200156"/>
                <a:gd name="connsiteX3" fmla="*/ 241688 w 2549459"/>
                <a:gd name="connsiteY3" fmla="*/ 5200156 h 5200156"/>
                <a:gd name="connsiteX4" fmla="*/ 140088 w 2549459"/>
                <a:gd name="connsiteY4" fmla="*/ 1150670 h 5200156"/>
                <a:gd name="connsiteX5" fmla="*/ 735174 w 2549459"/>
                <a:gd name="connsiteY5" fmla="*/ 18556 h 5200156"/>
                <a:gd name="connsiteX0" fmla="*/ 735174 w 2549459"/>
                <a:gd name="connsiteY0" fmla="*/ 156128 h 5337728"/>
                <a:gd name="connsiteX1" fmla="*/ 1272202 w 2549459"/>
                <a:gd name="connsiteY1" fmla="*/ 257728 h 5337728"/>
                <a:gd name="connsiteX2" fmla="*/ 2549459 w 2549459"/>
                <a:gd name="connsiteY2" fmla="*/ 2347785 h 5337728"/>
                <a:gd name="connsiteX3" fmla="*/ 2549459 w 2549459"/>
                <a:gd name="connsiteY3" fmla="*/ 5337728 h 5337728"/>
                <a:gd name="connsiteX4" fmla="*/ 241688 w 2549459"/>
                <a:gd name="connsiteY4" fmla="*/ 5337728 h 5337728"/>
                <a:gd name="connsiteX5" fmla="*/ 140088 w 2549459"/>
                <a:gd name="connsiteY5" fmla="*/ 1288242 h 5337728"/>
                <a:gd name="connsiteX6" fmla="*/ 735174 w 2549459"/>
                <a:gd name="connsiteY6" fmla="*/ 156128 h 5337728"/>
                <a:gd name="connsiteX0" fmla="*/ 735174 w 2549459"/>
                <a:gd name="connsiteY0" fmla="*/ 156128 h 5337728"/>
                <a:gd name="connsiteX1" fmla="*/ 1272202 w 2549459"/>
                <a:gd name="connsiteY1" fmla="*/ 257728 h 5337728"/>
                <a:gd name="connsiteX2" fmla="*/ 1852773 w 2549459"/>
                <a:gd name="connsiteY2" fmla="*/ 286756 h 5337728"/>
                <a:gd name="connsiteX3" fmla="*/ 2549459 w 2549459"/>
                <a:gd name="connsiteY3" fmla="*/ 2347785 h 5337728"/>
                <a:gd name="connsiteX4" fmla="*/ 2549459 w 2549459"/>
                <a:gd name="connsiteY4" fmla="*/ 5337728 h 5337728"/>
                <a:gd name="connsiteX5" fmla="*/ 241688 w 2549459"/>
                <a:gd name="connsiteY5" fmla="*/ 5337728 h 5337728"/>
                <a:gd name="connsiteX6" fmla="*/ 140088 w 2549459"/>
                <a:gd name="connsiteY6" fmla="*/ 1288242 h 5337728"/>
                <a:gd name="connsiteX7" fmla="*/ 735174 w 2549459"/>
                <a:gd name="connsiteY7" fmla="*/ 156128 h 5337728"/>
                <a:gd name="connsiteX0" fmla="*/ 735174 w 2549459"/>
                <a:gd name="connsiteY0" fmla="*/ 87087 h 5268687"/>
                <a:gd name="connsiteX1" fmla="*/ 1272202 w 2549459"/>
                <a:gd name="connsiteY1" fmla="*/ 188687 h 5268687"/>
                <a:gd name="connsiteX2" fmla="*/ 1852773 w 2549459"/>
                <a:gd name="connsiteY2" fmla="*/ 217715 h 5268687"/>
                <a:gd name="connsiteX3" fmla="*/ 2549459 w 2549459"/>
                <a:gd name="connsiteY3" fmla="*/ 2278744 h 5268687"/>
                <a:gd name="connsiteX4" fmla="*/ 2549459 w 2549459"/>
                <a:gd name="connsiteY4" fmla="*/ 5268687 h 5268687"/>
                <a:gd name="connsiteX5" fmla="*/ 241688 w 2549459"/>
                <a:gd name="connsiteY5" fmla="*/ 5268687 h 5268687"/>
                <a:gd name="connsiteX6" fmla="*/ 140088 w 2549459"/>
                <a:gd name="connsiteY6" fmla="*/ 1219201 h 5268687"/>
                <a:gd name="connsiteX7" fmla="*/ 735174 w 2549459"/>
                <a:gd name="connsiteY7" fmla="*/ 87087 h 5268687"/>
                <a:gd name="connsiteX0" fmla="*/ 735174 w 2549459"/>
                <a:gd name="connsiteY0" fmla="*/ 62150 h 5243750"/>
                <a:gd name="connsiteX1" fmla="*/ 1272202 w 2549459"/>
                <a:gd name="connsiteY1" fmla="*/ 163750 h 5243750"/>
                <a:gd name="connsiteX2" fmla="*/ 1852773 w 2549459"/>
                <a:gd name="connsiteY2" fmla="*/ 192778 h 5243750"/>
                <a:gd name="connsiteX3" fmla="*/ 2549459 w 2549459"/>
                <a:gd name="connsiteY3" fmla="*/ 2253807 h 5243750"/>
                <a:gd name="connsiteX4" fmla="*/ 2549459 w 2549459"/>
                <a:gd name="connsiteY4" fmla="*/ 5243750 h 5243750"/>
                <a:gd name="connsiteX5" fmla="*/ 241688 w 2549459"/>
                <a:gd name="connsiteY5" fmla="*/ 5243750 h 5243750"/>
                <a:gd name="connsiteX6" fmla="*/ 140088 w 2549459"/>
                <a:gd name="connsiteY6" fmla="*/ 1194264 h 5243750"/>
                <a:gd name="connsiteX7" fmla="*/ 735174 w 2549459"/>
                <a:gd name="connsiteY7" fmla="*/ 62150 h 5243750"/>
                <a:gd name="connsiteX0" fmla="*/ 735174 w 2549459"/>
                <a:gd name="connsiteY0" fmla="*/ 62150 h 5243750"/>
                <a:gd name="connsiteX1" fmla="*/ 1272202 w 2549459"/>
                <a:gd name="connsiteY1" fmla="*/ 163750 h 5243750"/>
                <a:gd name="connsiteX2" fmla="*/ 1852773 w 2549459"/>
                <a:gd name="connsiteY2" fmla="*/ 192778 h 5243750"/>
                <a:gd name="connsiteX3" fmla="*/ 2476887 w 2549459"/>
                <a:gd name="connsiteY3" fmla="*/ 1266836 h 5243750"/>
                <a:gd name="connsiteX4" fmla="*/ 2549459 w 2549459"/>
                <a:gd name="connsiteY4" fmla="*/ 5243750 h 5243750"/>
                <a:gd name="connsiteX5" fmla="*/ 241688 w 2549459"/>
                <a:gd name="connsiteY5" fmla="*/ 5243750 h 5243750"/>
                <a:gd name="connsiteX6" fmla="*/ 140088 w 2549459"/>
                <a:gd name="connsiteY6" fmla="*/ 1194264 h 5243750"/>
                <a:gd name="connsiteX7" fmla="*/ 735174 w 2549459"/>
                <a:gd name="connsiteY7" fmla="*/ 62150 h 5243750"/>
                <a:gd name="connsiteX0" fmla="*/ 735174 w 3688189"/>
                <a:gd name="connsiteY0" fmla="*/ 62150 h 5243750"/>
                <a:gd name="connsiteX1" fmla="*/ 1272202 w 3688189"/>
                <a:gd name="connsiteY1" fmla="*/ 163750 h 5243750"/>
                <a:gd name="connsiteX2" fmla="*/ 1852773 w 3688189"/>
                <a:gd name="connsiteY2" fmla="*/ 192778 h 5243750"/>
                <a:gd name="connsiteX3" fmla="*/ 2476887 w 3688189"/>
                <a:gd name="connsiteY3" fmla="*/ 1266836 h 5243750"/>
                <a:gd name="connsiteX4" fmla="*/ 2549459 w 3688189"/>
                <a:gd name="connsiteY4" fmla="*/ 5243750 h 5243750"/>
                <a:gd name="connsiteX5" fmla="*/ 241688 w 3688189"/>
                <a:gd name="connsiteY5" fmla="*/ 5243750 h 5243750"/>
                <a:gd name="connsiteX6" fmla="*/ 140088 w 3688189"/>
                <a:gd name="connsiteY6" fmla="*/ 1194264 h 5243750"/>
                <a:gd name="connsiteX7" fmla="*/ 735174 w 3688189"/>
                <a:gd name="connsiteY7" fmla="*/ 62150 h 5243750"/>
                <a:gd name="connsiteX0" fmla="*/ 735174 w 3796776"/>
                <a:gd name="connsiteY0" fmla="*/ 62150 h 5298086"/>
                <a:gd name="connsiteX1" fmla="*/ 1272202 w 3796776"/>
                <a:gd name="connsiteY1" fmla="*/ 163750 h 5298086"/>
                <a:gd name="connsiteX2" fmla="*/ 1852773 w 3796776"/>
                <a:gd name="connsiteY2" fmla="*/ 192778 h 5298086"/>
                <a:gd name="connsiteX3" fmla="*/ 2476887 w 3796776"/>
                <a:gd name="connsiteY3" fmla="*/ 1266836 h 5298086"/>
                <a:gd name="connsiteX4" fmla="*/ 2549459 w 3796776"/>
                <a:gd name="connsiteY4" fmla="*/ 5243750 h 5298086"/>
                <a:gd name="connsiteX5" fmla="*/ 241688 w 3796776"/>
                <a:gd name="connsiteY5" fmla="*/ 5243750 h 5298086"/>
                <a:gd name="connsiteX6" fmla="*/ 140088 w 3796776"/>
                <a:gd name="connsiteY6" fmla="*/ 1194264 h 5298086"/>
                <a:gd name="connsiteX7" fmla="*/ 735174 w 3796776"/>
                <a:gd name="connsiteY7" fmla="*/ 62150 h 5298086"/>
                <a:gd name="connsiteX0" fmla="*/ 735174 w 3796776"/>
                <a:gd name="connsiteY0" fmla="*/ 62150 h 5321159"/>
                <a:gd name="connsiteX1" fmla="*/ 1272202 w 3796776"/>
                <a:gd name="connsiteY1" fmla="*/ 163750 h 5321159"/>
                <a:gd name="connsiteX2" fmla="*/ 1852773 w 3796776"/>
                <a:gd name="connsiteY2" fmla="*/ 192778 h 5321159"/>
                <a:gd name="connsiteX3" fmla="*/ 2476887 w 3796776"/>
                <a:gd name="connsiteY3" fmla="*/ 1266836 h 5321159"/>
                <a:gd name="connsiteX4" fmla="*/ 2549459 w 3796776"/>
                <a:gd name="connsiteY4" fmla="*/ 5243750 h 5321159"/>
                <a:gd name="connsiteX5" fmla="*/ 241688 w 3796776"/>
                <a:gd name="connsiteY5" fmla="*/ 5243750 h 5321159"/>
                <a:gd name="connsiteX6" fmla="*/ 140088 w 3796776"/>
                <a:gd name="connsiteY6" fmla="*/ 1194264 h 5321159"/>
                <a:gd name="connsiteX7" fmla="*/ 735174 w 3796776"/>
                <a:gd name="connsiteY7" fmla="*/ 62150 h 5321159"/>
                <a:gd name="connsiteX0" fmla="*/ 638401 w 3700003"/>
                <a:gd name="connsiteY0" fmla="*/ 62150 h 5329474"/>
                <a:gd name="connsiteX1" fmla="*/ 1175429 w 3700003"/>
                <a:gd name="connsiteY1" fmla="*/ 163750 h 5329474"/>
                <a:gd name="connsiteX2" fmla="*/ 1756000 w 3700003"/>
                <a:gd name="connsiteY2" fmla="*/ 192778 h 5329474"/>
                <a:gd name="connsiteX3" fmla="*/ 2380114 w 3700003"/>
                <a:gd name="connsiteY3" fmla="*/ 1266836 h 5329474"/>
                <a:gd name="connsiteX4" fmla="*/ 2452686 w 3700003"/>
                <a:gd name="connsiteY4" fmla="*/ 5243750 h 5329474"/>
                <a:gd name="connsiteX5" fmla="*/ 377144 w 3700003"/>
                <a:gd name="connsiteY5" fmla="*/ 5272779 h 5329474"/>
                <a:gd name="connsiteX6" fmla="*/ 43315 w 3700003"/>
                <a:gd name="connsiteY6" fmla="*/ 1194264 h 5329474"/>
                <a:gd name="connsiteX7" fmla="*/ 638401 w 3700003"/>
                <a:gd name="connsiteY7" fmla="*/ 62150 h 5329474"/>
                <a:gd name="connsiteX0" fmla="*/ 1369803 w 4431405"/>
                <a:gd name="connsiteY0" fmla="*/ 62150 h 5329474"/>
                <a:gd name="connsiteX1" fmla="*/ 1906831 w 4431405"/>
                <a:gd name="connsiteY1" fmla="*/ 163750 h 5329474"/>
                <a:gd name="connsiteX2" fmla="*/ 2487402 w 4431405"/>
                <a:gd name="connsiteY2" fmla="*/ 192778 h 5329474"/>
                <a:gd name="connsiteX3" fmla="*/ 3111516 w 4431405"/>
                <a:gd name="connsiteY3" fmla="*/ 1266836 h 5329474"/>
                <a:gd name="connsiteX4" fmla="*/ 3184088 w 4431405"/>
                <a:gd name="connsiteY4" fmla="*/ 5243750 h 5329474"/>
                <a:gd name="connsiteX5" fmla="*/ 1108546 w 4431405"/>
                <a:gd name="connsiteY5" fmla="*/ 5272779 h 5329474"/>
                <a:gd name="connsiteX6" fmla="*/ 774717 w 4431405"/>
                <a:gd name="connsiteY6" fmla="*/ 1194264 h 5329474"/>
                <a:gd name="connsiteX7" fmla="*/ 1369803 w 4431405"/>
                <a:gd name="connsiteY7" fmla="*/ 62150 h 5329474"/>
                <a:gd name="connsiteX0" fmla="*/ 1765832 w 4827434"/>
                <a:gd name="connsiteY0" fmla="*/ 62150 h 5329474"/>
                <a:gd name="connsiteX1" fmla="*/ 2302860 w 4827434"/>
                <a:gd name="connsiteY1" fmla="*/ 163750 h 5329474"/>
                <a:gd name="connsiteX2" fmla="*/ 2883431 w 4827434"/>
                <a:gd name="connsiteY2" fmla="*/ 192778 h 5329474"/>
                <a:gd name="connsiteX3" fmla="*/ 3507545 w 4827434"/>
                <a:gd name="connsiteY3" fmla="*/ 1266836 h 5329474"/>
                <a:gd name="connsiteX4" fmla="*/ 3580117 w 4827434"/>
                <a:gd name="connsiteY4" fmla="*/ 5243750 h 5329474"/>
                <a:gd name="connsiteX5" fmla="*/ 1504575 w 4827434"/>
                <a:gd name="connsiteY5" fmla="*/ 5272779 h 5329474"/>
                <a:gd name="connsiteX6" fmla="*/ 1170746 w 4827434"/>
                <a:gd name="connsiteY6" fmla="*/ 1194264 h 5329474"/>
                <a:gd name="connsiteX7" fmla="*/ 1765832 w 4827434"/>
                <a:gd name="connsiteY7" fmla="*/ 62150 h 5329474"/>
                <a:gd name="connsiteX0" fmla="*/ 1677308 w 4738910"/>
                <a:gd name="connsiteY0" fmla="*/ 62150 h 5329474"/>
                <a:gd name="connsiteX1" fmla="*/ 2214336 w 4738910"/>
                <a:gd name="connsiteY1" fmla="*/ 163750 h 5329474"/>
                <a:gd name="connsiteX2" fmla="*/ 2794907 w 4738910"/>
                <a:gd name="connsiteY2" fmla="*/ 192778 h 5329474"/>
                <a:gd name="connsiteX3" fmla="*/ 3419021 w 4738910"/>
                <a:gd name="connsiteY3" fmla="*/ 1266836 h 5329474"/>
                <a:gd name="connsiteX4" fmla="*/ 3491593 w 4738910"/>
                <a:gd name="connsiteY4" fmla="*/ 5243750 h 5329474"/>
                <a:gd name="connsiteX5" fmla="*/ 1416051 w 4738910"/>
                <a:gd name="connsiteY5" fmla="*/ 5272779 h 5329474"/>
                <a:gd name="connsiteX6" fmla="*/ 1082222 w 4738910"/>
                <a:gd name="connsiteY6" fmla="*/ 1194264 h 5329474"/>
                <a:gd name="connsiteX7" fmla="*/ 1677308 w 4738910"/>
                <a:gd name="connsiteY7" fmla="*/ 62150 h 5329474"/>
                <a:gd name="connsiteX0" fmla="*/ 1677308 w 4738910"/>
                <a:gd name="connsiteY0" fmla="*/ 62150 h 5603678"/>
                <a:gd name="connsiteX1" fmla="*/ 2214336 w 4738910"/>
                <a:gd name="connsiteY1" fmla="*/ 163750 h 5603678"/>
                <a:gd name="connsiteX2" fmla="*/ 2794907 w 4738910"/>
                <a:gd name="connsiteY2" fmla="*/ 192778 h 5603678"/>
                <a:gd name="connsiteX3" fmla="*/ 3419021 w 4738910"/>
                <a:gd name="connsiteY3" fmla="*/ 1266836 h 5603678"/>
                <a:gd name="connsiteX4" fmla="*/ 3491593 w 4738910"/>
                <a:gd name="connsiteY4" fmla="*/ 5243750 h 5603678"/>
                <a:gd name="connsiteX5" fmla="*/ 2736849 w 4738910"/>
                <a:gd name="connsiteY5" fmla="*/ 5359862 h 5603678"/>
                <a:gd name="connsiteX6" fmla="*/ 1416051 w 4738910"/>
                <a:gd name="connsiteY6" fmla="*/ 5272779 h 5603678"/>
                <a:gd name="connsiteX7" fmla="*/ 1082222 w 4738910"/>
                <a:gd name="connsiteY7" fmla="*/ 1194264 h 5603678"/>
                <a:gd name="connsiteX8" fmla="*/ 1677308 w 4738910"/>
                <a:gd name="connsiteY8" fmla="*/ 62150 h 5603678"/>
                <a:gd name="connsiteX0" fmla="*/ 1677308 w 4738910"/>
                <a:gd name="connsiteY0" fmla="*/ 62150 h 5575806"/>
                <a:gd name="connsiteX1" fmla="*/ 2214336 w 4738910"/>
                <a:gd name="connsiteY1" fmla="*/ 163750 h 5575806"/>
                <a:gd name="connsiteX2" fmla="*/ 2794907 w 4738910"/>
                <a:gd name="connsiteY2" fmla="*/ 192778 h 5575806"/>
                <a:gd name="connsiteX3" fmla="*/ 3419021 w 4738910"/>
                <a:gd name="connsiteY3" fmla="*/ 1266836 h 5575806"/>
                <a:gd name="connsiteX4" fmla="*/ 3491593 w 4738910"/>
                <a:gd name="connsiteY4" fmla="*/ 5243750 h 5575806"/>
                <a:gd name="connsiteX5" fmla="*/ 2736849 w 4738910"/>
                <a:gd name="connsiteY5" fmla="*/ 5359862 h 5575806"/>
                <a:gd name="connsiteX6" fmla="*/ 1416051 w 4738910"/>
                <a:gd name="connsiteY6" fmla="*/ 5272779 h 5575806"/>
                <a:gd name="connsiteX7" fmla="*/ 1082222 w 4738910"/>
                <a:gd name="connsiteY7" fmla="*/ 1194264 h 5575806"/>
                <a:gd name="connsiteX8" fmla="*/ 1677308 w 4738910"/>
                <a:gd name="connsiteY8" fmla="*/ 62150 h 557580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3419021 w 4738910"/>
                <a:gd name="connsiteY2" fmla="*/ 1266836 h 5595696"/>
                <a:gd name="connsiteX3" fmla="*/ 3491593 w 4738910"/>
                <a:gd name="connsiteY3" fmla="*/ 5243750 h 5595696"/>
                <a:gd name="connsiteX4" fmla="*/ 2736849 w 4738910"/>
                <a:gd name="connsiteY4" fmla="*/ 5359862 h 5595696"/>
                <a:gd name="connsiteX5" fmla="*/ 1416051 w 4738910"/>
                <a:gd name="connsiteY5" fmla="*/ 5272779 h 5595696"/>
                <a:gd name="connsiteX6" fmla="*/ 1082222 w 4738910"/>
                <a:gd name="connsiteY6" fmla="*/ 1194264 h 5595696"/>
                <a:gd name="connsiteX7" fmla="*/ 1677308 w 4738910"/>
                <a:gd name="connsiteY7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6 w 4738910"/>
                <a:gd name="connsiteY2" fmla="*/ 149233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6 w 4738910"/>
                <a:gd name="connsiteY2" fmla="*/ 149233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6 w 4738910"/>
                <a:gd name="connsiteY2" fmla="*/ 149233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082222 w 4738910"/>
                <a:gd name="connsiteY0" fmla="*/ 1172422 h 5573854"/>
                <a:gd name="connsiteX1" fmla="*/ 2214336 w 4738910"/>
                <a:gd name="connsiteY1" fmla="*/ 141908 h 5573854"/>
                <a:gd name="connsiteX2" fmla="*/ 2794906 w 4738910"/>
                <a:gd name="connsiteY2" fmla="*/ 127391 h 5573854"/>
                <a:gd name="connsiteX3" fmla="*/ 3419021 w 4738910"/>
                <a:gd name="connsiteY3" fmla="*/ 1244994 h 5573854"/>
                <a:gd name="connsiteX4" fmla="*/ 3491593 w 4738910"/>
                <a:gd name="connsiteY4" fmla="*/ 5221908 h 5573854"/>
                <a:gd name="connsiteX5" fmla="*/ 2736849 w 4738910"/>
                <a:gd name="connsiteY5" fmla="*/ 5338020 h 5573854"/>
                <a:gd name="connsiteX6" fmla="*/ 1416051 w 4738910"/>
                <a:gd name="connsiteY6" fmla="*/ 5250937 h 5573854"/>
                <a:gd name="connsiteX7" fmla="*/ 1082222 w 4738910"/>
                <a:gd name="connsiteY7" fmla="*/ 1172422 h 5573854"/>
                <a:gd name="connsiteX0" fmla="*/ 1082222 w 4738910"/>
                <a:gd name="connsiteY0" fmla="*/ 1172323 h 5573755"/>
                <a:gd name="connsiteX1" fmla="*/ 1677306 w 4738910"/>
                <a:gd name="connsiteY1" fmla="*/ 54721 h 5573755"/>
                <a:gd name="connsiteX2" fmla="*/ 2214336 w 4738910"/>
                <a:gd name="connsiteY2" fmla="*/ 141809 h 5573755"/>
                <a:gd name="connsiteX3" fmla="*/ 2794906 w 4738910"/>
                <a:gd name="connsiteY3" fmla="*/ 127292 h 5573755"/>
                <a:gd name="connsiteX4" fmla="*/ 3419021 w 4738910"/>
                <a:gd name="connsiteY4" fmla="*/ 1244895 h 5573755"/>
                <a:gd name="connsiteX5" fmla="*/ 3491593 w 4738910"/>
                <a:gd name="connsiteY5" fmla="*/ 5221809 h 5573755"/>
                <a:gd name="connsiteX6" fmla="*/ 2736849 w 4738910"/>
                <a:gd name="connsiteY6" fmla="*/ 5337921 h 5573755"/>
                <a:gd name="connsiteX7" fmla="*/ 1416051 w 4738910"/>
                <a:gd name="connsiteY7" fmla="*/ 5250838 h 5573755"/>
                <a:gd name="connsiteX8" fmla="*/ 1082222 w 4738910"/>
                <a:gd name="connsiteY8" fmla="*/ 1172323 h 5573755"/>
                <a:gd name="connsiteX0" fmla="*/ 1082222 w 4738910"/>
                <a:gd name="connsiteY0" fmla="*/ 1172323 h 5573755"/>
                <a:gd name="connsiteX1" fmla="*/ 1677306 w 4738910"/>
                <a:gd name="connsiteY1" fmla="*/ 54721 h 5573755"/>
                <a:gd name="connsiteX2" fmla="*/ 2214336 w 4738910"/>
                <a:gd name="connsiteY2" fmla="*/ 141809 h 5573755"/>
                <a:gd name="connsiteX3" fmla="*/ 2794906 w 4738910"/>
                <a:gd name="connsiteY3" fmla="*/ 127292 h 5573755"/>
                <a:gd name="connsiteX4" fmla="*/ 3419021 w 4738910"/>
                <a:gd name="connsiteY4" fmla="*/ 1244895 h 5573755"/>
                <a:gd name="connsiteX5" fmla="*/ 3491593 w 4738910"/>
                <a:gd name="connsiteY5" fmla="*/ 5221809 h 5573755"/>
                <a:gd name="connsiteX6" fmla="*/ 2736849 w 4738910"/>
                <a:gd name="connsiteY6" fmla="*/ 5337921 h 5573755"/>
                <a:gd name="connsiteX7" fmla="*/ 1416051 w 4738910"/>
                <a:gd name="connsiteY7" fmla="*/ 5250838 h 5573755"/>
                <a:gd name="connsiteX8" fmla="*/ 1082222 w 4738910"/>
                <a:gd name="connsiteY8" fmla="*/ 1172323 h 557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8910" h="5573755">
                  <a:moveTo>
                    <a:pt x="1082222" y="1172323"/>
                  </a:moveTo>
                  <a:cubicBezTo>
                    <a:pt x="1333803" y="712703"/>
                    <a:pt x="1488620" y="226473"/>
                    <a:pt x="1677306" y="54721"/>
                  </a:cubicBezTo>
                  <a:cubicBezTo>
                    <a:pt x="1865992" y="-117031"/>
                    <a:pt x="2032908" y="173257"/>
                    <a:pt x="2214336" y="141809"/>
                  </a:cubicBezTo>
                  <a:cubicBezTo>
                    <a:pt x="2395765" y="110361"/>
                    <a:pt x="2594125" y="-56556"/>
                    <a:pt x="2794906" y="127292"/>
                  </a:cubicBezTo>
                  <a:cubicBezTo>
                    <a:pt x="2995687" y="311140"/>
                    <a:pt x="3031974" y="719961"/>
                    <a:pt x="3419021" y="1244895"/>
                  </a:cubicBezTo>
                  <a:cubicBezTo>
                    <a:pt x="6113841" y="3891333"/>
                    <a:pt x="3917345" y="5608856"/>
                    <a:pt x="3491593" y="5221809"/>
                  </a:cubicBezTo>
                  <a:cubicBezTo>
                    <a:pt x="3102127" y="5620951"/>
                    <a:pt x="2981173" y="5391140"/>
                    <a:pt x="2736849" y="5337921"/>
                  </a:cubicBezTo>
                  <a:cubicBezTo>
                    <a:pt x="2623154" y="5473387"/>
                    <a:pt x="2069193" y="5836247"/>
                    <a:pt x="1416051" y="5250838"/>
                  </a:cubicBezTo>
                  <a:cubicBezTo>
                    <a:pt x="-584501" y="5289543"/>
                    <a:pt x="-248254" y="2514895"/>
                    <a:pt x="1082222" y="117232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3000">
                  <a:srgbClr val="F3CE0E"/>
                </a:gs>
              </a:gsLst>
              <a:lin ang="10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69B5653-32A6-488B-A975-04C8420D1CB6}"/>
                </a:ext>
              </a:extLst>
            </p:cNvPr>
            <p:cNvSpPr/>
            <p:nvPr/>
          </p:nvSpPr>
          <p:spPr>
            <a:xfrm>
              <a:off x="4499429" y="-242667"/>
              <a:ext cx="2569028" cy="315238"/>
            </a:xfrm>
            <a:custGeom>
              <a:avLst/>
              <a:gdLst>
                <a:gd name="connsiteX0" fmla="*/ 0 w 2569028"/>
                <a:gd name="connsiteY0" fmla="*/ 315238 h 315238"/>
                <a:gd name="connsiteX1" fmla="*/ 508000 w 2569028"/>
                <a:gd name="connsiteY1" fmla="*/ 126553 h 315238"/>
                <a:gd name="connsiteX2" fmla="*/ 943428 w 2569028"/>
                <a:gd name="connsiteY2" fmla="*/ 39467 h 315238"/>
                <a:gd name="connsiteX3" fmla="*/ 1959428 w 2569028"/>
                <a:gd name="connsiteY3" fmla="*/ 10438 h 315238"/>
                <a:gd name="connsiteX4" fmla="*/ 2569028 w 2569028"/>
                <a:gd name="connsiteY4" fmla="*/ 213638 h 315238"/>
                <a:gd name="connsiteX5" fmla="*/ 2569028 w 2569028"/>
                <a:gd name="connsiteY5" fmla="*/ 213638 h 31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9028" h="315238">
                  <a:moveTo>
                    <a:pt x="0" y="315238"/>
                  </a:moveTo>
                  <a:cubicBezTo>
                    <a:pt x="175381" y="243876"/>
                    <a:pt x="350762" y="172515"/>
                    <a:pt x="508000" y="126553"/>
                  </a:cubicBezTo>
                  <a:cubicBezTo>
                    <a:pt x="665238" y="80591"/>
                    <a:pt x="701523" y="58820"/>
                    <a:pt x="943428" y="39467"/>
                  </a:cubicBezTo>
                  <a:cubicBezTo>
                    <a:pt x="1185333" y="20114"/>
                    <a:pt x="1688495" y="-18591"/>
                    <a:pt x="1959428" y="10438"/>
                  </a:cubicBezTo>
                  <a:cubicBezTo>
                    <a:pt x="2230361" y="39466"/>
                    <a:pt x="2569028" y="213638"/>
                    <a:pt x="2569028" y="213638"/>
                  </a:cubicBezTo>
                  <a:lnTo>
                    <a:pt x="2569028" y="213638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9F8D7769-A03B-4DA5-B5E0-9A83F520F55E}"/>
                </a:ext>
              </a:extLst>
            </p:cNvPr>
            <p:cNvSpPr/>
            <p:nvPr/>
          </p:nvSpPr>
          <p:spPr>
            <a:xfrm rot="8526370">
              <a:off x="3988914" y="-207341"/>
              <a:ext cx="914400" cy="914400"/>
            </a:xfrm>
            <a:prstGeom prst="arc">
              <a:avLst/>
            </a:prstGeom>
            <a:solidFill>
              <a:srgbClr val="F3CE0E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912E4A0-7F3A-4FF3-80C9-896166A82BCE}"/>
                </a:ext>
              </a:extLst>
            </p:cNvPr>
            <p:cNvSpPr/>
            <p:nvPr/>
          </p:nvSpPr>
          <p:spPr>
            <a:xfrm>
              <a:off x="4277508" y="-550274"/>
              <a:ext cx="443146" cy="1261474"/>
            </a:xfrm>
            <a:custGeom>
              <a:avLst/>
              <a:gdLst>
                <a:gd name="connsiteX0" fmla="*/ 0 w 159657"/>
                <a:gd name="connsiteY0" fmla="*/ 0 h 711200"/>
                <a:gd name="connsiteX1" fmla="*/ 159657 w 159657"/>
                <a:gd name="connsiteY1" fmla="*/ 0 h 711200"/>
                <a:gd name="connsiteX2" fmla="*/ 159657 w 159657"/>
                <a:gd name="connsiteY2" fmla="*/ 711200 h 711200"/>
                <a:gd name="connsiteX3" fmla="*/ 0 w 159657"/>
                <a:gd name="connsiteY3" fmla="*/ 711200 h 711200"/>
                <a:gd name="connsiteX4" fmla="*/ 0 w 159657"/>
                <a:gd name="connsiteY4" fmla="*/ 0 h 711200"/>
                <a:gd name="connsiteX0" fmla="*/ 0 w 420914"/>
                <a:gd name="connsiteY0" fmla="*/ 406400 h 1117600"/>
                <a:gd name="connsiteX1" fmla="*/ 420914 w 420914"/>
                <a:gd name="connsiteY1" fmla="*/ 0 h 1117600"/>
                <a:gd name="connsiteX2" fmla="*/ 159657 w 420914"/>
                <a:gd name="connsiteY2" fmla="*/ 1117600 h 1117600"/>
                <a:gd name="connsiteX3" fmla="*/ 0 w 420914"/>
                <a:gd name="connsiteY3" fmla="*/ 1117600 h 1117600"/>
                <a:gd name="connsiteX4" fmla="*/ 0 w 420914"/>
                <a:gd name="connsiteY4" fmla="*/ 406400 h 1117600"/>
                <a:gd name="connsiteX0" fmla="*/ 0 w 420914"/>
                <a:gd name="connsiteY0" fmla="*/ 1117600 h 1117600"/>
                <a:gd name="connsiteX1" fmla="*/ 420914 w 420914"/>
                <a:gd name="connsiteY1" fmla="*/ 0 h 1117600"/>
                <a:gd name="connsiteX2" fmla="*/ 159657 w 420914"/>
                <a:gd name="connsiteY2" fmla="*/ 1117600 h 1117600"/>
                <a:gd name="connsiteX3" fmla="*/ 0 w 420914"/>
                <a:gd name="connsiteY3" fmla="*/ 1117600 h 1117600"/>
                <a:gd name="connsiteX0" fmla="*/ 22406 w 443320"/>
                <a:gd name="connsiteY0" fmla="*/ 1117600 h 1117600"/>
                <a:gd name="connsiteX1" fmla="*/ 443320 w 443320"/>
                <a:gd name="connsiteY1" fmla="*/ 0 h 1117600"/>
                <a:gd name="connsiteX2" fmla="*/ 182063 w 443320"/>
                <a:gd name="connsiteY2" fmla="*/ 1117600 h 1117600"/>
                <a:gd name="connsiteX3" fmla="*/ 22406 w 443320"/>
                <a:gd name="connsiteY3" fmla="*/ 1117600 h 1117600"/>
                <a:gd name="connsiteX0" fmla="*/ 18723 w 439637"/>
                <a:gd name="connsiteY0" fmla="*/ 1261474 h 1261474"/>
                <a:gd name="connsiteX1" fmla="*/ 439637 w 439637"/>
                <a:gd name="connsiteY1" fmla="*/ 143874 h 1261474"/>
                <a:gd name="connsiteX2" fmla="*/ 178380 w 439637"/>
                <a:gd name="connsiteY2" fmla="*/ 1261474 h 1261474"/>
                <a:gd name="connsiteX3" fmla="*/ 18723 w 439637"/>
                <a:gd name="connsiteY3" fmla="*/ 1261474 h 1261474"/>
                <a:gd name="connsiteX0" fmla="*/ 18723 w 445330"/>
                <a:gd name="connsiteY0" fmla="*/ 1261474 h 1261474"/>
                <a:gd name="connsiteX1" fmla="*/ 439637 w 445330"/>
                <a:gd name="connsiteY1" fmla="*/ 143874 h 1261474"/>
                <a:gd name="connsiteX2" fmla="*/ 178380 w 445330"/>
                <a:gd name="connsiteY2" fmla="*/ 1261474 h 1261474"/>
                <a:gd name="connsiteX3" fmla="*/ 18723 w 445330"/>
                <a:gd name="connsiteY3" fmla="*/ 1261474 h 1261474"/>
                <a:gd name="connsiteX0" fmla="*/ 18723 w 443146"/>
                <a:gd name="connsiteY0" fmla="*/ 1261474 h 1261474"/>
                <a:gd name="connsiteX1" fmla="*/ 439637 w 443146"/>
                <a:gd name="connsiteY1" fmla="*/ 143874 h 1261474"/>
                <a:gd name="connsiteX2" fmla="*/ 178380 w 443146"/>
                <a:gd name="connsiteY2" fmla="*/ 1261474 h 1261474"/>
                <a:gd name="connsiteX3" fmla="*/ 18723 w 443146"/>
                <a:gd name="connsiteY3" fmla="*/ 1261474 h 126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146" h="1261474">
                  <a:moveTo>
                    <a:pt x="18723" y="1261474"/>
                  </a:moveTo>
                  <a:cubicBezTo>
                    <a:pt x="-102229" y="380941"/>
                    <a:pt x="400932" y="-310907"/>
                    <a:pt x="439637" y="143874"/>
                  </a:cubicBezTo>
                  <a:cubicBezTo>
                    <a:pt x="483179" y="313207"/>
                    <a:pt x="105809" y="743798"/>
                    <a:pt x="178380" y="1261474"/>
                  </a:cubicBezTo>
                  <a:lnTo>
                    <a:pt x="18723" y="1261474"/>
                  </a:lnTo>
                  <a:close/>
                </a:path>
              </a:pathLst>
            </a:custGeom>
            <a:solidFill>
              <a:srgbClr val="8D604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EB7EE0-0A95-4A62-85C5-D560E2CAC8B6}"/>
                </a:ext>
              </a:extLst>
            </p:cNvPr>
            <p:cNvSpPr/>
            <p:nvPr/>
          </p:nvSpPr>
          <p:spPr>
            <a:xfrm rot="4273569">
              <a:off x="4529693" y="-525601"/>
              <a:ext cx="261620" cy="194449"/>
            </a:xfrm>
            <a:prstGeom prst="ellipse">
              <a:avLst/>
            </a:prstGeom>
            <a:solidFill>
              <a:srgbClr val="8D604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72BFC991-8CCF-4992-A451-502A341D1E9E}"/>
                </a:ext>
              </a:extLst>
            </p:cNvPr>
            <p:cNvSpPr/>
            <p:nvPr/>
          </p:nvSpPr>
          <p:spPr>
            <a:xfrm rot="19184977">
              <a:off x="3936951" y="707058"/>
              <a:ext cx="914400" cy="914400"/>
            </a:xfrm>
            <a:prstGeom prst="arc">
              <a:avLst/>
            </a:prstGeom>
            <a:solidFill>
              <a:srgbClr val="F3CE0E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ttsMP3.com_VoiceText_2025-1-26_1-20-5">
            <a:hlinkClick r:id="" action="ppaction://media"/>
            <a:extLst>
              <a:ext uri="{FF2B5EF4-FFF2-40B4-BE49-F238E27FC236}">
                <a16:creationId xmlns:a16="http://schemas.microsoft.com/office/drawing/2014/main" id="{24075B16-89EB-428E-825F-44ED52C7A2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960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5898637" y="383924"/>
            <a:ext cx="679001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0" dirty="0">
                <a:ln>
                  <a:solidFill>
                    <a:sysClr val="windowText" lastClr="000000"/>
                  </a:solidFill>
                </a:ln>
                <a:solidFill>
                  <a:srgbClr val="70AD47">
                    <a:lumMod val="75000"/>
                  </a:srgbClr>
                </a:solidFill>
                <a:latin typeface="Arial Black" panose="020B0A04020102020204" pitchFamily="34" charset="0"/>
              </a:rPr>
              <a:t>Q</a:t>
            </a:r>
            <a:r>
              <a:rPr lang="en-US" sz="15000" dirty="0">
                <a:solidFill>
                  <a:prstClr val="black"/>
                </a:solidFill>
                <a:latin typeface="Arial Black" panose="020B0A04020102020204" pitchFamily="34" charset="0"/>
              </a:rPr>
              <a:t>uill</a:t>
            </a:r>
            <a:endParaRPr kumimoji="0" lang="en-US" sz="1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02971B-9368-4241-9B7E-7BF987498DCE}"/>
              </a:ext>
            </a:extLst>
          </p:cNvPr>
          <p:cNvGrpSpPr/>
          <p:nvPr/>
        </p:nvGrpSpPr>
        <p:grpSpPr>
          <a:xfrm>
            <a:off x="1106162" y="383924"/>
            <a:ext cx="2184760" cy="6090151"/>
            <a:chOff x="6916412" y="359253"/>
            <a:chExt cx="2184760" cy="60901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B92FD15-8B9D-4D2C-B0FE-1B0D335815C0}"/>
                </a:ext>
              </a:extLst>
            </p:cNvPr>
            <p:cNvSpPr/>
            <p:nvPr/>
          </p:nvSpPr>
          <p:spPr>
            <a:xfrm>
              <a:off x="6916412" y="359253"/>
              <a:ext cx="2184760" cy="5411262"/>
            </a:xfrm>
            <a:custGeom>
              <a:avLst/>
              <a:gdLst>
                <a:gd name="connsiteX0" fmla="*/ 0 w 551543"/>
                <a:gd name="connsiteY0" fmla="*/ 0 h 1596571"/>
                <a:gd name="connsiteX1" fmla="*/ 551543 w 551543"/>
                <a:gd name="connsiteY1" fmla="*/ 0 h 1596571"/>
                <a:gd name="connsiteX2" fmla="*/ 551543 w 551543"/>
                <a:gd name="connsiteY2" fmla="*/ 1596571 h 1596571"/>
                <a:gd name="connsiteX3" fmla="*/ 0 w 551543"/>
                <a:gd name="connsiteY3" fmla="*/ 1596571 h 1596571"/>
                <a:gd name="connsiteX4" fmla="*/ 0 w 551543"/>
                <a:gd name="connsiteY4" fmla="*/ 0 h 1596571"/>
                <a:gd name="connsiteX0" fmla="*/ 0 w 742043"/>
                <a:gd name="connsiteY0" fmla="*/ 0 h 2229031"/>
                <a:gd name="connsiteX1" fmla="*/ 551543 w 742043"/>
                <a:gd name="connsiteY1" fmla="*/ 0 h 2229031"/>
                <a:gd name="connsiteX2" fmla="*/ 742043 w 742043"/>
                <a:gd name="connsiteY2" fmla="*/ 2229031 h 2229031"/>
                <a:gd name="connsiteX3" fmla="*/ 0 w 742043"/>
                <a:gd name="connsiteY3" fmla="*/ 1596571 h 2229031"/>
                <a:gd name="connsiteX4" fmla="*/ 0 w 742043"/>
                <a:gd name="connsiteY4" fmla="*/ 0 h 2229031"/>
                <a:gd name="connsiteX0" fmla="*/ 0 w 1318623"/>
                <a:gd name="connsiteY0" fmla="*/ 0 h 2229031"/>
                <a:gd name="connsiteX1" fmla="*/ 551543 w 1318623"/>
                <a:gd name="connsiteY1" fmla="*/ 0 h 2229031"/>
                <a:gd name="connsiteX2" fmla="*/ 1318623 w 1318623"/>
                <a:gd name="connsiteY2" fmla="*/ 1320074 h 2229031"/>
                <a:gd name="connsiteX3" fmla="*/ 742043 w 1318623"/>
                <a:gd name="connsiteY3" fmla="*/ 2229031 h 2229031"/>
                <a:gd name="connsiteX4" fmla="*/ 0 w 1318623"/>
                <a:gd name="connsiteY4" fmla="*/ 1596571 h 2229031"/>
                <a:gd name="connsiteX5" fmla="*/ 0 w 1318623"/>
                <a:gd name="connsiteY5" fmla="*/ 0 h 2229031"/>
                <a:gd name="connsiteX0" fmla="*/ 0 w 1338550"/>
                <a:gd name="connsiteY0" fmla="*/ 0 h 2229031"/>
                <a:gd name="connsiteX1" fmla="*/ 551543 w 1338550"/>
                <a:gd name="connsiteY1" fmla="*/ 0 h 2229031"/>
                <a:gd name="connsiteX2" fmla="*/ 1051923 w 1338550"/>
                <a:gd name="connsiteY2" fmla="*/ 1510574 h 2229031"/>
                <a:gd name="connsiteX3" fmla="*/ 1318623 w 1338550"/>
                <a:gd name="connsiteY3" fmla="*/ 1320074 h 2229031"/>
                <a:gd name="connsiteX4" fmla="*/ 742043 w 1338550"/>
                <a:gd name="connsiteY4" fmla="*/ 2229031 h 2229031"/>
                <a:gd name="connsiteX5" fmla="*/ 0 w 1338550"/>
                <a:gd name="connsiteY5" fmla="*/ 1596571 h 2229031"/>
                <a:gd name="connsiteX6" fmla="*/ 0 w 1338550"/>
                <a:gd name="connsiteY6" fmla="*/ 0 h 2229031"/>
                <a:gd name="connsiteX0" fmla="*/ 0 w 1335304"/>
                <a:gd name="connsiteY0" fmla="*/ 0 h 2229031"/>
                <a:gd name="connsiteX1" fmla="*/ 551543 w 1335304"/>
                <a:gd name="connsiteY1" fmla="*/ 0 h 2229031"/>
                <a:gd name="connsiteX2" fmla="*/ 1189082 w 1335304"/>
                <a:gd name="connsiteY2" fmla="*/ 603794 h 2229031"/>
                <a:gd name="connsiteX3" fmla="*/ 1051923 w 1335304"/>
                <a:gd name="connsiteY3" fmla="*/ 1510574 h 2229031"/>
                <a:gd name="connsiteX4" fmla="*/ 1318623 w 1335304"/>
                <a:gd name="connsiteY4" fmla="*/ 1320074 h 2229031"/>
                <a:gd name="connsiteX5" fmla="*/ 742043 w 1335304"/>
                <a:gd name="connsiteY5" fmla="*/ 2229031 h 2229031"/>
                <a:gd name="connsiteX6" fmla="*/ 0 w 1335304"/>
                <a:gd name="connsiteY6" fmla="*/ 1596571 h 2229031"/>
                <a:gd name="connsiteX7" fmla="*/ 0 w 1335304"/>
                <a:gd name="connsiteY7" fmla="*/ 0 h 2229031"/>
                <a:gd name="connsiteX0" fmla="*/ 0 w 1335304"/>
                <a:gd name="connsiteY0" fmla="*/ 0 h 2229031"/>
                <a:gd name="connsiteX1" fmla="*/ 551543 w 1335304"/>
                <a:gd name="connsiteY1" fmla="*/ 0 h 2229031"/>
                <a:gd name="connsiteX2" fmla="*/ 899522 w 1335304"/>
                <a:gd name="connsiteY2" fmla="*/ 954314 h 2229031"/>
                <a:gd name="connsiteX3" fmla="*/ 1189082 w 1335304"/>
                <a:gd name="connsiteY3" fmla="*/ 603794 h 2229031"/>
                <a:gd name="connsiteX4" fmla="*/ 1051923 w 1335304"/>
                <a:gd name="connsiteY4" fmla="*/ 1510574 h 2229031"/>
                <a:gd name="connsiteX5" fmla="*/ 1318623 w 1335304"/>
                <a:gd name="connsiteY5" fmla="*/ 1320074 h 2229031"/>
                <a:gd name="connsiteX6" fmla="*/ 742043 w 1335304"/>
                <a:gd name="connsiteY6" fmla="*/ 2229031 h 2229031"/>
                <a:gd name="connsiteX7" fmla="*/ 0 w 1335304"/>
                <a:gd name="connsiteY7" fmla="*/ 1596571 h 2229031"/>
                <a:gd name="connsiteX8" fmla="*/ 0 w 1335304"/>
                <a:gd name="connsiteY8" fmla="*/ 0 h 2229031"/>
                <a:gd name="connsiteX0" fmla="*/ 0 w 1335304"/>
                <a:gd name="connsiteY0" fmla="*/ 347353 h 2576384"/>
                <a:gd name="connsiteX1" fmla="*/ 551543 w 1335304"/>
                <a:gd name="connsiteY1" fmla="*/ 347353 h 2576384"/>
                <a:gd name="connsiteX2" fmla="*/ 998582 w 1335304"/>
                <a:gd name="connsiteY2" fmla="*/ 29127 h 2576384"/>
                <a:gd name="connsiteX3" fmla="*/ 899522 w 1335304"/>
                <a:gd name="connsiteY3" fmla="*/ 1301667 h 2576384"/>
                <a:gd name="connsiteX4" fmla="*/ 1189082 w 1335304"/>
                <a:gd name="connsiteY4" fmla="*/ 951147 h 2576384"/>
                <a:gd name="connsiteX5" fmla="*/ 1051923 w 1335304"/>
                <a:gd name="connsiteY5" fmla="*/ 1857927 h 2576384"/>
                <a:gd name="connsiteX6" fmla="*/ 1318623 w 1335304"/>
                <a:gd name="connsiteY6" fmla="*/ 1667427 h 2576384"/>
                <a:gd name="connsiteX7" fmla="*/ 742043 w 1335304"/>
                <a:gd name="connsiteY7" fmla="*/ 2576384 h 2576384"/>
                <a:gd name="connsiteX8" fmla="*/ 0 w 1335304"/>
                <a:gd name="connsiteY8" fmla="*/ 1943924 h 2576384"/>
                <a:gd name="connsiteX9" fmla="*/ 0 w 1335304"/>
                <a:gd name="connsiteY9" fmla="*/ 347353 h 2576384"/>
                <a:gd name="connsiteX0" fmla="*/ 0 w 1335304"/>
                <a:gd name="connsiteY0" fmla="*/ 354122 h 2583153"/>
                <a:gd name="connsiteX1" fmla="*/ 551543 w 1335304"/>
                <a:gd name="connsiteY1" fmla="*/ 354122 h 2583153"/>
                <a:gd name="connsiteX2" fmla="*/ 625202 w 1335304"/>
                <a:gd name="connsiteY2" fmla="*/ 378796 h 2583153"/>
                <a:gd name="connsiteX3" fmla="*/ 998582 w 1335304"/>
                <a:gd name="connsiteY3" fmla="*/ 35896 h 2583153"/>
                <a:gd name="connsiteX4" fmla="*/ 899522 w 1335304"/>
                <a:gd name="connsiteY4" fmla="*/ 1308436 h 2583153"/>
                <a:gd name="connsiteX5" fmla="*/ 1189082 w 1335304"/>
                <a:gd name="connsiteY5" fmla="*/ 957916 h 2583153"/>
                <a:gd name="connsiteX6" fmla="*/ 1051923 w 1335304"/>
                <a:gd name="connsiteY6" fmla="*/ 1864696 h 2583153"/>
                <a:gd name="connsiteX7" fmla="*/ 1318623 w 1335304"/>
                <a:gd name="connsiteY7" fmla="*/ 1674196 h 2583153"/>
                <a:gd name="connsiteX8" fmla="*/ 742043 w 1335304"/>
                <a:gd name="connsiteY8" fmla="*/ 2583153 h 2583153"/>
                <a:gd name="connsiteX9" fmla="*/ 0 w 1335304"/>
                <a:gd name="connsiteY9" fmla="*/ 1950693 h 2583153"/>
                <a:gd name="connsiteX10" fmla="*/ 0 w 1335304"/>
                <a:gd name="connsiteY10" fmla="*/ 354122 h 2583153"/>
                <a:gd name="connsiteX0" fmla="*/ 0 w 1335304"/>
                <a:gd name="connsiteY0" fmla="*/ 1013484 h 3242515"/>
                <a:gd name="connsiteX1" fmla="*/ 604883 w 1335304"/>
                <a:gd name="connsiteY1" fmla="*/ 24 h 3242515"/>
                <a:gd name="connsiteX2" fmla="*/ 625202 w 1335304"/>
                <a:gd name="connsiteY2" fmla="*/ 1038158 h 3242515"/>
                <a:gd name="connsiteX3" fmla="*/ 998582 w 1335304"/>
                <a:gd name="connsiteY3" fmla="*/ 695258 h 3242515"/>
                <a:gd name="connsiteX4" fmla="*/ 899522 w 1335304"/>
                <a:gd name="connsiteY4" fmla="*/ 1967798 h 3242515"/>
                <a:gd name="connsiteX5" fmla="*/ 1189082 w 1335304"/>
                <a:gd name="connsiteY5" fmla="*/ 1617278 h 3242515"/>
                <a:gd name="connsiteX6" fmla="*/ 1051923 w 1335304"/>
                <a:gd name="connsiteY6" fmla="*/ 2524058 h 3242515"/>
                <a:gd name="connsiteX7" fmla="*/ 1318623 w 1335304"/>
                <a:gd name="connsiteY7" fmla="*/ 2333558 h 3242515"/>
                <a:gd name="connsiteX8" fmla="*/ 742043 w 1335304"/>
                <a:gd name="connsiteY8" fmla="*/ 3242515 h 3242515"/>
                <a:gd name="connsiteX9" fmla="*/ 0 w 1335304"/>
                <a:gd name="connsiteY9" fmla="*/ 2610055 h 3242515"/>
                <a:gd name="connsiteX10" fmla="*/ 0 w 1335304"/>
                <a:gd name="connsiteY10" fmla="*/ 1013484 h 3242515"/>
                <a:gd name="connsiteX0" fmla="*/ 632460 w 1967764"/>
                <a:gd name="connsiteY0" fmla="*/ 1013484 h 3242515"/>
                <a:gd name="connsiteX1" fmla="*/ 1237343 w 1967764"/>
                <a:gd name="connsiteY1" fmla="*/ 24 h 3242515"/>
                <a:gd name="connsiteX2" fmla="*/ 1257662 w 1967764"/>
                <a:gd name="connsiteY2" fmla="*/ 1038158 h 3242515"/>
                <a:gd name="connsiteX3" fmla="*/ 1631042 w 1967764"/>
                <a:gd name="connsiteY3" fmla="*/ 695258 h 3242515"/>
                <a:gd name="connsiteX4" fmla="*/ 1531982 w 1967764"/>
                <a:gd name="connsiteY4" fmla="*/ 1967798 h 3242515"/>
                <a:gd name="connsiteX5" fmla="*/ 1821542 w 1967764"/>
                <a:gd name="connsiteY5" fmla="*/ 1617278 h 3242515"/>
                <a:gd name="connsiteX6" fmla="*/ 1684383 w 1967764"/>
                <a:gd name="connsiteY6" fmla="*/ 2524058 h 3242515"/>
                <a:gd name="connsiteX7" fmla="*/ 1951083 w 1967764"/>
                <a:gd name="connsiteY7" fmla="*/ 2333558 h 3242515"/>
                <a:gd name="connsiteX8" fmla="*/ 1374503 w 1967764"/>
                <a:gd name="connsiteY8" fmla="*/ 3242515 h 3242515"/>
                <a:gd name="connsiteX9" fmla="*/ 0 w 1967764"/>
                <a:gd name="connsiteY9" fmla="*/ 2145235 h 3242515"/>
                <a:gd name="connsiteX10" fmla="*/ 632460 w 1967764"/>
                <a:gd name="connsiteY10" fmla="*/ 1013484 h 3242515"/>
                <a:gd name="connsiteX0" fmla="*/ 632460 w 1967764"/>
                <a:gd name="connsiteY0" fmla="*/ 1013484 h 3242515"/>
                <a:gd name="connsiteX1" fmla="*/ 1237343 w 1967764"/>
                <a:gd name="connsiteY1" fmla="*/ 24 h 3242515"/>
                <a:gd name="connsiteX2" fmla="*/ 1257662 w 1967764"/>
                <a:gd name="connsiteY2" fmla="*/ 1038158 h 3242515"/>
                <a:gd name="connsiteX3" fmla="*/ 1631042 w 1967764"/>
                <a:gd name="connsiteY3" fmla="*/ 695258 h 3242515"/>
                <a:gd name="connsiteX4" fmla="*/ 1531982 w 1967764"/>
                <a:gd name="connsiteY4" fmla="*/ 1967798 h 3242515"/>
                <a:gd name="connsiteX5" fmla="*/ 1821542 w 1967764"/>
                <a:gd name="connsiteY5" fmla="*/ 1617278 h 3242515"/>
                <a:gd name="connsiteX6" fmla="*/ 1684383 w 1967764"/>
                <a:gd name="connsiteY6" fmla="*/ 2524058 h 3242515"/>
                <a:gd name="connsiteX7" fmla="*/ 1951083 w 1967764"/>
                <a:gd name="connsiteY7" fmla="*/ 2333558 h 3242515"/>
                <a:gd name="connsiteX8" fmla="*/ 1374503 w 1967764"/>
                <a:gd name="connsiteY8" fmla="*/ 3242515 h 3242515"/>
                <a:gd name="connsiteX9" fmla="*/ 0 w 1967764"/>
                <a:gd name="connsiteY9" fmla="*/ 2145235 h 3242515"/>
                <a:gd name="connsiteX10" fmla="*/ 488042 w 1967764"/>
                <a:gd name="connsiteY10" fmla="*/ 2516439 h 3242515"/>
                <a:gd name="connsiteX11" fmla="*/ 632460 w 1967764"/>
                <a:gd name="connsiteY11" fmla="*/ 1013484 h 3242515"/>
                <a:gd name="connsiteX0" fmla="*/ 860928 w 2196232"/>
                <a:gd name="connsiteY0" fmla="*/ 1013484 h 3242515"/>
                <a:gd name="connsiteX1" fmla="*/ 1465811 w 2196232"/>
                <a:gd name="connsiteY1" fmla="*/ 24 h 3242515"/>
                <a:gd name="connsiteX2" fmla="*/ 1486130 w 2196232"/>
                <a:gd name="connsiteY2" fmla="*/ 1038158 h 3242515"/>
                <a:gd name="connsiteX3" fmla="*/ 1859510 w 2196232"/>
                <a:gd name="connsiteY3" fmla="*/ 695258 h 3242515"/>
                <a:gd name="connsiteX4" fmla="*/ 1760450 w 2196232"/>
                <a:gd name="connsiteY4" fmla="*/ 1967798 h 3242515"/>
                <a:gd name="connsiteX5" fmla="*/ 2050010 w 2196232"/>
                <a:gd name="connsiteY5" fmla="*/ 1617278 h 3242515"/>
                <a:gd name="connsiteX6" fmla="*/ 1912851 w 2196232"/>
                <a:gd name="connsiteY6" fmla="*/ 2524058 h 3242515"/>
                <a:gd name="connsiteX7" fmla="*/ 2179551 w 2196232"/>
                <a:gd name="connsiteY7" fmla="*/ 2333558 h 3242515"/>
                <a:gd name="connsiteX8" fmla="*/ 1602971 w 2196232"/>
                <a:gd name="connsiteY8" fmla="*/ 3242515 h 3242515"/>
                <a:gd name="connsiteX9" fmla="*/ 228468 w 2196232"/>
                <a:gd name="connsiteY9" fmla="*/ 2145235 h 3242515"/>
                <a:gd name="connsiteX10" fmla="*/ 716510 w 2196232"/>
                <a:gd name="connsiteY10" fmla="*/ 2516439 h 3242515"/>
                <a:gd name="connsiteX11" fmla="*/ 230 w 2196232"/>
                <a:gd name="connsiteY11" fmla="*/ 725739 h 3242515"/>
                <a:gd name="connsiteX12" fmla="*/ 860928 w 2196232"/>
                <a:gd name="connsiteY12" fmla="*/ 1013484 h 3242515"/>
                <a:gd name="connsiteX0" fmla="*/ 860928 w 2196232"/>
                <a:gd name="connsiteY0" fmla="*/ 1013484 h 3242515"/>
                <a:gd name="connsiteX1" fmla="*/ 1465811 w 2196232"/>
                <a:gd name="connsiteY1" fmla="*/ 24 h 3242515"/>
                <a:gd name="connsiteX2" fmla="*/ 1486130 w 2196232"/>
                <a:gd name="connsiteY2" fmla="*/ 1038158 h 3242515"/>
                <a:gd name="connsiteX3" fmla="*/ 1859510 w 2196232"/>
                <a:gd name="connsiteY3" fmla="*/ 695258 h 3242515"/>
                <a:gd name="connsiteX4" fmla="*/ 1760450 w 2196232"/>
                <a:gd name="connsiteY4" fmla="*/ 1967798 h 3242515"/>
                <a:gd name="connsiteX5" fmla="*/ 2050010 w 2196232"/>
                <a:gd name="connsiteY5" fmla="*/ 1617278 h 3242515"/>
                <a:gd name="connsiteX6" fmla="*/ 1912851 w 2196232"/>
                <a:gd name="connsiteY6" fmla="*/ 2524058 h 3242515"/>
                <a:gd name="connsiteX7" fmla="*/ 2179551 w 2196232"/>
                <a:gd name="connsiteY7" fmla="*/ 2333558 h 3242515"/>
                <a:gd name="connsiteX8" fmla="*/ 1602971 w 2196232"/>
                <a:gd name="connsiteY8" fmla="*/ 3242515 h 3242515"/>
                <a:gd name="connsiteX9" fmla="*/ 228468 w 2196232"/>
                <a:gd name="connsiteY9" fmla="*/ 2145235 h 3242515"/>
                <a:gd name="connsiteX10" fmla="*/ 716510 w 2196232"/>
                <a:gd name="connsiteY10" fmla="*/ 2516439 h 3242515"/>
                <a:gd name="connsiteX11" fmla="*/ 230 w 2196232"/>
                <a:gd name="connsiteY11" fmla="*/ 725739 h 3242515"/>
                <a:gd name="connsiteX12" fmla="*/ 495530 w 2196232"/>
                <a:gd name="connsiteY12" fmla="*/ 1053399 h 3242515"/>
                <a:gd name="connsiteX13" fmla="*/ 860928 w 2196232"/>
                <a:gd name="connsiteY13" fmla="*/ 1013484 h 3242515"/>
                <a:gd name="connsiteX0" fmla="*/ 106548 w 2196232"/>
                <a:gd name="connsiteY0" fmla="*/ 0 h 3722551"/>
                <a:gd name="connsiteX1" fmla="*/ 1465811 w 2196232"/>
                <a:gd name="connsiteY1" fmla="*/ 480060 h 3722551"/>
                <a:gd name="connsiteX2" fmla="*/ 1486130 w 2196232"/>
                <a:gd name="connsiteY2" fmla="*/ 1518194 h 3722551"/>
                <a:gd name="connsiteX3" fmla="*/ 1859510 w 2196232"/>
                <a:gd name="connsiteY3" fmla="*/ 1175294 h 3722551"/>
                <a:gd name="connsiteX4" fmla="*/ 1760450 w 2196232"/>
                <a:gd name="connsiteY4" fmla="*/ 2447834 h 3722551"/>
                <a:gd name="connsiteX5" fmla="*/ 2050010 w 2196232"/>
                <a:gd name="connsiteY5" fmla="*/ 2097314 h 3722551"/>
                <a:gd name="connsiteX6" fmla="*/ 1912851 w 2196232"/>
                <a:gd name="connsiteY6" fmla="*/ 3004094 h 3722551"/>
                <a:gd name="connsiteX7" fmla="*/ 2179551 w 2196232"/>
                <a:gd name="connsiteY7" fmla="*/ 2813594 h 3722551"/>
                <a:gd name="connsiteX8" fmla="*/ 1602971 w 2196232"/>
                <a:gd name="connsiteY8" fmla="*/ 3722551 h 3722551"/>
                <a:gd name="connsiteX9" fmla="*/ 228468 w 2196232"/>
                <a:gd name="connsiteY9" fmla="*/ 2625271 h 3722551"/>
                <a:gd name="connsiteX10" fmla="*/ 716510 w 2196232"/>
                <a:gd name="connsiteY10" fmla="*/ 2996475 h 3722551"/>
                <a:gd name="connsiteX11" fmla="*/ 230 w 2196232"/>
                <a:gd name="connsiteY11" fmla="*/ 1205775 h 3722551"/>
                <a:gd name="connsiteX12" fmla="*/ 495530 w 2196232"/>
                <a:gd name="connsiteY12" fmla="*/ 1533435 h 3722551"/>
                <a:gd name="connsiteX13" fmla="*/ 106548 w 2196232"/>
                <a:gd name="connsiteY13" fmla="*/ 0 h 3722551"/>
                <a:gd name="connsiteX0" fmla="*/ 106548 w 2196232"/>
                <a:gd name="connsiteY0" fmla="*/ 68596 h 3791147"/>
                <a:gd name="connsiteX1" fmla="*/ 1542011 w 2196232"/>
                <a:gd name="connsiteY1" fmla="*/ 16 h 3791147"/>
                <a:gd name="connsiteX2" fmla="*/ 1486130 w 2196232"/>
                <a:gd name="connsiteY2" fmla="*/ 1586790 h 3791147"/>
                <a:gd name="connsiteX3" fmla="*/ 1859510 w 2196232"/>
                <a:gd name="connsiteY3" fmla="*/ 1243890 h 3791147"/>
                <a:gd name="connsiteX4" fmla="*/ 1760450 w 2196232"/>
                <a:gd name="connsiteY4" fmla="*/ 2516430 h 3791147"/>
                <a:gd name="connsiteX5" fmla="*/ 2050010 w 2196232"/>
                <a:gd name="connsiteY5" fmla="*/ 2165910 h 3791147"/>
                <a:gd name="connsiteX6" fmla="*/ 1912851 w 2196232"/>
                <a:gd name="connsiteY6" fmla="*/ 3072690 h 3791147"/>
                <a:gd name="connsiteX7" fmla="*/ 2179551 w 2196232"/>
                <a:gd name="connsiteY7" fmla="*/ 2882190 h 3791147"/>
                <a:gd name="connsiteX8" fmla="*/ 1602971 w 2196232"/>
                <a:gd name="connsiteY8" fmla="*/ 3791147 h 3791147"/>
                <a:gd name="connsiteX9" fmla="*/ 228468 w 2196232"/>
                <a:gd name="connsiteY9" fmla="*/ 2693867 h 3791147"/>
                <a:gd name="connsiteX10" fmla="*/ 716510 w 2196232"/>
                <a:gd name="connsiteY10" fmla="*/ 3065071 h 3791147"/>
                <a:gd name="connsiteX11" fmla="*/ 230 w 2196232"/>
                <a:gd name="connsiteY11" fmla="*/ 1274371 h 3791147"/>
                <a:gd name="connsiteX12" fmla="*/ 495530 w 2196232"/>
                <a:gd name="connsiteY12" fmla="*/ 1602031 h 3791147"/>
                <a:gd name="connsiteX13" fmla="*/ 106548 w 2196232"/>
                <a:gd name="connsiteY13" fmla="*/ 68596 h 3791147"/>
                <a:gd name="connsiteX0" fmla="*/ 106548 w 2196232"/>
                <a:gd name="connsiteY0" fmla="*/ 68596 h 3791147"/>
                <a:gd name="connsiteX1" fmla="*/ 1356590 w 2196232"/>
                <a:gd name="connsiteY1" fmla="*/ 268531 h 3791147"/>
                <a:gd name="connsiteX2" fmla="*/ 1542011 w 2196232"/>
                <a:gd name="connsiteY2" fmla="*/ 16 h 3791147"/>
                <a:gd name="connsiteX3" fmla="*/ 1486130 w 2196232"/>
                <a:gd name="connsiteY3" fmla="*/ 1586790 h 3791147"/>
                <a:gd name="connsiteX4" fmla="*/ 1859510 w 2196232"/>
                <a:gd name="connsiteY4" fmla="*/ 1243890 h 3791147"/>
                <a:gd name="connsiteX5" fmla="*/ 1760450 w 2196232"/>
                <a:gd name="connsiteY5" fmla="*/ 2516430 h 3791147"/>
                <a:gd name="connsiteX6" fmla="*/ 2050010 w 2196232"/>
                <a:gd name="connsiteY6" fmla="*/ 2165910 h 3791147"/>
                <a:gd name="connsiteX7" fmla="*/ 1912851 w 2196232"/>
                <a:gd name="connsiteY7" fmla="*/ 3072690 h 3791147"/>
                <a:gd name="connsiteX8" fmla="*/ 2179551 w 2196232"/>
                <a:gd name="connsiteY8" fmla="*/ 2882190 h 3791147"/>
                <a:gd name="connsiteX9" fmla="*/ 1602971 w 2196232"/>
                <a:gd name="connsiteY9" fmla="*/ 3791147 h 3791147"/>
                <a:gd name="connsiteX10" fmla="*/ 228468 w 2196232"/>
                <a:gd name="connsiteY10" fmla="*/ 2693867 h 3791147"/>
                <a:gd name="connsiteX11" fmla="*/ 716510 w 2196232"/>
                <a:gd name="connsiteY11" fmla="*/ 3065071 h 3791147"/>
                <a:gd name="connsiteX12" fmla="*/ 230 w 2196232"/>
                <a:gd name="connsiteY12" fmla="*/ 1274371 h 3791147"/>
                <a:gd name="connsiteX13" fmla="*/ 495530 w 2196232"/>
                <a:gd name="connsiteY13" fmla="*/ 1602031 h 3791147"/>
                <a:gd name="connsiteX14" fmla="*/ 106548 w 2196232"/>
                <a:gd name="connsiteY14" fmla="*/ 68596 h 3791147"/>
                <a:gd name="connsiteX0" fmla="*/ 106548 w 2196232"/>
                <a:gd name="connsiteY0" fmla="*/ 68596 h 3791147"/>
                <a:gd name="connsiteX1" fmla="*/ 533630 w 2196232"/>
                <a:gd name="connsiteY1" fmla="*/ 702871 h 3791147"/>
                <a:gd name="connsiteX2" fmla="*/ 1356590 w 2196232"/>
                <a:gd name="connsiteY2" fmla="*/ 268531 h 3791147"/>
                <a:gd name="connsiteX3" fmla="*/ 1542011 w 2196232"/>
                <a:gd name="connsiteY3" fmla="*/ 16 h 3791147"/>
                <a:gd name="connsiteX4" fmla="*/ 1486130 w 2196232"/>
                <a:gd name="connsiteY4" fmla="*/ 1586790 h 3791147"/>
                <a:gd name="connsiteX5" fmla="*/ 1859510 w 2196232"/>
                <a:gd name="connsiteY5" fmla="*/ 1243890 h 3791147"/>
                <a:gd name="connsiteX6" fmla="*/ 1760450 w 2196232"/>
                <a:gd name="connsiteY6" fmla="*/ 2516430 h 3791147"/>
                <a:gd name="connsiteX7" fmla="*/ 2050010 w 2196232"/>
                <a:gd name="connsiteY7" fmla="*/ 2165910 h 3791147"/>
                <a:gd name="connsiteX8" fmla="*/ 1912851 w 2196232"/>
                <a:gd name="connsiteY8" fmla="*/ 3072690 h 3791147"/>
                <a:gd name="connsiteX9" fmla="*/ 2179551 w 2196232"/>
                <a:gd name="connsiteY9" fmla="*/ 2882190 h 3791147"/>
                <a:gd name="connsiteX10" fmla="*/ 1602971 w 2196232"/>
                <a:gd name="connsiteY10" fmla="*/ 3791147 h 3791147"/>
                <a:gd name="connsiteX11" fmla="*/ 228468 w 2196232"/>
                <a:gd name="connsiteY11" fmla="*/ 2693867 h 3791147"/>
                <a:gd name="connsiteX12" fmla="*/ 716510 w 2196232"/>
                <a:gd name="connsiteY12" fmla="*/ 3065071 h 3791147"/>
                <a:gd name="connsiteX13" fmla="*/ 230 w 2196232"/>
                <a:gd name="connsiteY13" fmla="*/ 1274371 h 3791147"/>
                <a:gd name="connsiteX14" fmla="*/ 495530 w 2196232"/>
                <a:gd name="connsiteY14" fmla="*/ 1602031 h 3791147"/>
                <a:gd name="connsiteX15" fmla="*/ 106548 w 2196232"/>
                <a:gd name="connsiteY15" fmla="*/ 68596 h 3791147"/>
                <a:gd name="connsiteX0" fmla="*/ 106548 w 2196232"/>
                <a:gd name="connsiteY0" fmla="*/ 869950 h 4592501"/>
                <a:gd name="connsiteX1" fmla="*/ 533630 w 2196232"/>
                <a:gd name="connsiteY1" fmla="*/ 1504225 h 4592501"/>
                <a:gd name="connsiteX2" fmla="*/ 1412470 w 2196232"/>
                <a:gd name="connsiteY2" fmla="*/ 3085 h 4592501"/>
                <a:gd name="connsiteX3" fmla="*/ 1356590 w 2196232"/>
                <a:gd name="connsiteY3" fmla="*/ 1069885 h 4592501"/>
                <a:gd name="connsiteX4" fmla="*/ 1542011 w 2196232"/>
                <a:gd name="connsiteY4" fmla="*/ 801370 h 4592501"/>
                <a:gd name="connsiteX5" fmla="*/ 1486130 w 2196232"/>
                <a:gd name="connsiteY5" fmla="*/ 2388144 h 4592501"/>
                <a:gd name="connsiteX6" fmla="*/ 1859510 w 2196232"/>
                <a:gd name="connsiteY6" fmla="*/ 2045244 h 4592501"/>
                <a:gd name="connsiteX7" fmla="*/ 1760450 w 2196232"/>
                <a:gd name="connsiteY7" fmla="*/ 3317784 h 4592501"/>
                <a:gd name="connsiteX8" fmla="*/ 2050010 w 2196232"/>
                <a:gd name="connsiteY8" fmla="*/ 2967264 h 4592501"/>
                <a:gd name="connsiteX9" fmla="*/ 1912851 w 2196232"/>
                <a:gd name="connsiteY9" fmla="*/ 3874044 h 4592501"/>
                <a:gd name="connsiteX10" fmla="*/ 2179551 w 2196232"/>
                <a:gd name="connsiteY10" fmla="*/ 3683544 h 4592501"/>
                <a:gd name="connsiteX11" fmla="*/ 1602971 w 2196232"/>
                <a:gd name="connsiteY11" fmla="*/ 4592501 h 4592501"/>
                <a:gd name="connsiteX12" fmla="*/ 228468 w 2196232"/>
                <a:gd name="connsiteY12" fmla="*/ 3495221 h 4592501"/>
                <a:gd name="connsiteX13" fmla="*/ 716510 w 2196232"/>
                <a:gd name="connsiteY13" fmla="*/ 3866425 h 4592501"/>
                <a:gd name="connsiteX14" fmla="*/ 230 w 2196232"/>
                <a:gd name="connsiteY14" fmla="*/ 2075725 h 4592501"/>
                <a:gd name="connsiteX15" fmla="*/ 495530 w 2196232"/>
                <a:gd name="connsiteY15" fmla="*/ 2403385 h 4592501"/>
                <a:gd name="connsiteX16" fmla="*/ 106548 w 2196232"/>
                <a:gd name="connsiteY16" fmla="*/ 869950 h 4592501"/>
                <a:gd name="connsiteX0" fmla="*/ 106548 w 2196232"/>
                <a:gd name="connsiteY0" fmla="*/ 911034 h 4633585"/>
                <a:gd name="connsiteX1" fmla="*/ 533630 w 2196232"/>
                <a:gd name="connsiteY1" fmla="*/ 1545309 h 4633585"/>
                <a:gd name="connsiteX2" fmla="*/ 1171170 w 2196232"/>
                <a:gd name="connsiteY2" fmla="*/ 336269 h 4633585"/>
                <a:gd name="connsiteX3" fmla="*/ 1412470 w 2196232"/>
                <a:gd name="connsiteY3" fmla="*/ 44169 h 4633585"/>
                <a:gd name="connsiteX4" fmla="*/ 1356590 w 2196232"/>
                <a:gd name="connsiteY4" fmla="*/ 1110969 h 4633585"/>
                <a:gd name="connsiteX5" fmla="*/ 1542011 w 2196232"/>
                <a:gd name="connsiteY5" fmla="*/ 842454 h 4633585"/>
                <a:gd name="connsiteX6" fmla="*/ 1486130 w 2196232"/>
                <a:gd name="connsiteY6" fmla="*/ 2429228 h 4633585"/>
                <a:gd name="connsiteX7" fmla="*/ 1859510 w 2196232"/>
                <a:gd name="connsiteY7" fmla="*/ 2086328 h 4633585"/>
                <a:gd name="connsiteX8" fmla="*/ 1760450 w 2196232"/>
                <a:gd name="connsiteY8" fmla="*/ 3358868 h 4633585"/>
                <a:gd name="connsiteX9" fmla="*/ 2050010 w 2196232"/>
                <a:gd name="connsiteY9" fmla="*/ 3008348 h 4633585"/>
                <a:gd name="connsiteX10" fmla="*/ 1912851 w 2196232"/>
                <a:gd name="connsiteY10" fmla="*/ 3915128 h 4633585"/>
                <a:gd name="connsiteX11" fmla="*/ 2179551 w 2196232"/>
                <a:gd name="connsiteY11" fmla="*/ 3724628 h 4633585"/>
                <a:gd name="connsiteX12" fmla="*/ 1602971 w 2196232"/>
                <a:gd name="connsiteY12" fmla="*/ 4633585 h 4633585"/>
                <a:gd name="connsiteX13" fmla="*/ 228468 w 2196232"/>
                <a:gd name="connsiteY13" fmla="*/ 3536305 h 4633585"/>
                <a:gd name="connsiteX14" fmla="*/ 716510 w 2196232"/>
                <a:gd name="connsiteY14" fmla="*/ 3907509 h 4633585"/>
                <a:gd name="connsiteX15" fmla="*/ 230 w 2196232"/>
                <a:gd name="connsiteY15" fmla="*/ 2116809 h 4633585"/>
                <a:gd name="connsiteX16" fmla="*/ 495530 w 2196232"/>
                <a:gd name="connsiteY16" fmla="*/ 2444469 h 4633585"/>
                <a:gd name="connsiteX17" fmla="*/ 106548 w 2196232"/>
                <a:gd name="connsiteY17" fmla="*/ 911034 h 4633585"/>
                <a:gd name="connsiteX0" fmla="*/ 106548 w 2196232"/>
                <a:gd name="connsiteY0" fmla="*/ 1174949 h 4897500"/>
                <a:gd name="connsiteX1" fmla="*/ 533630 w 2196232"/>
                <a:gd name="connsiteY1" fmla="*/ 1809224 h 4897500"/>
                <a:gd name="connsiteX2" fmla="*/ 320270 w 2196232"/>
                <a:gd name="connsiteY2" fmla="*/ 28684 h 4897500"/>
                <a:gd name="connsiteX3" fmla="*/ 1171170 w 2196232"/>
                <a:gd name="connsiteY3" fmla="*/ 600184 h 4897500"/>
                <a:gd name="connsiteX4" fmla="*/ 1412470 w 2196232"/>
                <a:gd name="connsiteY4" fmla="*/ 308084 h 4897500"/>
                <a:gd name="connsiteX5" fmla="*/ 1356590 w 2196232"/>
                <a:gd name="connsiteY5" fmla="*/ 1374884 h 4897500"/>
                <a:gd name="connsiteX6" fmla="*/ 1542011 w 2196232"/>
                <a:gd name="connsiteY6" fmla="*/ 1106369 h 4897500"/>
                <a:gd name="connsiteX7" fmla="*/ 1486130 w 2196232"/>
                <a:gd name="connsiteY7" fmla="*/ 2693143 h 4897500"/>
                <a:gd name="connsiteX8" fmla="*/ 1859510 w 2196232"/>
                <a:gd name="connsiteY8" fmla="*/ 2350243 h 4897500"/>
                <a:gd name="connsiteX9" fmla="*/ 1760450 w 2196232"/>
                <a:gd name="connsiteY9" fmla="*/ 3622783 h 4897500"/>
                <a:gd name="connsiteX10" fmla="*/ 2050010 w 2196232"/>
                <a:gd name="connsiteY10" fmla="*/ 3272263 h 4897500"/>
                <a:gd name="connsiteX11" fmla="*/ 1912851 w 2196232"/>
                <a:gd name="connsiteY11" fmla="*/ 4179043 h 4897500"/>
                <a:gd name="connsiteX12" fmla="*/ 2179551 w 2196232"/>
                <a:gd name="connsiteY12" fmla="*/ 3988543 h 4897500"/>
                <a:gd name="connsiteX13" fmla="*/ 1602971 w 2196232"/>
                <a:gd name="connsiteY13" fmla="*/ 4897500 h 4897500"/>
                <a:gd name="connsiteX14" fmla="*/ 228468 w 2196232"/>
                <a:gd name="connsiteY14" fmla="*/ 3800220 h 4897500"/>
                <a:gd name="connsiteX15" fmla="*/ 716510 w 2196232"/>
                <a:gd name="connsiteY15" fmla="*/ 4171424 h 4897500"/>
                <a:gd name="connsiteX16" fmla="*/ 230 w 2196232"/>
                <a:gd name="connsiteY16" fmla="*/ 2380724 h 4897500"/>
                <a:gd name="connsiteX17" fmla="*/ 495530 w 2196232"/>
                <a:gd name="connsiteY17" fmla="*/ 2708384 h 4897500"/>
                <a:gd name="connsiteX18" fmla="*/ 106548 w 2196232"/>
                <a:gd name="connsiteY18" fmla="*/ 1174949 h 4897500"/>
                <a:gd name="connsiteX0" fmla="*/ 106548 w 2196232"/>
                <a:gd name="connsiteY0" fmla="*/ 1245434 h 4967985"/>
                <a:gd name="connsiteX1" fmla="*/ 533630 w 2196232"/>
                <a:gd name="connsiteY1" fmla="*/ 1879709 h 4967985"/>
                <a:gd name="connsiteX2" fmla="*/ 320270 w 2196232"/>
                <a:gd name="connsiteY2" fmla="*/ 99169 h 4967985"/>
                <a:gd name="connsiteX3" fmla="*/ 498070 w 2196232"/>
                <a:gd name="connsiteY3" fmla="*/ 289669 h 4967985"/>
                <a:gd name="connsiteX4" fmla="*/ 1171170 w 2196232"/>
                <a:gd name="connsiteY4" fmla="*/ 670669 h 4967985"/>
                <a:gd name="connsiteX5" fmla="*/ 1412470 w 2196232"/>
                <a:gd name="connsiteY5" fmla="*/ 378569 h 4967985"/>
                <a:gd name="connsiteX6" fmla="*/ 1356590 w 2196232"/>
                <a:gd name="connsiteY6" fmla="*/ 1445369 h 4967985"/>
                <a:gd name="connsiteX7" fmla="*/ 1542011 w 2196232"/>
                <a:gd name="connsiteY7" fmla="*/ 1176854 h 4967985"/>
                <a:gd name="connsiteX8" fmla="*/ 1486130 w 2196232"/>
                <a:gd name="connsiteY8" fmla="*/ 2763628 h 4967985"/>
                <a:gd name="connsiteX9" fmla="*/ 1859510 w 2196232"/>
                <a:gd name="connsiteY9" fmla="*/ 2420728 h 4967985"/>
                <a:gd name="connsiteX10" fmla="*/ 1760450 w 2196232"/>
                <a:gd name="connsiteY10" fmla="*/ 3693268 h 4967985"/>
                <a:gd name="connsiteX11" fmla="*/ 2050010 w 2196232"/>
                <a:gd name="connsiteY11" fmla="*/ 3342748 h 4967985"/>
                <a:gd name="connsiteX12" fmla="*/ 1912851 w 2196232"/>
                <a:gd name="connsiteY12" fmla="*/ 4249528 h 4967985"/>
                <a:gd name="connsiteX13" fmla="*/ 2179551 w 2196232"/>
                <a:gd name="connsiteY13" fmla="*/ 4059028 h 4967985"/>
                <a:gd name="connsiteX14" fmla="*/ 1602971 w 2196232"/>
                <a:gd name="connsiteY14" fmla="*/ 4967985 h 4967985"/>
                <a:gd name="connsiteX15" fmla="*/ 228468 w 2196232"/>
                <a:gd name="connsiteY15" fmla="*/ 3870705 h 4967985"/>
                <a:gd name="connsiteX16" fmla="*/ 716510 w 2196232"/>
                <a:gd name="connsiteY16" fmla="*/ 4241909 h 4967985"/>
                <a:gd name="connsiteX17" fmla="*/ 230 w 2196232"/>
                <a:gd name="connsiteY17" fmla="*/ 2451209 h 4967985"/>
                <a:gd name="connsiteX18" fmla="*/ 495530 w 2196232"/>
                <a:gd name="connsiteY18" fmla="*/ 2778869 h 4967985"/>
                <a:gd name="connsiteX19" fmla="*/ 106548 w 2196232"/>
                <a:gd name="connsiteY19" fmla="*/ 1245434 h 4967985"/>
                <a:gd name="connsiteX0" fmla="*/ 106548 w 2196232"/>
                <a:gd name="connsiteY0" fmla="*/ 1708381 h 5430932"/>
                <a:gd name="connsiteX1" fmla="*/ 533630 w 2196232"/>
                <a:gd name="connsiteY1" fmla="*/ 2342656 h 5430932"/>
                <a:gd name="connsiteX2" fmla="*/ 320270 w 2196232"/>
                <a:gd name="connsiteY2" fmla="*/ 562116 h 5430932"/>
                <a:gd name="connsiteX3" fmla="*/ 498070 w 2196232"/>
                <a:gd name="connsiteY3" fmla="*/ 752616 h 5430932"/>
                <a:gd name="connsiteX4" fmla="*/ 1044170 w 2196232"/>
                <a:gd name="connsiteY4" fmla="*/ 3317 h 5430932"/>
                <a:gd name="connsiteX5" fmla="*/ 1171170 w 2196232"/>
                <a:gd name="connsiteY5" fmla="*/ 1133616 h 5430932"/>
                <a:gd name="connsiteX6" fmla="*/ 1412470 w 2196232"/>
                <a:gd name="connsiteY6" fmla="*/ 841516 h 5430932"/>
                <a:gd name="connsiteX7" fmla="*/ 1356590 w 2196232"/>
                <a:gd name="connsiteY7" fmla="*/ 1908316 h 5430932"/>
                <a:gd name="connsiteX8" fmla="*/ 1542011 w 2196232"/>
                <a:gd name="connsiteY8" fmla="*/ 1639801 h 5430932"/>
                <a:gd name="connsiteX9" fmla="*/ 1486130 w 2196232"/>
                <a:gd name="connsiteY9" fmla="*/ 3226575 h 5430932"/>
                <a:gd name="connsiteX10" fmla="*/ 1859510 w 2196232"/>
                <a:gd name="connsiteY10" fmla="*/ 2883675 h 5430932"/>
                <a:gd name="connsiteX11" fmla="*/ 1760450 w 2196232"/>
                <a:gd name="connsiteY11" fmla="*/ 4156215 h 5430932"/>
                <a:gd name="connsiteX12" fmla="*/ 2050010 w 2196232"/>
                <a:gd name="connsiteY12" fmla="*/ 3805695 h 5430932"/>
                <a:gd name="connsiteX13" fmla="*/ 1912851 w 2196232"/>
                <a:gd name="connsiteY13" fmla="*/ 4712475 h 5430932"/>
                <a:gd name="connsiteX14" fmla="*/ 2179551 w 2196232"/>
                <a:gd name="connsiteY14" fmla="*/ 4521975 h 5430932"/>
                <a:gd name="connsiteX15" fmla="*/ 1602971 w 2196232"/>
                <a:gd name="connsiteY15" fmla="*/ 5430932 h 5430932"/>
                <a:gd name="connsiteX16" fmla="*/ 228468 w 2196232"/>
                <a:gd name="connsiteY16" fmla="*/ 4333652 h 5430932"/>
                <a:gd name="connsiteX17" fmla="*/ 716510 w 2196232"/>
                <a:gd name="connsiteY17" fmla="*/ 4704856 h 5430932"/>
                <a:gd name="connsiteX18" fmla="*/ 230 w 2196232"/>
                <a:gd name="connsiteY18" fmla="*/ 2914156 h 5430932"/>
                <a:gd name="connsiteX19" fmla="*/ 495530 w 2196232"/>
                <a:gd name="connsiteY19" fmla="*/ 3241816 h 5430932"/>
                <a:gd name="connsiteX20" fmla="*/ 106548 w 2196232"/>
                <a:gd name="connsiteY20" fmla="*/ 1708381 h 5430932"/>
                <a:gd name="connsiteX0" fmla="*/ 106548 w 2196232"/>
                <a:gd name="connsiteY0" fmla="*/ 1708336 h 5430887"/>
                <a:gd name="connsiteX1" fmla="*/ 533630 w 2196232"/>
                <a:gd name="connsiteY1" fmla="*/ 2342611 h 5430887"/>
                <a:gd name="connsiteX2" fmla="*/ 320270 w 2196232"/>
                <a:gd name="connsiteY2" fmla="*/ 562071 h 5430887"/>
                <a:gd name="connsiteX3" fmla="*/ 459970 w 2196232"/>
                <a:gd name="connsiteY3" fmla="*/ 765271 h 5430887"/>
                <a:gd name="connsiteX4" fmla="*/ 1044170 w 2196232"/>
                <a:gd name="connsiteY4" fmla="*/ 3272 h 5430887"/>
                <a:gd name="connsiteX5" fmla="*/ 1171170 w 2196232"/>
                <a:gd name="connsiteY5" fmla="*/ 1133571 h 5430887"/>
                <a:gd name="connsiteX6" fmla="*/ 1412470 w 2196232"/>
                <a:gd name="connsiteY6" fmla="*/ 841471 h 5430887"/>
                <a:gd name="connsiteX7" fmla="*/ 1356590 w 2196232"/>
                <a:gd name="connsiteY7" fmla="*/ 1908271 h 5430887"/>
                <a:gd name="connsiteX8" fmla="*/ 1542011 w 2196232"/>
                <a:gd name="connsiteY8" fmla="*/ 1639756 h 5430887"/>
                <a:gd name="connsiteX9" fmla="*/ 1486130 w 2196232"/>
                <a:gd name="connsiteY9" fmla="*/ 3226530 h 5430887"/>
                <a:gd name="connsiteX10" fmla="*/ 1859510 w 2196232"/>
                <a:gd name="connsiteY10" fmla="*/ 2883630 h 5430887"/>
                <a:gd name="connsiteX11" fmla="*/ 1760450 w 2196232"/>
                <a:gd name="connsiteY11" fmla="*/ 4156170 h 5430887"/>
                <a:gd name="connsiteX12" fmla="*/ 2050010 w 2196232"/>
                <a:gd name="connsiteY12" fmla="*/ 3805650 h 5430887"/>
                <a:gd name="connsiteX13" fmla="*/ 1912851 w 2196232"/>
                <a:gd name="connsiteY13" fmla="*/ 4712430 h 5430887"/>
                <a:gd name="connsiteX14" fmla="*/ 2179551 w 2196232"/>
                <a:gd name="connsiteY14" fmla="*/ 4521930 h 5430887"/>
                <a:gd name="connsiteX15" fmla="*/ 1602971 w 2196232"/>
                <a:gd name="connsiteY15" fmla="*/ 5430887 h 5430887"/>
                <a:gd name="connsiteX16" fmla="*/ 228468 w 2196232"/>
                <a:gd name="connsiteY16" fmla="*/ 4333607 h 5430887"/>
                <a:gd name="connsiteX17" fmla="*/ 716510 w 2196232"/>
                <a:gd name="connsiteY17" fmla="*/ 4704811 h 5430887"/>
                <a:gd name="connsiteX18" fmla="*/ 230 w 2196232"/>
                <a:gd name="connsiteY18" fmla="*/ 2914111 h 5430887"/>
                <a:gd name="connsiteX19" fmla="*/ 495530 w 2196232"/>
                <a:gd name="connsiteY19" fmla="*/ 3241771 h 5430887"/>
                <a:gd name="connsiteX20" fmla="*/ 106548 w 2196232"/>
                <a:gd name="connsiteY20" fmla="*/ 1708336 h 5430887"/>
                <a:gd name="connsiteX0" fmla="*/ 106548 w 2196232"/>
                <a:gd name="connsiteY0" fmla="*/ 1708525 h 5431076"/>
                <a:gd name="connsiteX1" fmla="*/ 533630 w 2196232"/>
                <a:gd name="connsiteY1" fmla="*/ 2342800 h 5431076"/>
                <a:gd name="connsiteX2" fmla="*/ 320270 w 2196232"/>
                <a:gd name="connsiteY2" fmla="*/ 562260 h 5431076"/>
                <a:gd name="connsiteX3" fmla="*/ 396470 w 2196232"/>
                <a:gd name="connsiteY3" fmla="*/ 714660 h 5431076"/>
                <a:gd name="connsiteX4" fmla="*/ 1044170 w 2196232"/>
                <a:gd name="connsiteY4" fmla="*/ 3461 h 5431076"/>
                <a:gd name="connsiteX5" fmla="*/ 1171170 w 2196232"/>
                <a:gd name="connsiteY5" fmla="*/ 1133760 h 5431076"/>
                <a:gd name="connsiteX6" fmla="*/ 1412470 w 2196232"/>
                <a:gd name="connsiteY6" fmla="*/ 841660 h 5431076"/>
                <a:gd name="connsiteX7" fmla="*/ 1356590 w 2196232"/>
                <a:gd name="connsiteY7" fmla="*/ 1908460 h 5431076"/>
                <a:gd name="connsiteX8" fmla="*/ 1542011 w 2196232"/>
                <a:gd name="connsiteY8" fmla="*/ 1639945 h 5431076"/>
                <a:gd name="connsiteX9" fmla="*/ 1486130 w 2196232"/>
                <a:gd name="connsiteY9" fmla="*/ 3226719 h 5431076"/>
                <a:gd name="connsiteX10" fmla="*/ 1859510 w 2196232"/>
                <a:gd name="connsiteY10" fmla="*/ 2883819 h 5431076"/>
                <a:gd name="connsiteX11" fmla="*/ 1760450 w 2196232"/>
                <a:gd name="connsiteY11" fmla="*/ 4156359 h 5431076"/>
                <a:gd name="connsiteX12" fmla="*/ 2050010 w 2196232"/>
                <a:gd name="connsiteY12" fmla="*/ 3805839 h 5431076"/>
                <a:gd name="connsiteX13" fmla="*/ 1912851 w 2196232"/>
                <a:gd name="connsiteY13" fmla="*/ 4712619 h 5431076"/>
                <a:gd name="connsiteX14" fmla="*/ 2179551 w 2196232"/>
                <a:gd name="connsiteY14" fmla="*/ 4522119 h 5431076"/>
                <a:gd name="connsiteX15" fmla="*/ 1602971 w 2196232"/>
                <a:gd name="connsiteY15" fmla="*/ 5431076 h 5431076"/>
                <a:gd name="connsiteX16" fmla="*/ 228468 w 2196232"/>
                <a:gd name="connsiteY16" fmla="*/ 4333796 h 5431076"/>
                <a:gd name="connsiteX17" fmla="*/ 716510 w 2196232"/>
                <a:gd name="connsiteY17" fmla="*/ 4705000 h 5431076"/>
                <a:gd name="connsiteX18" fmla="*/ 230 w 2196232"/>
                <a:gd name="connsiteY18" fmla="*/ 2914300 h 5431076"/>
                <a:gd name="connsiteX19" fmla="*/ 495530 w 2196232"/>
                <a:gd name="connsiteY19" fmla="*/ 3241960 h 5431076"/>
                <a:gd name="connsiteX20" fmla="*/ 106548 w 2196232"/>
                <a:gd name="connsiteY20" fmla="*/ 1708525 h 5431076"/>
                <a:gd name="connsiteX0" fmla="*/ 106548 w 2196232"/>
                <a:gd name="connsiteY0" fmla="*/ 1708206 h 5430757"/>
                <a:gd name="connsiteX1" fmla="*/ 533630 w 2196232"/>
                <a:gd name="connsiteY1" fmla="*/ 2342481 h 5430757"/>
                <a:gd name="connsiteX2" fmla="*/ 320270 w 2196232"/>
                <a:gd name="connsiteY2" fmla="*/ 561941 h 5430757"/>
                <a:gd name="connsiteX3" fmla="*/ 466320 w 2196232"/>
                <a:gd name="connsiteY3" fmla="*/ 803241 h 5430757"/>
                <a:gd name="connsiteX4" fmla="*/ 1044170 w 2196232"/>
                <a:gd name="connsiteY4" fmla="*/ 3142 h 5430757"/>
                <a:gd name="connsiteX5" fmla="*/ 1171170 w 2196232"/>
                <a:gd name="connsiteY5" fmla="*/ 1133441 h 5430757"/>
                <a:gd name="connsiteX6" fmla="*/ 1412470 w 2196232"/>
                <a:gd name="connsiteY6" fmla="*/ 841341 h 5430757"/>
                <a:gd name="connsiteX7" fmla="*/ 1356590 w 2196232"/>
                <a:gd name="connsiteY7" fmla="*/ 1908141 h 5430757"/>
                <a:gd name="connsiteX8" fmla="*/ 1542011 w 2196232"/>
                <a:gd name="connsiteY8" fmla="*/ 1639626 h 5430757"/>
                <a:gd name="connsiteX9" fmla="*/ 1486130 w 2196232"/>
                <a:gd name="connsiteY9" fmla="*/ 3226400 h 5430757"/>
                <a:gd name="connsiteX10" fmla="*/ 1859510 w 2196232"/>
                <a:gd name="connsiteY10" fmla="*/ 2883500 h 5430757"/>
                <a:gd name="connsiteX11" fmla="*/ 1760450 w 2196232"/>
                <a:gd name="connsiteY11" fmla="*/ 4156040 h 5430757"/>
                <a:gd name="connsiteX12" fmla="*/ 2050010 w 2196232"/>
                <a:gd name="connsiteY12" fmla="*/ 3805520 h 5430757"/>
                <a:gd name="connsiteX13" fmla="*/ 1912851 w 2196232"/>
                <a:gd name="connsiteY13" fmla="*/ 4712300 h 5430757"/>
                <a:gd name="connsiteX14" fmla="*/ 2179551 w 2196232"/>
                <a:gd name="connsiteY14" fmla="*/ 4521800 h 5430757"/>
                <a:gd name="connsiteX15" fmla="*/ 1602971 w 2196232"/>
                <a:gd name="connsiteY15" fmla="*/ 5430757 h 5430757"/>
                <a:gd name="connsiteX16" fmla="*/ 228468 w 2196232"/>
                <a:gd name="connsiteY16" fmla="*/ 4333477 h 5430757"/>
                <a:gd name="connsiteX17" fmla="*/ 716510 w 2196232"/>
                <a:gd name="connsiteY17" fmla="*/ 4704681 h 5430757"/>
                <a:gd name="connsiteX18" fmla="*/ 230 w 2196232"/>
                <a:gd name="connsiteY18" fmla="*/ 2913981 h 5430757"/>
                <a:gd name="connsiteX19" fmla="*/ 495530 w 2196232"/>
                <a:gd name="connsiteY19" fmla="*/ 3241641 h 5430757"/>
                <a:gd name="connsiteX20" fmla="*/ 106548 w 2196232"/>
                <a:gd name="connsiteY20" fmla="*/ 1708206 h 5430757"/>
                <a:gd name="connsiteX0" fmla="*/ 106548 w 2196232"/>
                <a:gd name="connsiteY0" fmla="*/ 1713349 h 5435900"/>
                <a:gd name="connsiteX1" fmla="*/ 533630 w 2196232"/>
                <a:gd name="connsiteY1" fmla="*/ 2347624 h 5435900"/>
                <a:gd name="connsiteX2" fmla="*/ 320270 w 2196232"/>
                <a:gd name="connsiteY2" fmla="*/ 567084 h 5435900"/>
                <a:gd name="connsiteX3" fmla="*/ 466320 w 2196232"/>
                <a:gd name="connsiteY3" fmla="*/ 808384 h 5435900"/>
                <a:gd name="connsiteX4" fmla="*/ 1044170 w 2196232"/>
                <a:gd name="connsiteY4" fmla="*/ 8285 h 5435900"/>
                <a:gd name="connsiteX5" fmla="*/ 1171170 w 2196232"/>
                <a:gd name="connsiteY5" fmla="*/ 1138584 h 5435900"/>
                <a:gd name="connsiteX6" fmla="*/ 1412470 w 2196232"/>
                <a:gd name="connsiteY6" fmla="*/ 846484 h 5435900"/>
                <a:gd name="connsiteX7" fmla="*/ 1356590 w 2196232"/>
                <a:gd name="connsiteY7" fmla="*/ 1913284 h 5435900"/>
                <a:gd name="connsiteX8" fmla="*/ 1542011 w 2196232"/>
                <a:gd name="connsiteY8" fmla="*/ 1644769 h 5435900"/>
                <a:gd name="connsiteX9" fmla="*/ 1486130 w 2196232"/>
                <a:gd name="connsiteY9" fmla="*/ 3231543 h 5435900"/>
                <a:gd name="connsiteX10" fmla="*/ 1859510 w 2196232"/>
                <a:gd name="connsiteY10" fmla="*/ 2888643 h 5435900"/>
                <a:gd name="connsiteX11" fmla="*/ 1760450 w 2196232"/>
                <a:gd name="connsiteY11" fmla="*/ 4161183 h 5435900"/>
                <a:gd name="connsiteX12" fmla="*/ 2050010 w 2196232"/>
                <a:gd name="connsiteY12" fmla="*/ 3810663 h 5435900"/>
                <a:gd name="connsiteX13" fmla="*/ 1912851 w 2196232"/>
                <a:gd name="connsiteY13" fmla="*/ 4717443 h 5435900"/>
                <a:gd name="connsiteX14" fmla="*/ 2179551 w 2196232"/>
                <a:gd name="connsiteY14" fmla="*/ 4526943 h 5435900"/>
                <a:gd name="connsiteX15" fmla="*/ 1602971 w 2196232"/>
                <a:gd name="connsiteY15" fmla="*/ 5435900 h 5435900"/>
                <a:gd name="connsiteX16" fmla="*/ 228468 w 2196232"/>
                <a:gd name="connsiteY16" fmla="*/ 4338620 h 5435900"/>
                <a:gd name="connsiteX17" fmla="*/ 716510 w 2196232"/>
                <a:gd name="connsiteY17" fmla="*/ 4709824 h 5435900"/>
                <a:gd name="connsiteX18" fmla="*/ 230 w 2196232"/>
                <a:gd name="connsiteY18" fmla="*/ 2919124 h 5435900"/>
                <a:gd name="connsiteX19" fmla="*/ 495530 w 2196232"/>
                <a:gd name="connsiteY19" fmla="*/ 3246784 h 5435900"/>
                <a:gd name="connsiteX20" fmla="*/ 106548 w 2196232"/>
                <a:gd name="connsiteY20" fmla="*/ 1713349 h 5435900"/>
                <a:gd name="connsiteX0" fmla="*/ 106548 w 2196232"/>
                <a:gd name="connsiteY0" fmla="*/ 1706721 h 5429272"/>
                <a:gd name="connsiteX1" fmla="*/ 533630 w 2196232"/>
                <a:gd name="connsiteY1" fmla="*/ 2340996 h 5429272"/>
                <a:gd name="connsiteX2" fmla="*/ 320270 w 2196232"/>
                <a:gd name="connsiteY2" fmla="*/ 560456 h 5429272"/>
                <a:gd name="connsiteX3" fmla="*/ 466320 w 2196232"/>
                <a:gd name="connsiteY3" fmla="*/ 801756 h 5429272"/>
                <a:gd name="connsiteX4" fmla="*/ 1044170 w 2196232"/>
                <a:gd name="connsiteY4" fmla="*/ 1657 h 5429272"/>
                <a:gd name="connsiteX5" fmla="*/ 1171170 w 2196232"/>
                <a:gd name="connsiteY5" fmla="*/ 1131956 h 5429272"/>
                <a:gd name="connsiteX6" fmla="*/ 1412470 w 2196232"/>
                <a:gd name="connsiteY6" fmla="*/ 839856 h 5429272"/>
                <a:gd name="connsiteX7" fmla="*/ 1356590 w 2196232"/>
                <a:gd name="connsiteY7" fmla="*/ 1906656 h 5429272"/>
                <a:gd name="connsiteX8" fmla="*/ 1542011 w 2196232"/>
                <a:gd name="connsiteY8" fmla="*/ 1638141 h 5429272"/>
                <a:gd name="connsiteX9" fmla="*/ 1486130 w 2196232"/>
                <a:gd name="connsiteY9" fmla="*/ 3224915 h 5429272"/>
                <a:gd name="connsiteX10" fmla="*/ 1859510 w 2196232"/>
                <a:gd name="connsiteY10" fmla="*/ 2882015 h 5429272"/>
                <a:gd name="connsiteX11" fmla="*/ 1760450 w 2196232"/>
                <a:gd name="connsiteY11" fmla="*/ 4154555 h 5429272"/>
                <a:gd name="connsiteX12" fmla="*/ 2050010 w 2196232"/>
                <a:gd name="connsiteY12" fmla="*/ 3804035 h 5429272"/>
                <a:gd name="connsiteX13" fmla="*/ 1912851 w 2196232"/>
                <a:gd name="connsiteY13" fmla="*/ 4710815 h 5429272"/>
                <a:gd name="connsiteX14" fmla="*/ 2179551 w 2196232"/>
                <a:gd name="connsiteY14" fmla="*/ 4520315 h 5429272"/>
                <a:gd name="connsiteX15" fmla="*/ 1602971 w 2196232"/>
                <a:gd name="connsiteY15" fmla="*/ 5429272 h 5429272"/>
                <a:gd name="connsiteX16" fmla="*/ 228468 w 2196232"/>
                <a:gd name="connsiteY16" fmla="*/ 4331992 h 5429272"/>
                <a:gd name="connsiteX17" fmla="*/ 716510 w 2196232"/>
                <a:gd name="connsiteY17" fmla="*/ 4703196 h 5429272"/>
                <a:gd name="connsiteX18" fmla="*/ 230 w 2196232"/>
                <a:gd name="connsiteY18" fmla="*/ 2912496 h 5429272"/>
                <a:gd name="connsiteX19" fmla="*/ 495530 w 2196232"/>
                <a:gd name="connsiteY19" fmla="*/ 3240156 h 5429272"/>
                <a:gd name="connsiteX20" fmla="*/ 106548 w 2196232"/>
                <a:gd name="connsiteY20" fmla="*/ 1706721 h 5429272"/>
                <a:gd name="connsiteX0" fmla="*/ 106548 w 2196232"/>
                <a:gd name="connsiteY0" fmla="*/ 1707520 h 5430071"/>
                <a:gd name="connsiteX1" fmla="*/ 533630 w 2196232"/>
                <a:gd name="connsiteY1" fmla="*/ 2341795 h 5430071"/>
                <a:gd name="connsiteX2" fmla="*/ 320270 w 2196232"/>
                <a:gd name="connsiteY2" fmla="*/ 561255 h 5430071"/>
                <a:gd name="connsiteX3" fmla="*/ 466320 w 2196232"/>
                <a:gd name="connsiteY3" fmla="*/ 802555 h 5430071"/>
                <a:gd name="connsiteX4" fmla="*/ 1044170 w 2196232"/>
                <a:gd name="connsiteY4" fmla="*/ 2456 h 5430071"/>
                <a:gd name="connsiteX5" fmla="*/ 1171170 w 2196232"/>
                <a:gd name="connsiteY5" fmla="*/ 1132755 h 5430071"/>
                <a:gd name="connsiteX6" fmla="*/ 1412470 w 2196232"/>
                <a:gd name="connsiteY6" fmla="*/ 840655 h 5430071"/>
                <a:gd name="connsiteX7" fmla="*/ 1356590 w 2196232"/>
                <a:gd name="connsiteY7" fmla="*/ 1907455 h 5430071"/>
                <a:gd name="connsiteX8" fmla="*/ 1542011 w 2196232"/>
                <a:gd name="connsiteY8" fmla="*/ 1638940 h 5430071"/>
                <a:gd name="connsiteX9" fmla="*/ 1486130 w 2196232"/>
                <a:gd name="connsiteY9" fmla="*/ 3225714 h 5430071"/>
                <a:gd name="connsiteX10" fmla="*/ 1859510 w 2196232"/>
                <a:gd name="connsiteY10" fmla="*/ 2882814 h 5430071"/>
                <a:gd name="connsiteX11" fmla="*/ 1760450 w 2196232"/>
                <a:gd name="connsiteY11" fmla="*/ 4155354 h 5430071"/>
                <a:gd name="connsiteX12" fmla="*/ 2050010 w 2196232"/>
                <a:gd name="connsiteY12" fmla="*/ 3804834 h 5430071"/>
                <a:gd name="connsiteX13" fmla="*/ 1912851 w 2196232"/>
                <a:gd name="connsiteY13" fmla="*/ 4711614 h 5430071"/>
                <a:gd name="connsiteX14" fmla="*/ 2179551 w 2196232"/>
                <a:gd name="connsiteY14" fmla="*/ 4521114 h 5430071"/>
                <a:gd name="connsiteX15" fmla="*/ 1602971 w 2196232"/>
                <a:gd name="connsiteY15" fmla="*/ 5430071 h 5430071"/>
                <a:gd name="connsiteX16" fmla="*/ 228468 w 2196232"/>
                <a:gd name="connsiteY16" fmla="*/ 4332791 h 5430071"/>
                <a:gd name="connsiteX17" fmla="*/ 716510 w 2196232"/>
                <a:gd name="connsiteY17" fmla="*/ 4703995 h 5430071"/>
                <a:gd name="connsiteX18" fmla="*/ 230 w 2196232"/>
                <a:gd name="connsiteY18" fmla="*/ 2913295 h 5430071"/>
                <a:gd name="connsiteX19" fmla="*/ 495530 w 2196232"/>
                <a:gd name="connsiteY19" fmla="*/ 3240955 h 5430071"/>
                <a:gd name="connsiteX20" fmla="*/ 106548 w 2196232"/>
                <a:gd name="connsiteY20" fmla="*/ 1707520 h 5430071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71170 w 2196232"/>
                <a:gd name="connsiteY5" fmla="*/ 11139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71170 w 2196232"/>
                <a:gd name="connsiteY5" fmla="*/ 11139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769 w 2196453"/>
                <a:gd name="connsiteY0" fmla="*/ 1688711 h 5411262"/>
                <a:gd name="connsiteX1" fmla="*/ 533851 w 2196453"/>
                <a:gd name="connsiteY1" fmla="*/ 2373786 h 5411262"/>
                <a:gd name="connsiteX2" fmla="*/ 345891 w 2196453"/>
                <a:gd name="connsiteY2" fmla="*/ 536096 h 5411262"/>
                <a:gd name="connsiteX3" fmla="*/ 466541 w 2196453"/>
                <a:gd name="connsiteY3" fmla="*/ 783746 h 5411262"/>
                <a:gd name="connsiteX4" fmla="*/ 1057091 w 2196453"/>
                <a:gd name="connsiteY4" fmla="*/ 2697 h 5411262"/>
                <a:gd name="connsiteX5" fmla="*/ 1139641 w 2196453"/>
                <a:gd name="connsiteY5" fmla="*/ 1126646 h 5411262"/>
                <a:gd name="connsiteX6" fmla="*/ 1368241 w 2196453"/>
                <a:gd name="connsiteY6" fmla="*/ 821846 h 5411262"/>
                <a:gd name="connsiteX7" fmla="*/ 1356811 w 2196453"/>
                <a:gd name="connsiteY7" fmla="*/ 1888646 h 5411262"/>
                <a:gd name="connsiteX8" fmla="*/ 1542232 w 2196453"/>
                <a:gd name="connsiteY8" fmla="*/ 1620131 h 5411262"/>
                <a:gd name="connsiteX9" fmla="*/ 1486351 w 2196453"/>
                <a:gd name="connsiteY9" fmla="*/ 3206905 h 5411262"/>
                <a:gd name="connsiteX10" fmla="*/ 1859731 w 2196453"/>
                <a:gd name="connsiteY10" fmla="*/ 2864005 h 5411262"/>
                <a:gd name="connsiteX11" fmla="*/ 1760671 w 2196453"/>
                <a:gd name="connsiteY11" fmla="*/ 4136545 h 5411262"/>
                <a:gd name="connsiteX12" fmla="*/ 2050231 w 2196453"/>
                <a:gd name="connsiteY12" fmla="*/ 3786025 h 5411262"/>
                <a:gd name="connsiteX13" fmla="*/ 1913072 w 2196453"/>
                <a:gd name="connsiteY13" fmla="*/ 4692805 h 5411262"/>
                <a:gd name="connsiteX14" fmla="*/ 2179772 w 2196453"/>
                <a:gd name="connsiteY14" fmla="*/ 4502305 h 5411262"/>
                <a:gd name="connsiteX15" fmla="*/ 1603192 w 2196453"/>
                <a:gd name="connsiteY15" fmla="*/ 5411262 h 5411262"/>
                <a:gd name="connsiteX16" fmla="*/ 228689 w 2196453"/>
                <a:gd name="connsiteY16" fmla="*/ 4313982 h 5411262"/>
                <a:gd name="connsiteX17" fmla="*/ 716731 w 2196453"/>
                <a:gd name="connsiteY17" fmla="*/ 4685186 h 5411262"/>
                <a:gd name="connsiteX18" fmla="*/ 451 w 2196453"/>
                <a:gd name="connsiteY18" fmla="*/ 2894486 h 5411262"/>
                <a:gd name="connsiteX19" fmla="*/ 495751 w 2196453"/>
                <a:gd name="connsiteY19" fmla="*/ 3222146 h 5411262"/>
                <a:gd name="connsiteX20" fmla="*/ 106769 w 2196453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8602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8602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84760" h="5411262">
                  <a:moveTo>
                    <a:pt x="108865" y="1688711"/>
                  </a:moveTo>
                  <a:cubicBezTo>
                    <a:pt x="131725" y="1858891"/>
                    <a:pt x="492707" y="2156314"/>
                    <a:pt x="535947" y="2373786"/>
                  </a:cubicBezTo>
                  <a:cubicBezTo>
                    <a:pt x="704917" y="2000708"/>
                    <a:pt x="-69420" y="1671053"/>
                    <a:pt x="347987" y="536096"/>
                  </a:cubicBezTo>
                  <a:cubicBezTo>
                    <a:pt x="363227" y="262623"/>
                    <a:pt x="326820" y="688496"/>
                    <a:pt x="468637" y="783746"/>
                  </a:cubicBezTo>
                  <a:cubicBezTo>
                    <a:pt x="432654" y="123346"/>
                    <a:pt x="1016854" y="-22703"/>
                    <a:pt x="1059187" y="2697"/>
                  </a:cubicBezTo>
                  <a:cubicBezTo>
                    <a:pt x="866570" y="205897"/>
                    <a:pt x="1317420" y="654629"/>
                    <a:pt x="1141737" y="1126646"/>
                  </a:cubicBezTo>
                  <a:cubicBezTo>
                    <a:pt x="1251804" y="1116063"/>
                    <a:pt x="1352134" y="692729"/>
                    <a:pt x="1370337" y="821846"/>
                  </a:cubicBezTo>
                  <a:cubicBezTo>
                    <a:pt x="1388540" y="950963"/>
                    <a:pt x="1527817" y="1277232"/>
                    <a:pt x="1358907" y="1888646"/>
                  </a:cubicBezTo>
                  <a:cubicBezTo>
                    <a:pt x="1471514" y="1799141"/>
                    <a:pt x="1482521" y="1709636"/>
                    <a:pt x="1544328" y="1620131"/>
                  </a:cubicBezTo>
                  <a:cubicBezTo>
                    <a:pt x="1605348" y="1607733"/>
                    <a:pt x="1864791" y="2663043"/>
                    <a:pt x="1488447" y="3206905"/>
                  </a:cubicBezTo>
                  <a:cubicBezTo>
                    <a:pt x="1562953" y="3153867"/>
                    <a:pt x="1855477" y="2762405"/>
                    <a:pt x="1861827" y="2864005"/>
                  </a:cubicBezTo>
                  <a:cubicBezTo>
                    <a:pt x="1906277" y="3029105"/>
                    <a:pt x="2097412" y="3593303"/>
                    <a:pt x="1734192" y="4150833"/>
                  </a:cubicBezTo>
                  <a:cubicBezTo>
                    <a:pt x="2023435" y="3971763"/>
                    <a:pt x="2058677" y="3666645"/>
                    <a:pt x="2052327" y="3766975"/>
                  </a:cubicBezTo>
                  <a:cubicBezTo>
                    <a:pt x="2222189" y="4067330"/>
                    <a:pt x="1977715" y="4633750"/>
                    <a:pt x="1915168" y="4692805"/>
                  </a:cubicBezTo>
                  <a:cubicBezTo>
                    <a:pt x="1981208" y="4723285"/>
                    <a:pt x="2213195" y="4332080"/>
                    <a:pt x="2181868" y="4502305"/>
                  </a:cubicBezTo>
                  <a:cubicBezTo>
                    <a:pt x="2132550" y="4895778"/>
                    <a:pt x="1887968" y="5165426"/>
                    <a:pt x="1605288" y="5411262"/>
                  </a:cubicBezTo>
                  <a:cubicBezTo>
                    <a:pt x="905820" y="5337602"/>
                    <a:pt x="388915" y="4779755"/>
                    <a:pt x="230785" y="4313982"/>
                  </a:cubicBezTo>
                  <a:cubicBezTo>
                    <a:pt x="239796" y="4284365"/>
                    <a:pt x="690766" y="4729091"/>
                    <a:pt x="718827" y="4685186"/>
                  </a:cubicBezTo>
                  <a:cubicBezTo>
                    <a:pt x="360687" y="4370226"/>
                    <a:pt x="-35553" y="3323746"/>
                    <a:pt x="2547" y="2894486"/>
                  </a:cubicBezTo>
                  <a:cubicBezTo>
                    <a:pt x="144787" y="2940206"/>
                    <a:pt x="355607" y="3176426"/>
                    <a:pt x="497847" y="3222146"/>
                  </a:cubicBezTo>
                  <a:cubicBezTo>
                    <a:pt x="-226174" y="2482401"/>
                    <a:pt x="124226" y="2016976"/>
                    <a:pt x="108865" y="168871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53824B-7ED3-4793-89D8-411713E7E7F7}"/>
                </a:ext>
              </a:extLst>
            </p:cNvPr>
            <p:cNvSpPr/>
            <p:nvPr/>
          </p:nvSpPr>
          <p:spPr>
            <a:xfrm>
              <a:off x="7634658" y="1272136"/>
              <a:ext cx="1220834" cy="5177268"/>
            </a:xfrm>
            <a:custGeom>
              <a:avLst/>
              <a:gdLst>
                <a:gd name="connsiteX0" fmla="*/ 0 w 152400"/>
                <a:gd name="connsiteY0" fmla="*/ 0 h 2243568"/>
                <a:gd name="connsiteX1" fmla="*/ 152400 w 152400"/>
                <a:gd name="connsiteY1" fmla="*/ 0 h 2243568"/>
                <a:gd name="connsiteX2" fmla="*/ 152400 w 152400"/>
                <a:gd name="connsiteY2" fmla="*/ 2243568 h 2243568"/>
                <a:gd name="connsiteX3" fmla="*/ 0 w 152400"/>
                <a:gd name="connsiteY3" fmla="*/ 2243568 h 2243568"/>
                <a:gd name="connsiteX4" fmla="*/ 0 w 152400"/>
                <a:gd name="connsiteY4" fmla="*/ 0 h 2243568"/>
                <a:gd name="connsiteX0" fmla="*/ 0 w 1193800"/>
                <a:gd name="connsiteY0" fmla="*/ 0 h 5215368"/>
                <a:gd name="connsiteX1" fmla="*/ 1193800 w 1193800"/>
                <a:gd name="connsiteY1" fmla="*/ 2971800 h 5215368"/>
                <a:gd name="connsiteX2" fmla="*/ 1193800 w 1193800"/>
                <a:gd name="connsiteY2" fmla="*/ 5215368 h 5215368"/>
                <a:gd name="connsiteX3" fmla="*/ 1041400 w 1193800"/>
                <a:gd name="connsiteY3" fmla="*/ 5215368 h 5215368"/>
                <a:gd name="connsiteX4" fmla="*/ 0 w 1193800"/>
                <a:gd name="connsiteY4" fmla="*/ 0 h 5215368"/>
                <a:gd name="connsiteX0" fmla="*/ 0 w 1193800"/>
                <a:gd name="connsiteY0" fmla="*/ 0 h 5215368"/>
                <a:gd name="connsiteX1" fmla="*/ 1193800 w 1193800"/>
                <a:gd name="connsiteY1" fmla="*/ 5215368 h 5215368"/>
                <a:gd name="connsiteX2" fmla="*/ 1041400 w 1193800"/>
                <a:gd name="connsiteY2" fmla="*/ 5215368 h 5215368"/>
                <a:gd name="connsiteX3" fmla="*/ 0 w 1193800"/>
                <a:gd name="connsiteY3" fmla="*/ 0 h 5215368"/>
                <a:gd name="connsiteX0" fmla="*/ 0 w 1117600"/>
                <a:gd name="connsiteY0" fmla="*/ 0 h 5215368"/>
                <a:gd name="connsiteX1" fmla="*/ 1117600 w 1117600"/>
                <a:gd name="connsiteY1" fmla="*/ 4897868 h 5215368"/>
                <a:gd name="connsiteX2" fmla="*/ 1041400 w 1117600"/>
                <a:gd name="connsiteY2" fmla="*/ 5215368 h 5215368"/>
                <a:gd name="connsiteX3" fmla="*/ 0 w 1117600"/>
                <a:gd name="connsiteY3" fmla="*/ 0 h 5215368"/>
                <a:gd name="connsiteX0" fmla="*/ 0 w 1117600"/>
                <a:gd name="connsiteY0" fmla="*/ 0 h 5215368"/>
                <a:gd name="connsiteX1" fmla="*/ 1117600 w 1117600"/>
                <a:gd name="connsiteY1" fmla="*/ 4897868 h 5215368"/>
                <a:gd name="connsiteX2" fmla="*/ 1041400 w 1117600"/>
                <a:gd name="connsiteY2" fmla="*/ 5215368 h 5215368"/>
                <a:gd name="connsiteX3" fmla="*/ 0 w 1117600"/>
                <a:gd name="connsiteY3" fmla="*/ 0 h 5215368"/>
                <a:gd name="connsiteX0" fmla="*/ 56843 w 1174443"/>
                <a:gd name="connsiteY0" fmla="*/ 0 h 5215368"/>
                <a:gd name="connsiteX1" fmla="*/ 1174443 w 1174443"/>
                <a:gd name="connsiteY1" fmla="*/ 4897868 h 5215368"/>
                <a:gd name="connsiteX2" fmla="*/ 1098243 w 1174443"/>
                <a:gd name="connsiteY2" fmla="*/ 5215368 h 5215368"/>
                <a:gd name="connsiteX3" fmla="*/ 56843 w 1174443"/>
                <a:gd name="connsiteY3" fmla="*/ 0 h 5215368"/>
                <a:gd name="connsiteX0" fmla="*/ 122285 w 1239885"/>
                <a:gd name="connsiteY0" fmla="*/ 0 h 5215368"/>
                <a:gd name="connsiteX1" fmla="*/ 1239885 w 1239885"/>
                <a:gd name="connsiteY1" fmla="*/ 4897868 h 5215368"/>
                <a:gd name="connsiteX2" fmla="*/ 1163685 w 1239885"/>
                <a:gd name="connsiteY2" fmla="*/ 5215368 h 5215368"/>
                <a:gd name="connsiteX3" fmla="*/ 122285 w 1239885"/>
                <a:gd name="connsiteY3" fmla="*/ 0 h 5215368"/>
                <a:gd name="connsiteX0" fmla="*/ 122285 w 1239885"/>
                <a:gd name="connsiteY0" fmla="*/ 0 h 5215368"/>
                <a:gd name="connsiteX1" fmla="*/ 1239885 w 1239885"/>
                <a:gd name="connsiteY1" fmla="*/ 4897868 h 5215368"/>
                <a:gd name="connsiteX2" fmla="*/ 1163685 w 1239885"/>
                <a:gd name="connsiteY2" fmla="*/ 5215368 h 5215368"/>
                <a:gd name="connsiteX3" fmla="*/ 122285 w 1239885"/>
                <a:gd name="connsiteY3" fmla="*/ 0 h 5215368"/>
                <a:gd name="connsiteX0" fmla="*/ 103816 w 1221416"/>
                <a:gd name="connsiteY0" fmla="*/ 0 h 5177268"/>
                <a:gd name="connsiteX1" fmla="*/ 1221416 w 1221416"/>
                <a:gd name="connsiteY1" fmla="*/ 4897868 h 5177268"/>
                <a:gd name="connsiteX2" fmla="*/ 1183316 w 1221416"/>
                <a:gd name="connsiteY2" fmla="*/ 5177268 h 5177268"/>
                <a:gd name="connsiteX3" fmla="*/ 103816 w 1221416"/>
                <a:gd name="connsiteY3" fmla="*/ 0 h 5177268"/>
                <a:gd name="connsiteX0" fmla="*/ 58970 w 1176570"/>
                <a:gd name="connsiteY0" fmla="*/ 0 h 5177268"/>
                <a:gd name="connsiteX1" fmla="*/ 1176570 w 1176570"/>
                <a:gd name="connsiteY1" fmla="*/ 4897868 h 5177268"/>
                <a:gd name="connsiteX2" fmla="*/ 1138470 w 1176570"/>
                <a:gd name="connsiteY2" fmla="*/ 5177268 h 5177268"/>
                <a:gd name="connsiteX3" fmla="*/ 58970 w 1176570"/>
                <a:gd name="connsiteY3" fmla="*/ 0 h 5177268"/>
                <a:gd name="connsiteX0" fmla="*/ 65358 w 1182958"/>
                <a:gd name="connsiteY0" fmla="*/ 0 h 5177268"/>
                <a:gd name="connsiteX1" fmla="*/ 1182958 w 1182958"/>
                <a:gd name="connsiteY1" fmla="*/ 4897868 h 5177268"/>
                <a:gd name="connsiteX2" fmla="*/ 1144858 w 1182958"/>
                <a:gd name="connsiteY2" fmla="*/ 5177268 h 5177268"/>
                <a:gd name="connsiteX3" fmla="*/ 65358 w 1182958"/>
                <a:gd name="connsiteY3" fmla="*/ 0 h 5177268"/>
                <a:gd name="connsiteX0" fmla="*/ 273393 w 1390993"/>
                <a:gd name="connsiteY0" fmla="*/ 0 h 5177268"/>
                <a:gd name="connsiteX1" fmla="*/ 1390993 w 1390993"/>
                <a:gd name="connsiteY1" fmla="*/ 4897868 h 5177268"/>
                <a:gd name="connsiteX2" fmla="*/ 1352893 w 1390993"/>
                <a:gd name="connsiteY2" fmla="*/ 5177268 h 5177268"/>
                <a:gd name="connsiteX3" fmla="*/ 273393 w 1390993"/>
                <a:gd name="connsiteY3" fmla="*/ 0 h 5177268"/>
                <a:gd name="connsiteX0" fmla="*/ 273393 w 1390993"/>
                <a:gd name="connsiteY0" fmla="*/ 0 h 5177268"/>
                <a:gd name="connsiteX1" fmla="*/ 1390993 w 1390993"/>
                <a:gd name="connsiteY1" fmla="*/ 4897868 h 5177268"/>
                <a:gd name="connsiteX2" fmla="*/ 1352893 w 1390993"/>
                <a:gd name="connsiteY2" fmla="*/ 5177268 h 5177268"/>
                <a:gd name="connsiteX3" fmla="*/ 273393 w 1390993"/>
                <a:gd name="connsiteY3" fmla="*/ 0 h 5177268"/>
                <a:gd name="connsiteX0" fmla="*/ 130858 w 1248458"/>
                <a:gd name="connsiteY0" fmla="*/ 0 h 5177268"/>
                <a:gd name="connsiteX1" fmla="*/ 1248458 w 1248458"/>
                <a:gd name="connsiteY1" fmla="*/ 4897868 h 5177268"/>
                <a:gd name="connsiteX2" fmla="*/ 1210358 w 1248458"/>
                <a:gd name="connsiteY2" fmla="*/ 5177268 h 5177268"/>
                <a:gd name="connsiteX3" fmla="*/ 130858 w 1248458"/>
                <a:gd name="connsiteY3" fmla="*/ 0 h 5177268"/>
                <a:gd name="connsiteX0" fmla="*/ 130858 w 1248458"/>
                <a:gd name="connsiteY0" fmla="*/ 0 h 5177268"/>
                <a:gd name="connsiteX1" fmla="*/ 1248458 w 1248458"/>
                <a:gd name="connsiteY1" fmla="*/ 4897868 h 5177268"/>
                <a:gd name="connsiteX2" fmla="*/ 1210358 w 1248458"/>
                <a:gd name="connsiteY2" fmla="*/ 5177268 h 5177268"/>
                <a:gd name="connsiteX3" fmla="*/ 130858 w 1248458"/>
                <a:gd name="connsiteY3" fmla="*/ 0 h 5177268"/>
                <a:gd name="connsiteX0" fmla="*/ 130858 w 1248458"/>
                <a:gd name="connsiteY0" fmla="*/ 0 h 5177268"/>
                <a:gd name="connsiteX1" fmla="*/ 1248458 w 1248458"/>
                <a:gd name="connsiteY1" fmla="*/ 4897868 h 5177268"/>
                <a:gd name="connsiteX2" fmla="*/ 1210358 w 1248458"/>
                <a:gd name="connsiteY2" fmla="*/ 5177268 h 5177268"/>
                <a:gd name="connsiteX3" fmla="*/ 130858 w 1248458"/>
                <a:gd name="connsiteY3" fmla="*/ 0 h 5177268"/>
                <a:gd name="connsiteX0" fmla="*/ 103234 w 1220834"/>
                <a:gd name="connsiteY0" fmla="*/ 0 h 5177268"/>
                <a:gd name="connsiteX1" fmla="*/ 1220834 w 1220834"/>
                <a:gd name="connsiteY1" fmla="*/ 4897868 h 5177268"/>
                <a:gd name="connsiteX2" fmla="*/ 1182734 w 1220834"/>
                <a:gd name="connsiteY2" fmla="*/ 5177268 h 5177268"/>
                <a:gd name="connsiteX3" fmla="*/ 103234 w 1220834"/>
                <a:gd name="connsiteY3" fmla="*/ 0 h 5177268"/>
                <a:gd name="connsiteX0" fmla="*/ 103234 w 1220834"/>
                <a:gd name="connsiteY0" fmla="*/ 0 h 5177268"/>
                <a:gd name="connsiteX1" fmla="*/ 1220834 w 1220834"/>
                <a:gd name="connsiteY1" fmla="*/ 4897868 h 5177268"/>
                <a:gd name="connsiteX2" fmla="*/ 1182734 w 1220834"/>
                <a:gd name="connsiteY2" fmla="*/ 5177268 h 5177268"/>
                <a:gd name="connsiteX3" fmla="*/ 103234 w 1220834"/>
                <a:gd name="connsiteY3" fmla="*/ 0 h 517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834" h="5177268">
                  <a:moveTo>
                    <a:pt x="103234" y="0"/>
                  </a:moveTo>
                  <a:cubicBezTo>
                    <a:pt x="117627" y="332143"/>
                    <a:pt x="-66099" y="2681045"/>
                    <a:pt x="1220834" y="4897868"/>
                  </a:cubicBezTo>
                  <a:lnTo>
                    <a:pt x="1182734" y="5177268"/>
                  </a:lnTo>
                  <a:cubicBezTo>
                    <a:pt x="-485199" y="2156112"/>
                    <a:pt x="97307" y="89996"/>
                    <a:pt x="1032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ttsMP3.com_VoiceText_2025-1-26_1-21-38">
            <a:hlinkClick r:id="" action="ppaction://media"/>
            <a:extLst>
              <a:ext uri="{FF2B5EF4-FFF2-40B4-BE49-F238E27FC236}">
                <a16:creationId xmlns:a16="http://schemas.microsoft.com/office/drawing/2014/main" id="{DF6D6894-527A-4580-80D6-B25E6BF6CA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1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8BEB94-3787-4C37-9BFB-32DE8A48319E}"/>
              </a:ext>
            </a:extLst>
          </p:cNvPr>
          <p:cNvGrpSpPr/>
          <p:nvPr/>
        </p:nvGrpSpPr>
        <p:grpSpPr>
          <a:xfrm>
            <a:off x="7136379" y="389827"/>
            <a:ext cx="3831269" cy="6027914"/>
            <a:chOff x="1199357" y="440181"/>
            <a:chExt cx="3831269" cy="6027914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02BFE00-FF43-4F41-B50F-194FC846BFCC}"/>
                </a:ext>
              </a:extLst>
            </p:cNvPr>
            <p:cNvSpPr txBox="1"/>
            <p:nvPr/>
          </p:nvSpPr>
          <p:spPr>
            <a:xfrm>
              <a:off x="1199357" y="440181"/>
              <a:ext cx="383126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</a:t>
              </a: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arrot</a:t>
              </a:r>
              <a:endPara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C47A8443-0529-4EBB-BEFE-E8B9778D9713}"/>
                </a:ext>
              </a:extLst>
            </p:cNvPr>
            <p:cNvGrpSpPr/>
            <p:nvPr/>
          </p:nvGrpSpPr>
          <p:grpSpPr>
            <a:xfrm flipH="1">
              <a:off x="1240978" y="1929904"/>
              <a:ext cx="3407206" cy="4538191"/>
              <a:chOff x="3778785" y="493486"/>
              <a:chExt cx="4495424" cy="5987631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DF1EFF88-5F05-4387-859C-E7B47D2A4A05}"/>
                  </a:ext>
                </a:extLst>
              </p:cNvPr>
              <p:cNvGrpSpPr/>
              <p:nvPr/>
            </p:nvGrpSpPr>
            <p:grpSpPr>
              <a:xfrm>
                <a:off x="3778785" y="493486"/>
                <a:ext cx="4342594" cy="5987631"/>
                <a:chOff x="3778785" y="493486"/>
                <a:chExt cx="4342594" cy="5987631"/>
              </a:xfrm>
            </p:grpSpPr>
            <p:sp>
              <p:nvSpPr>
                <p:cNvPr id="159" name="Moon 158">
                  <a:extLst>
                    <a:ext uri="{FF2B5EF4-FFF2-40B4-BE49-F238E27FC236}">
                      <a16:creationId xmlns:a16="http://schemas.microsoft.com/office/drawing/2014/main" id="{F6459016-1AAF-4F26-8692-4641F522D5D2}"/>
                    </a:ext>
                  </a:extLst>
                </p:cNvPr>
                <p:cNvSpPr/>
                <p:nvPr/>
              </p:nvSpPr>
              <p:spPr>
                <a:xfrm rot="8777147">
                  <a:off x="6775778" y="590083"/>
                  <a:ext cx="405603" cy="1595182"/>
                </a:xfrm>
                <a:prstGeom prst="moon">
                  <a:avLst/>
                </a:pr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1">
                  <a:extLst>
                    <a:ext uri="{FF2B5EF4-FFF2-40B4-BE49-F238E27FC236}">
                      <a16:creationId xmlns:a16="http://schemas.microsoft.com/office/drawing/2014/main" id="{4EFBC721-F2E3-405C-855A-8A3DD4990D2B}"/>
                    </a:ext>
                  </a:extLst>
                </p:cNvPr>
                <p:cNvSpPr/>
                <p:nvPr/>
              </p:nvSpPr>
              <p:spPr>
                <a:xfrm>
                  <a:off x="5386024" y="4657233"/>
                  <a:ext cx="674823" cy="631304"/>
                </a:xfrm>
                <a:custGeom>
                  <a:avLst/>
                  <a:gdLst>
                    <a:gd name="connsiteX0" fmla="*/ 0 w 425738"/>
                    <a:gd name="connsiteY0" fmla="*/ 360792 h 721584"/>
                    <a:gd name="connsiteX1" fmla="*/ 212869 w 425738"/>
                    <a:gd name="connsiteY1" fmla="*/ 0 h 721584"/>
                    <a:gd name="connsiteX2" fmla="*/ 425738 w 425738"/>
                    <a:gd name="connsiteY2" fmla="*/ 360792 h 721584"/>
                    <a:gd name="connsiteX3" fmla="*/ 212869 w 425738"/>
                    <a:gd name="connsiteY3" fmla="*/ 721584 h 721584"/>
                    <a:gd name="connsiteX4" fmla="*/ 0 w 425738"/>
                    <a:gd name="connsiteY4" fmla="*/ 360792 h 721584"/>
                    <a:gd name="connsiteX0" fmla="*/ 375708 w 801446"/>
                    <a:gd name="connsiteY0" fmla="*/ 173352 h 534144"/>
                    <a:gd name="connsiteX1" fmla="*/ 22520 w 801446"/>
                    <a:gd name="connsiteY1" fmla="*/ 1246 h 534144"/>
                    <a:gd name="connsiteX2" fmla="*/ 801446 w 801446"/>
                    <a:gd name="connsiteY2" fmla="*/ 173352 h 534144"/>
                    <a:gd name="connsiteX3" fmla="*/ 588577 w 801446"/>
                    <a:gd name="connsiteY3" fmla="*/ 534144 h 534144"/>
                    <a:gd name="connsiteX4" fmla="*/ 375708 w 801446"/>
                    <a:gd name="connsiteY4" fmla="*/ 173352 h 534144"/>
                    <a:gd name="connsiteX0" fmla="*/ 374955 w 800693"/>
                    <a:gd name="connsiteY0" fmla="*/ 173352 h 577687"/>
                    <a:gd name="connsiteX1" fmla="*/ 21767 w 800693"/>
                    <a:gd name="connsiteY1" fmla="*/ 1246 h 577687"/>
                    <a:gd name="connsiteX2" fmla="*/ 800693 w 800693"/>
                    <a:gd name="connsiteY2" fmla="*/ 173352 h 577687"/>
                    <a:gd name="connsiteX3" fmla="*/ 486224 w 800693"/>
                    <a:gd name="connsiteY3" fmla="*/ 577687 h 577687"/>
                    <a:gd name="connsiteX4" fmla="*/ 374955 w 800693"/>
                    <a:gd name="connsiteY4" fmla="*/ 173352 h 577687"/>
                    <a:gd name="connsiteX0" fmla="*/ 357800 w 638396"/>
                    <a:gd name="connsiteY0" fmla="*/ 172161 h 576518"/>
                    <a:gd name="connsiteX1" fmla="*/ 4612 w 638396"/>
                    <a:gd name="connsiteY1" fmla="*/ 55 h 576518"/>
                    <a:gd name="connsiteX2" fmla="*/ 638396 w 638396"/>
                    <a:gd name="connsiteY2" fmla="*/ 186676 h 576518"/>
                    <a:gd name="connsiteX3" fmla="*/ 469069 w 638396"/>
                    <a:gd name="connsiteY3" fmla="*/ 576496 h 576518"/>
                    <a:gd name="connsiteX4" fmla="*/ 357800 w 638396"/>
                    <a:gd name="connsiteY4" fmla="*/ 172161 h 576518"/>
                    <a:gd name="connsiteX0" fmla="*/ 332691 w 613287"/>
                    <a:gd name="connsiteY0" fmla="*/ 99505 h 503862"/>
                    <a:gd name="connsiteX1" fmla="*/ 4903 w 613287"/>
                    <a:gd name="connsiteY1" fmla="*/ 35349 h 503862"/>
                    <a:gd name="connsiteX2" fmla="*/ 613287 w 613287"/>
                    <a:gd name="connsiteY2" fmla="*/ 114020 h 503862"/>
                    <a:gd name="connsiteX3" fmla="*/ 443960 w 613287"/>
                    <a:gd name="connsiteY3" fmla="*/ 503840 h 503862"/>
                    <a:gd name="connsiteX4" fmla="*/ 332691 w 613287"/>
                    <a:gd name="connsiteY4" fmla="*/ 99505 h 503862"/>
                    <a:gd name="connsiteX0" fmla="*/ 342997 w 623593"/>
                    <a:gd name="connsiteY0" fmla="*/ 210878 h 615235"/>
                    <a:gd name="connsiteX1" fmla="*/ 15209 w 623593"/>
                    <a:gd name="connsiteY1" fmla="*/ 146722 h 615235"/>
                    <a:gd name="connsiteX2" fmla="*/ 623593 w 623593"/>
                    <a:gd name="connsiteY2" fmla="*/ 225393 h 615235"/>
                    <a:gd name="connsiteX3" fmla="*/ 454266 w 623593"/>
                    <a:gd name="connsiteY3" fmla="*/ 615213 h 615235"/>
                    <a:gd name="connsiteX4" fmla="*/ 342997 w 623593"/>
                    <a:gd name="connsiteY4" fmla="*/ 210878 h 615235"/>
                    <a:gd name="connsiteX0" fmla="*/ 330570 w 611166"/>
                    <a:gd name="connsiteY0" fmla="*/ 140380 h 544737"/>
                    <a:gd name="connsiteX1" fmla="*/ 2782 w 611166"/>
                    <a:gd name="connsiteY1" fmla="*/ 76224 h 544737"/>
                    <a:gd name="connsiteX2" fmla="*/ 611166 w 611166"/>
                    <a:gd name="connsiteY2" fmla="*/ 154895 h 544737"/>
                    <a:gd name="connsiteX3" fmla="*/ 441839 w 611166"/>
                    <a:gd name="connsiteY3" fmla="*/ 544715 h 544737"/>
                    <a:gd name="connsiteX4" fmla="*/ 330570 w 611166"/>
                    <a:gd name="connsiteY4" fmla="*/ 140380 h 544737"/>
                    <a:gd name="connsiteX0" fmla="*/ 330570 w 611166"/>
                    <a:gd name="connsiteY0" fmla="*/ 205595 h 609952"/>
                    <a:gd name="connsiteX1" fmla="*/ 2782 w 611166"/>
                    <a:gd name="connsiteY1" fmla="*/ 141439 h 609952"/>
                    <a:gd name="connsiteX2" fmla="*/ 611166 w 611166"/>
                    <a:gd name="connsiteY2" fmla="*/ 220110 h 609952"/>
                    <a:gd name="connsiteX3" fmla="*/ 441839 w 611166"/>
                    <a:gd name="connsiteY3" fmla="*/ 609930 h 609952"/>
                    <a:gd name="connsiteX4" fmla="*/ 330570 w 611166"/>
                    <a:gd name="connsiteY4" fmla="*/ 205595 h 609952"/>
                    <a:gd name="connsiteX0" fmla="*/ 330570 w 611176"/>
                    <a:gd name="connsiteY0" fmla="*/ 205595 h 610514"/>
                    <a:gd name="connsiteX1" fmla="*/ 2782 w 611176"/>
                    <a:gd name="connsiteY1" fmla="*/ 141439 h 610514"/>
                    <a:gd name="connsiteX2" fmla="*/ 611166 w 611176"/>
                    <a:gd name="connsiteY2" fmla="*/ 220110 h 610514"/>
                    <a:gd name="connsiteX3" fmla="*/ 441839 w 611176"/>
                    <a:gd name="connsiteY3" fmla="*/ 609930 h 610514"/>
                    <a:gd name="connsiteX4" fmla="*/ 330570 w 611176"/>
                    <a:gd name="connsiteY4" fmla="*/ 205595 h 610514"/>
                    <a:gd name="connsiteX0" fmla="*/ 330570 w 666315"/>
                    <a:gd name="connsiteY0" fmla="*/ 205595 h 610514"/>
                    <a:gd name="connsiteX1" fmla="*/ 2782 w 666315"/>
                    <a:gd name="connsiteY1" fmla="*/ 141439 h 610514"/>
                    <a:gd name="connsiteX2" fmla="*/ 611166 w 666315"/>
                    <a:gd name="connsiteY2" fmla="*/ 220110 h 610514"/>
                    <a:gd name="connsiteX3" fmla="*/ 441839 w 666315"/>
                    <a:gd name="connsiteY3" fmla="*/ 609930 h 610514"/>
                    <a:gd name="connsiteX4" fmla="*/ 330570 w 666315"/>
                    <a:gd name="connsiteY4" fmla="*/ 205595 h 610514"/>
                    <a:gd name="connsiteX0" fmla="*/ 330570 w 680258"/>
                    <a:gd name="connsiteY0" fmla="*/ 205595 h 610514"/>
                    <a:gd name="connsiteX1" fmla="*/ 2782 w 680258"/>
                    <a:gd name="connsiteY1" fmla="*/ 141439 h 610514"/>
                    <a:gd name="connsiteX2" fmla="*/ 611166 w 680258"/>
                    <a:gd name="connsiteY2" fmla="*/ 220110 h 610514"/>
                    <a:gd name="connsiteX3" fmla="*/ 441839 w 680258"/>
                    <a:gd name="connsiteY3" fmla="*/ 609930 h 610514"/>
                    <a:gd name="connsiteX4" fmla="*/ 330570 w 680258"/>
                    <a:gd name="connsiteY4" fmla="*/ 205595 h 610514"/>
                    <a:gd name="connsiteX0" fmla="*/ 330319 w 680007"/>
                    <a:gd name="connsiteY0" fmla="*/ 205595 h 610536"/>
                    <a:gd name="connsiteX1" fmla="*/ 2531 w 680007"/>
                    <a:gd name="connsiteY1" fmla="*/ 141439 h 610536"/>
                    <a:gd name="connsiteX2" fmla="*/ 610915 w 680007"/>
                    <a:gd name="connsiteY2" fmla="*/ 220110 h 610536"/>
                    <a:gd name="connsiteX3" fmla="*/ 441588 w 680007"/>
                    <a:gd name="connsiteY3" fmla="*/ 609930 h 610536"/>
                    <a:gd name="connsiteX4" fmla="*/ 330319 w 680007"/>
                    <a:gd name="connsiteY4" fmla="*/ 205595 h 610536"/>
                    <a:gd name="connsiteX0" fmla="*/ 330515 w 680203"/>
                    <a:gd name="connsiteY0" fmla="*/ 205595 h 610514"/>
                    <a:gd name="connsiteX1" fmla="*/ 2727 w 680203"/>
                    <a:gd name="connsiteY1" fmla="*/ 141439 h 610514"/>
                    <a:gd name="connsiteX2" fmla="*/ 611111 w 680203"/>
                    <a:gd name="connsiteY2" fmla="*/ 220110 h 610514"/>
                    <a:gd name="connsiteX3" fmla="*/ 441784 w 680203"/>
                    <a:gd name="connsiteY3" fmla="*/ 609930 h 610514"/>
                    <a:gd name="connsiteX4" fmla="*/ 330515 w 680203"/>
                    <a:gd name="connsiteY4" fmla="*/ 205595 h 610514"/>
                    <a:gd name="connsiteX0" fmla="*/ 302425 w 665984"/>
                    <a:gd name="connsiteY0" fmla="*/ 205991 h 578596"/>
                    <a:gd name="connsiteX1" fmla="*/ 6387 w 665984"/>
                    <a:gd name="connsiteY1" fmla="*/ 110085 h 578596"/>
                    <a:gd name="connsiteX2" fmla="*/ 614771 w 665984"/>
                    <a:gd name="connsiteY2" fmla="*/ 188756 h 578596"/>
                    <a:gd name="connsiteX3" fmla="*/ 445444 w 665984"/>
                    <a:gd name="connsiteY3" fmla="*/ 578576 h 578596"/>
                    <a:gd name="connsiteX4" fmla="*/ 302425 w 665984"/>
                    <a:gd name="connsiteY4" fmla="*/ 205991 h 578596"/>
                    <a:gd name="connsiteX0" fmla="*/ 302550 w 666109"/>
                    <a:gd name="connsiteY0" fmla="*/ 205991 h 578596"/>
                    <a:gd name="connsiteX1" fmla="*/ 6512 w 666109"/>
                    <a:gd name="connsiteY1" fmla="*/ 110085 h 578596"/>
                    <a:gd name="connsiteX2" fmla="*/ 614896 w 666109"/>
                    <a:gd name="connsiteY2" fmla="*/ 188756 h 578596"/>
                    <a:gd name="connsiteX3" fmla="*/ 445569 w 666109"/>
                    <a:gd name="connsiteY3" fmla="*/ 578576 h 578596"/>
                    <a:gd name="connsiteX4" fmla="*/ 302550 w 666109"/>
                    <a:gd name="connsiteY4" fmla="*/ 205991 h 578596"/>
                    <a:gd name="connsiteX0" fmla="*/ 302550 w 679350"/>
                    <a:gd name="connsiteY0" fmla="*/ 205991 h 580177"/>
                    <a:gd name="connsiteX1" fmla="*/ 6512 w 679350"/>
                    <a:gd name="connsiteY1" fmla="*/ 110085 h 580177"/>
                    <a:gd name="connsiteX2" fmla="*/ 614896 w 679350"/>
                    <a:gd name="connsiteY2" fmla="*/ 188756 h 580177"/>
                    <a:gd name="connsiteX3" fmla="*/ 445569 w 679350"/>
                    <a:gd name="connsiteY3" fmla="*/ 578576 h 580177"/>
                    <a:gd name="connsiteX4" fmla="*/ 302550 w 679350"/>
                    <a:gd name="connsiteY4" fmla="*/ 205991 h 580177"/>
                    <a:gd name="connsiteX0" fmla="*/ 303960 w 680760"/>
                    <a:gd name="connsiteY0" fmla="*/ 236995 h 611181"/>
                    <a:gd name="connsiteX1" fmla="*/ 7922 w 680760"/>
                    <a:gd name="connsiteY1" fmla="*/ 141089 h 611181"/>
                    <a:gd name="connsiteX2" fmla="*/ 616306 w 680760"/>
                    <a:gd name="connsiteY2" fmla="*/ 219760 h 611181"/>
                    <a:gd name="connsiteX3" fmla="*/ 446979 w 680760"/>
                    <a:gd name="connsiteY3" fmla="*/ 609580 h 611181"/>
                    <a:gd name="connsiteX4" fmla="*/ 303960 w 680760"/>
                    <a:gd name="connsiteY4" fmla="*/ 236995 h 611181"/>
                    <a:gd name="connsiteX0" fmla="*/ 298023 w 674823"/>
                    <a:gd name="connsiteY0" fmla="*/ 218889 h 593075"/>
                    <a:gd name="connsiteX1" fmla="*/ 1985 w 674823"/>
                    <a:gd name="connsiteY1" fmla="*/ 122983 h 593075"/>
                    <a:gd name="connsiteX2" fmla="*/ 610369 w 674823"/>
                    <a:gd name="connsiteY2" fmla="*/ 201654 h 593075"/>
                    <a:gd name="connsiteX3" fmla="*/ 441042 w 674823"/>
                    <a:gd name="connsiteY3" fmla="*/ 591474 h 593075"/>
                    <a:gd name="connsiteX4" fmla="*/ 298023 w 674823"/>
                    <a:gd name="connsiteY4" fmla="*/ 218889 h 593075"/>
                    <a:gd name="connsiteX0" fmla="*/ 298023 w 674823"/>
                    <a:gd name="connsiteY0" fmla="*/ 257118 h 631304"/>
                    <a:gd name="connsiteX1" fmla="*/ 1985 w 674823"/>
                    <a:gd name="connsiteY1" fmla="*/ 161212 h 631304"/>
                    <a:gd name="connsiteX2" fmla="*/ 610369 w 674823"/>
                    <a:gd name="connsiteY2" fmla="*/ 239883 h 631304"/>
                    <a:gd name="connsiteX3" fmla="*/ 441042 w 674823"/>
                    <a:gd name="connsiteY3" fmla="*/ 629703 h 631304"/>
                    <a:gd name="connsiteX4" fmla="*/ 298023 w 674823"/>
                    <a:gd name="connsiteY4" fmla="*/ 257118 h 631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4823" h="631304">
                      <a:moveTo>
                        <a:pt x="298023" y="257118"/>
                      </a:moveTo>
                      <a:cubicBezTo>
                        <a:pt x="224847" y="179036"/>
                        <a:pt x="-24673" y="208535"/>
                        <a:pt x="1985" y="161212"/>
                      </a:cubicBezTo>
                      <a:cubicBezTo>
                        <a:pt x="28643" y="113889"/>
                        <a:pt x="375419" y="-219727"/>
                        <a:pt x="610369" y="239883"/>
                      </a:cubicBezTo>
                      <a:cubicBezTo>
                        <a:pt x="775469" y="432793"/>
                        <a:pt x="588350" y="652230"/>
                        <a:pt x="441042" y="629703"/>
                      </a:cubicBezTo>
                      <a:cubicBezTo>
                        <a:pt x="293734" y="607176"/>
                        <a:pt x="371199" y="335200"/>
                        <a:pt x="298023" y="257118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Oval 11">
                  <a:extLst>
                    <a:ext uri="{FF2B5EF4-FFF2-40B4-BE49-F238E27FC236}">
                      <a16:creationId xmlns:a16="http://schemas.microsoft.com/office/drawing/2014/main" id="{EC5F45EB-B602-4248-B6C3-06132E296244}"/>
                    </a:ext>
                  </a:extLst>
                </p:cNvPr>
                <p:cNvSpPr/>
                <p:nvPr/>
              </p:nvSpPr>
              <p:spPr>
                <a:xfrm>
                  <a:off x="5102838" y="4678105"/>
                  <a:ext cx="674823" cy="631304"/>
                </a:xfrm>
                <a:custGeom>
                  <a:avLst/>
                  <a:gdLst>
                    <a:gd name="connsiteX0" fmla="*/ 0 w 425738"/>
                    <a:gd name="connsiteY0" fmla="*/ 360792 h 721584"/>
                    <a:gd name="connsiteX1" fmla="*/ 212869 w 425738"/>
                    <a:gd name="connsiteY1" fmla="*/ 0 h 721584"/>
                    <a:gd name="connsiteX2" fmla="*/ 425738 w 425738"/>
                    <a:gd name="connsiteY2" fmla="*/ 360792 h 721584"/>
                    <a:gd name="connsiteX3" fmla="*/ 212869 w 425738"/>
                    <a:gd name="connsiteY3" fmla="*/ 721584 h 721584"/>
                    <a:gd name="connsiteX4" fmla="*/ 0 w 425738"/>
                    <a:gd name="connsiteY4" fmla="*/ 360792 h 721584"/>
                    <a:gd name="connsiteX0" fmla="*/ 375708 w 801446"/>
                    <a:gd name="connsiteY0" fmla="*/ 173352 h 534144"/>
                    <a:gd name="connsiteX1" fmla="*/ 22520 w 801446"/>
                    <a:gd name="connsiteY1" fmla="*/ 1246 h 534144"/>
                    <a:gd name="connsiteX2" fmla="*/ 801446 w 801446"/>
                    <a:gd name="connsiteY2" fmla="*/ 173352 h 534144"/>
                    <a:gd name="connsiteX3" fmla="*/ 588577 w 801446"/>
                    <a:gd name="connsiteY3" fmla="*/ 534144 h 534144"/>
                    <a:gd name="connsiteX4" fmla="*/ 375708 w 801446"/>
                    <a:gd name="connsiteY4" fmla="*/ 173352 h 534144"/>
                    <a:gd name="connsiteX0" fmla="*/ 374955 w 800693"/>
                    <a:gd name="connsiteY0" fmla="*/ 173352 h 577687"/>
                    <a:gd name="connsiteX1" fmla="*/ 21767 w 800693"/>
                    <a:gd name="connsiteY1" fmla="*/ 1246 h 577687"/>
                    <a:gd name="connsiteX2" fmla="*/ 800693 w 800693"/>
                    <a:gd name="connsiteY2" fmla="*/ 173352 h 577687"/>
                    <a:gd name="connsiteX3" fmla="*/ 486224 w 800693"/>
                    <a:gd name="connsiteY3" fmla="*/ 577687 h 577687"/>
                    <a:gd name="connsiteX4" fmla="*/ 374955 w 800693"/>
                    <a:gd name="connsiteY4" fmla="*/ 173352 h 577687"/>
                    <a:gd name="connsiteX0" fmla="*/ 357800 w 638396"/>
                    <a:gd name="connsiteY0" fmla="*/ 172161 h 576518"/>
                    <a:gd name="connsiteX1" fmla="*/ 4612 w 638396"/>
                    <a:gd name="connsiteY1" fmla="*/ 55 h 576518"/>
                    <a:gd name="connsiteX2" fmla="*/ 638396 w 638396"/>
                    <a:gd name="connsiteY2" fmla="*/ 186676 h 576518"/>
                    <a:gd name="connsiteX3" fmla="*/ 469069 w 638396"/>
                    <a:gd name="connsiteY3" fmla="*/ 576496 h 576518"/>
                    <a:gd name="connsiteX4" fmla="*/ 357800 w 638396"/>
                    <a:gd name="connsiteY4" fmla="*/ 172161 h 576518"/>
                    <a:gd name="connsiteX0" fmla="*/ 332691 w 613287"/>
                    <a:gd name="connsiteY0" fmla="*/ 99505 h 503862"/>
                    <a:gd name="connsiteX1" fmla="*/ 4903 w 613287"/>
                    <a:gd name="connsiteY1" fmla="*/ 35349 h 503862"/>
                    <a:gd name="connsiteX2" fmla="*/ 613287 w 613287"/>
                    <a:gd name="connsiteY2" fmla="*/ 114020 h 503862"/>
                    <a:gd name="connsiteX3" fmla="*/ 443960 w 613287"/>
                    <a:gd name="connsiteY3" fmla="*/ 503840 h 503862"/>
                    <a:gd name="connsiteX4" fmla="*/ 332691 w 613287"/>
                    <a:gd name="connsiteY4" fmla="*/ 99505 h 503862"/>
                    <a:gd name="connsiteX0" fmla="*/ 342997 w 623593"/>
                    <a:gd name="connsiteY0" fmla="*/ 210878 h 615235"/>
                    <a:gd name="connsiteX1" fmla="*/ 15209 w 623593"/>
                    <a:gd name="connsiteY1" fmla="*/ 146722 h 615235"/>
                    <a:gd name="connsiteX2" fmla="*/ 623593 w 623593"/>
                    <a:gd name="connsiteY2" fmla="*/ 225393 h 615235"/>
                    <a:gd name="connsiteX3" fmla="*/ 454266 w 623593"/>
                    <a:gd name="connsiteY3" fmla="*/ 615213 h 615235"/>
                    <a:gd name="connsiteX4" fmla="*/ 342997 w 623593"/>
                    <a:gd name="connsiteY4" fmla="*/ 210878 h 615235"/>
                    <a:gd name="connsiteX0" fmla="*/ 330570 w 611166"/>
                    <a:gd name="connsiteY0" fmla="*/ 140380 h 544737"/>
                    <a:gd name="connsiteX1" fmla="*/ 2782 w 611166"/>
                    <a:gd name="connsiteY1" fmla="*/ 76224 h 544737"/>
                    <a:gd name="connsiteX2" fmla="*/ 611166 w 611166"/>
                    <a:gd name="connsiteY2" fmla="*/ 154895 h 544737"/>
                    <a:gd name="connsiteX3" fmla="*/ 441839 w 611166"/>
                    <a:gd name="connsiteY3" fmla="*/ 544715 h 544737"/>
                    <a:gd name="connsiteX4" fmla="*/ 330570 w 611166"/>
                    <a:gd name="connsiteY4" fmla="*/ 140380 h 544737"/>
                    <a:gd name="connsiteX0" fmla="*/ 330570 w 611166"/>
                    <a:gd name="connsiteY0" fmla="*/ 205595 h 609952"/>
                    <a:gd name="connsiteX1" fmla="*/ 2782 w 611166"/>
                    <a:gd name="connsiteY1" fmla="*/ 141439 h 609952"/>
                    <a:gd name="connsiteX2" fmla="*/ 611166 w 611166"/>
                    <a:gd name="connsiteY2" fmla="*/ 220110 h 609952"/>
                    <a:gd name="connsiteX3" fmla="*/ 441839 w 611166"/>
                    <a:gd name="connsiteY3" fmla="*/ 609930 h 609952"/>
                    <a:gd name="connsiteX4" fmla="*/ 330570 w 611166"/>
                    <a:gd name="connsiteY4" fmla="*/ 205595 h 609952"/>
                    <a:gd name="connsiteX0" fmla="*/ 330570 w 611176"/>
                    <a:gd name="connsiteY0" fmla="*/ 205595 h 610514"/>
                    <a:gd name="connsiteX1" fmla="*/ 2782 w 611176"/>
                    <a:gd name="connsiteY1" fmla="*/ 141439 h 610514"/>
                    <a:gd name="connsiteX2" fmla="*/ 611166 w 611176"/>
                    <a:gd name="connsiteY2" fmla="*/ 220110 h 610514"/>
                    <a:gd name="connsiteX3" fmla="*/ 441839 w 611176"/>
                    <a:gd name="connsiteY3" fmla="*/ 609930 h 610514"/>
                    <a:gd name="connsiteX4" fmla="*/ 330570 w 611176"/>
                    <a:gd name="connsiteY4" fmla="*/ 205595 h 610514"/>
                    <a:gd name="connsiteX0" fmla="*/ 330570 w 666315"/>
                    <a:gd name="connsiteY0" fmla="*/ 205595 h 610514"/>
                    <a:gd name="connsiteX1" fmla="*/ 2782 w 666315"/>
                    <a:gd name="connsiteY1" fmla="*/ 141439 h 610514"/>
                    <a:gd name="connsiteX2" fmla="*/ 611166 w 666315"/>
                    <a:gd name="connsiteY2" fmla="*/ 220110 h 610514"/>
                    <a:gd name="connsiteX3" fmla="*/ 441839 w 666315"/>
                    <a:gd name="connsiteY3" fmla="*/ 609930 h 610514"/>
                    <a:gd name="connsiteX4" fmla="*/ 330570 w 666315"/>
                    <a:gd name="connsiteY4" fmla="*/ 205595 h 610514"/>
                    <a:gd name="connsiteX0" fmla="*/ 330570 w 680258"/>
                    <a:gd name="connsiteY0" fmla="*/ 205595 h 610514"/>
                    <a:gd name="connsiteX1" fmla="*/ 2782 w 680258"/>
                    <a:gd name="connsiteY1" fmla="*/ 141439 h 610514"/>
                    <a:gd name="connsiteX2" fmla="*/ 611166 w 680258"/>
                    <a:gd name="connsiteY2" fmla="*/ 220110 h 610514"/>
                    <a:gd name="connsiteX3" fmla="*/ 441839 w 680258"/>
                    <a:gd name="connsiteY3" fmla="*/ 609930 h 610514"/>
                    <a:gd name="connsiteX4" fmla="*/ 330570 w 680258"/>
                    <a:gd name="connsiteY4" fmla="*/ 205595 h 610514"/>
                    <a:gd name="connsiteX0" fmla="*/ 330319 w 680007"/>
                    <a:gd name="connsiteY0" fmla="*/ 205595 h 610536"/>
                    <a:gd name="connsiteX1" fmla="*/ 2531 w 680007"/>
                    <a:gd name="connsiteY1" fmla="*/ 141439 h 610536"/>
                    <a:gd name="connsiteX2" fmla="*/ 610915 w 680007"/>
                    <a:gd name="connsiteY2" fmla="*/ 220110 h 610536"/>
                    <a:gd name="connsiteX3" fmla="*/ 441588 w 680007"/>
                    <a:gd name="connsiteY3" fmla="*/ 609930 h 610536"/>
                    <a:gd name="connsiteX4" fmla="*/ 330319 w 680007"/>
                    <a:gd name="connsiteY4" fmla="*/ 205595 h 610536"/>
                    <a:gd name="connsiteX0" fmla="*/ 330515 w 680203"/>
                    <a:gd name="connsiteY0" fmla="*/ 205595 h 610514"/>
                    <a:gd name="connsiteX1" fmla="*/ 2727 w 680203"/>
                    <a:gd name="connsiteY1" fmla="*/ 141439 h 610514"/>
                    <a:gd name="connsiteX2" fmla="*/ 611111 w 680203"/>
                    <a:gd name="connsiteY2" fmla="*/ 220110 h 610514"/>
                    <a:gd name="connsiteX3" fmla="*/ 441784 w 680203"/>
                    <a:gd name="connsiteY3" fmla="*/ 609930 h 610514"/>
                    <a:gd name="connsiteX4" fmla="*/ 330515 w 680203"/>
                    <a:gd name="connsiteY4" fmla="*/ 205595 h 610514"/>
                    <a:gd name="connsiteX0" fmla="*/ 302425 w 665984"/>
                    <a:gd name="connsiteY0" fmla="*/ 205991 h 578596"/>
                    <a:gd name="connsiteX1" fmla="*/ 6387 w 665984"/>
                    <a:gd name="connsiteY1" fmla="*/ 110085 h 578596"/>
                    <a:gd name="connsiteX2" fmla="*/ 614771 w 665984"/>
                    <a:gd name="connsiteY2" fmla="*/ 188756 h 578596"/>
                    <a:gd name="connsiteX3" fmla="*/ 445444 w 665984"/>
                    <a:gd name="connsiteY3" fmla="*/ 578576 h 578596"/>
                    <a:gd name="connsiteX4" fmla="*/ 302425 w 665984"/>
                    <a:gd name="connsiteY4" fmla="*/ 205991 h 578596"/>
                    <a:gd name="connsiteX0" fmla="*/ 302550 w 666109"/>
                    <a:gd name="connsiteY0" fmla="*/ 205991 h 578596"/>
                    <a:gd name="connsiteX1" fmla="*/ 6512 w 666109"/>
                    <a:gd name="connsiteY1" fmla="*/ 110085 h 578596"/>
                    <a:gd name="connsiteX2" fmla="*/ 614896 w 666109"/>
                    <a:gd name="connsiteY2" fmla="*/ 188756 h 578596"/>
                    <a:gd name="connsiteX3" fmla="*/ 445569 w 666109"/>
                    <a:gd name="connsiteY3" fmla="*/ 578576 h 578596"/>
                    <a:gd name="connsiteX4" fmla="*/ 302550 w 666109"/>
                    <a:gd name="connsiteY4" fmla="*/ 205991 h 578596"/>
                    <a:gd name="connsiteX0" fmla="*/ 302550 w 679350"/>
                    <a:gd name="connsiteY0" fmla="*/ 205991 h 580177"/>
                    <a:gd name="connsiteX1" fmla="*/ 6512 w 679350"/>
                    <a:gd name="connsiteY1" fmla="*/ 110085 h 580177"/>
                    <a:gd name="connsiteX2" fmla="*/ 614896 w 679350"/>
                    <a:gd name="connsiteY2" fmla="*/ 188756 h 580177"/>
                    <a:gd name="connsiteX3" fmla="*/ 445569 w 679350"/>
                    <a:gd name="connsiteY3" fmla="*/ 578576 h 580177"/>
                    <a:gd name="connsiteX4" fmla="*/ 302550 w 679350"/>
                    <a:gd name="connsiteY4" fmla="*/ 205991 h 580177"/>
                    <a:gd name="connsiteX0" fmla="*/ 303960 w 680760"/>
                    <a:gd name="connsiteY0" fmla="*/ 236995 h 611181"/>
                    <a:gd name="connsiteX1" fmla="*/ 7922 w 680760"/>
                    <a:gd name="connsiteY1" fmla="*/ 141089 h 611181"/>
                    <a:gd name="connsiteX2" fmla="*/ 616306 w 680760"/>
                    <a:gd name="connsiteY2" fmla="*/ 219760 h 611181"/>
                    <a:gd name="connsiteX3" fmla="*/ 446979 w 680760"/>
                    <a:gd name="connsiteY3" fmla="*/ 609580 h 611181"/>
                    <a:gd name="connsiteX4" fmla="*/ 303960 w 680760"/>
                    <a:gd name="connsiteY4" fmla="*/ 236995 h 611181"/>
                    <a:gd name="connsiteX0" fmla="*/ 298023 w 674823"/>
                    <a:gd name="connsiteY0" fmla="*/ 218889 h 593075"/>
                    <a:gd name="connsiteX1" fmla="*/ 1985 w 674823"/>
                    <a:gd name="connsiteY1" fmla="*/ 122983 h 593075"/>
                    <a:gd name="connsiteX2" fmla="*/ 610369 w 674823"/>
                    <a:gd name="connsiteY2" fmla="*/ 201654 h 593075"/>
                    <a:gd name="connsiteX3" fmla="*/ 441042 w 674823"/>
                    <a:gd name="connsiteY3" fmla="*/ 591474 h 593075"/>
                    <a:gd name="connsiteX4" fmla="*/ 298023 w 674823"/>
                    <a:gd name="connsiteY4" fmla="*/ 218889 h 593075"/>
                    <a:gd name="connsiteX0" fmla="*/ 298023 w 674823"/>
                    <a:gd name="connsiteY0" fmla="*/ 257118 h 631304"/>
                    <a:gd name="connsiteX1" fmla="*/ 1985 w 674823"/>
                    <a:gd name="connsiteY1" fmla="*/ 161212 h 631304"/>
                    <a:gd name="connsiteX2" fmla="*/ 610369 w 674823"/>
                    <a:gd name="connsiteY2" fmla="*/ 239883 h 631304"/>
                    <a:gd name="connsiteX3" fmla="*/ 441042 w 674823"/>
                    <a:gd name="connsiteY3" fmla="*/ 629703 h 631304"/>
                    <a:gd name="connsiteX4" fmla="*/ 298023 w 674823"/>
                    <a:gd name="connsiteY4" fmla="*/ 257118 h 631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4823" h="631304">
                      <a:moveTo>
                        <a:pt x="298023" y="257118"/>
                      </a:moveTo>
                      <a:cubicBezTo>
                        <a:pt x="224847" y="179036"/>
                        <a:pt x="-24673" y="208535"/>
                        <a:pt x="1985" y="161212"/>
                      </a:cubicBezTo>
                      <a:cubicBezTo>
                        <a:pt x="28643" y="113889"/>
                        <a:pt x="375419" y="-219727"/>
                        <a:pt x="610369" y="239883"/>
                      </a:cubicBezTo>
                      <a:cubicBezTo>
                        <a:pt x="775469" y="432793"/>
                        <a:pt x="588350" y="652230"/>
                        <a:pt x="441042" y="629703"/>
                      </a:cubicBezTo>
                      <a:cubicBezTo>
                        <a:pt x="293734" y="607176"/>
                        <a:pt x="371199" y="335200"/>
                        <a:pt x="298023" y="257118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BBB4EBD1-A38C-4652-B479-B4DC96FD2A97}"/>
                    </a:ext>
                  </a:extLst>
                </p:cNvPr>
                <p:cNvSpPr/>
                <p:nvPr/>
              </p:nvSpPr>
              <p:spPr>
                <a:xfrm rot="20139439">
                  <a:off x="4971847" y="2190289"/>
                  <a:ext cx="2055156" cy="3116157"/>
                </a:xfrm>
                <a:prstGeom prst="ellipse">
                  <a:avLst/>
                </a:pr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7">
                  <a:extLst>
                    <a:ext uri="{FF2B5EF4-FFF2-40B4-BE49-F238E27FC236}">
                      <a16:creationId xmlns:a16="http://schemas.microsoft.com/office/drawing/2014/main" id="{84522802-FC7E-4B36-A541-6A70D12C0BAB}"/>
                    </a:ext>
                  </a:extLst>
                </p:cNvPr>
                <p:cNvSpPr/>
                <p:nvPr/>
              </p:nvSpPr>
              <p:spPr>
                <a:xfrm rot="19800066">
                  <a:off x="5828314" y="3262852"/>
                  <a:ext cx="1441963" cy="985351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67116 w 1187069"/>
                    <a:gd name="connsiteY0" fmla="*/ 0 h 548620"/>
                    <a:gd name="connsiteX1" fmla="*/ 986289 w 1187069"/>
                    <a:gd name="connsiteY1" fmla="*/ 11429 h 548620"/>
                    <a:gd name="connsiteX2" fmla="*/ 534445 w 1187069"/>
                    <a:gd name="connsiteY2" fmla="*/ 440982 h 548620"/>
                    <a:gd name="connsiteX3" fmla="*/ 167116 w 1187069"/>
                    <a:gd name="connsiteY3" fmla="*/ 0 h 548620"/>
                    <a:gd name="connsiteX0" fmla="*/ 133778 w 1223918"/>
                    <a:gd name="connsiteY0" fmla="*/ 3569 h 539162"/>
                    <a:gd name="connsiteX1" fmla="*/ 1023138 w 1223918"/>
                    <a:gd name="connsiteY1" fmla="*/ 0 h 539162"/>
                    <a:gd name="connsiteX2" fmla="*/ 571294 w 1223918"/>
                    <a:gd name="connsiteY2" fmla="*/ 429553 h 539162"/>
                    <a:gd name="connsiteX3" fmla="*/ 133778 w 1223918"/>
                    <a:gd name="connsiteY3" fmla="*/ 3569 h 539162"/>
                    <a:gd name="connsiteX0" fmla="*/ 133778 w 1286784"/>
                    <a:gd name="connsiteY0" fmla="*/ 23780 h 559373"/>
                    <a:gd name="connsiteX1" fmla="*/ 1145416 w 1286784"/>
                    <a:gd name="connsiteY1" fmla="*/ 0 h 559373"/>
                    <a:gd name="connsiteX2" fmla="*/ 571294 w 1286784"/>
                    <a:gd name="connsiteY2" fmla="*/ 449764 h 559373"/>
                    <a:gd name="connsiteX3" fmla="*/ 133778 w 1286784"/>
                    <a:gd name="connsiteY3" fmla="*/ 23780 h 559373"/>
                    <a:gd name="connsiteX0" fmla="*/ 133778 w 1245744"/>
                    <a:gd name="connsiteY0" fmla="*/ 23780 h 559373"/>
                    <a:gd name="connsiteX1" fmla="*/ 1145416 w 1245744"/>
                    <a:gd name="connsiteY1" fmla="*/ 0 h 559373"/>
                    <a:gd name="connsiteX2" fmla="*/ 571294 w 1245744"/>
                    <a:gd name="connsiteY2" fmla="*/ 449764 h 559373"/>
                    <a:gd name="connsiteX3" fmla="*/ 133778 w 1245744"/>
                    <a:gd name="connsiteY3" fmla="*/ 23780 h 559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5744" h="559373">
                      <a:moveTo>
                        <a:pt x="133778" y="23780"/>
                      </a:moveTo>
                      <a:lnTo>
                        <a:pt x="1145416" y="0"/>
                      </a:lnTo>
                      <a:cubicBezTo>
                        <a:pt x="1220771" y="112110"/>
                        <a:pt x="1506806" y="688102"/>
                        <a:pt x="571294" y="449764"/>
                      </a:cubicBezTo>
                      <a:cubicBezTo>
                        <a:pt x="-268724" y="789120"/>
                        <a:pt x="38408" y="253040"/>
                        <a:pt x="133778" y="2378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ectangle 6">
                  <a:extLst>
                    <a:ext uri="{FF2B5EF4-FFF2-40B4-BE49-F238E27FC236}">
                      <a16:creationId xmlns:a16="http://schemas.microsoft.com/office/drawing/2014/main" id="{AB71AB73-057B-489A-BD23-1E0F44AC1A39}"/>
                    </a:ext>
                  </a:extLst>
                </p:cNvPr>
                <p:cNvSpPr/>
                <p:nvPr/>
              </p:nvSpPr>
              <p:spPr>
                <a:xfrm rot="19112148">
                  <a:off x="6225863" y="3695989"/>
                  <a:ext cx="1205480" cy="2692656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98346" h="2692656">
                      <a:moveTo>
                        <a:pt x="2713830" y="89530"/>
                      </a:moveTo>
                      <a:lnTo>
                        <a:pt x="3598345" y="0"/>
                      </a:lnTo>
                      <a:cubicBezTo>
                        <a:pt x="3598740" y="592918"/>
                        <a:pt x="2737906" y="1821252"/>
                        <a:pt x="604768" y="2692656"/>
                      </a:cubicBezTo>
                      <a:cubicBezTo>
                        <a:pt x="-1250290" y="1594045"/>
                        <a:pt x="1656520" y="1310331"/>
                        <a:pt x="2713830" y="8953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Rectangle 6">
                  <a:extLst>
                    <a:ext uri="{FF2B5EF4-FFF2-40B4-BE49-F238E27FC236}">
                      <a16:creationId xmlns:a16="http://schemas.microsoft.com/office/drawing/2014/main" id="{E7761893-0035-4449-B007-441403F8B16B}"/>
                    </a:ext>
                  </a:extLst>
                </p:cNvPr>
                <p:cNvSpPr/>
                <p:nvPr/>
              </p:nvSpPr>
              <p:spPr>
                <a:xfrm rot="21027340" flipH="1">
                  <a:off x="6867515" y="3511757"/>
                  <a:ext cx="1253864" cy="2610471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3181650 w 4066166"/>
                    <a:gd name="connsiteY0" fmla="*/ 89530 h 2626099"/>
                    <a:gd name="connsiteX1" fmla="*/ 4066165 w 4066166"/>
                    <a:gd name="connsiteY1" fmla="*/ 0 h 2626099"/>
                    <a:gd name="connsiteX2" fmla="*/ 539444 w 4066166"/>
                    <a:gd name="connsiteY2" fmla="*/ 2626099 h 2626099"/>
                    <a:gd name="connsiteX3" fmla="*/ 3181650 w 4066166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923255 w 3807771"/>
                    <a:gd name="connsiteY0" fmla="*/ 89530 h 2610471"/>
                    <a:gd name="connsiteX1" fmla="*/ 3807770 w 3807771"/>
                    <a:gd name="connsiteY1" fmla="*/ 0 h 2610471"/>
                    <a:gd name="connsiteX2" fmla="*/ 215543 w 3807771"/>
                    <a:gd name="connsiteY2" fmla="*/ 2610471 h 2610471"/>
                    <a:gd name="connsiteX3" fmla="*/ 2923255 w 3807771"/>
                    <a:gd name="connsiteY3" fmla="*/ 89530 h 2610471"/>
                    <a:gd name="connsiteX0" fmla="*/ 2851624 w 3736140"/>
                    <a:gd name="connsiteY0" fmla="*/ 89530 h 2610471"/>
                    <a:gd name="connsiteX1" fmla="*/ 3736139 w 3736140"/>
                    <a:gd name="connsiteY1" fmla="*/ 0 h 2610471"/>
                    <a:gd name="connsiteX2" fmla="*/ 143912 w 3736140"/>
                    <a:gd name="connsiteY2" fmla="*/ 2610471 h 2610471"/>
                    <a:gd name="connsiteX3" fmla="*/ 2851624 w 3736140"/>
                    <a:gd name="connsiteY3" fmla="*/ 89530 h 2610471"/>
                    <a:gd name="connsiteX0" fmla="*/ 2858257 w 3742773"/>
                    <a:gd name="connsiteY0" fmla="*/ 89530 h 2610471"/>
                    <a:gd name="connsiteX1" fmla="*/ 3742772 w 3742773"/>
                    <a:gd name="connsiteY1" fmla="*/ 0 h 2610471"/>
                    <a:gd name="connsiteX2" fmla="*/ 150545 w 3742773"/>
                    <a:gd name="connsiteY2" fmla="*/ 2610471 h 2610471"/>
                    <a:gd name="connsiteX3" fmla="*/ 2858257 w 3742773"/>
                    <a:gd name="connsiteY3" fmla="*/ 89530 h 2610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2773" h="2610471">
                      <a:moveTo>
                        <a:pt x="2858257" y="89530"/>
                      </a:moveTo>
                      <a:lnTo>
                        <a:pt x="3742772" y="0"/>
                      </a:lnTo>
                      <a:cubicBezTo>
                        <a:pt x="3743167" y="592918"/>
                        <a:pt x="2708309" y="1934079"/>
                        <a:pt x="150545" y="2610471"/>
                      </a:cubicBezTo>
                      <a:cubicBezTo>
                        <a:pt x="-603655" y="1713856"/>
                        <a:pt x="1660173" y="1183038"/>
                        <a:pt x="2858257" y="8953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Rectangle 6">
                  <a:extLst>
                    <a:ext uri="{FF2B5EF4-FFF2-40B4-BE49-F238E27FC236}">
                      <a16:creationId xmlns:a16="http://schemas.microsoft.com/office/drawing/2014/main" id="{4300BE2E-9B88-4469-A793-23DB24F964A6}"/>
                    </a:ext>
                  </a:extLst>
                </p:cNvPr>
                <p:cNvSpPr/>
                <p:nvPr/>
              </p:nvSpPr>
              <p:spPr>
                <a:xfrm rot="21027340" flipH="1">
                  <a:off x="6831683" y="3837537"/>
                  <a:ext cx="1010768" cy="2643580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3181650 w 4066166"/>
                    <a:gd name="connsiteY0" fmla="*/ 89530 h 2626099"/>
                    <a:gd name="connsiteX1" fmla="*/ 4066165 w 4066166"/>
                    <a:gd name="connsiteY1" fmla="*/ 0 h 2626099"/>
                    <a:gd name="connsiteX2" fmla="*/ 539444 w 4066166"/>
                    <a:gd name="connsiteY2" fmla="*/ 2626099 h 2626099"/>
                    <a:gd name="connsiteX3" fmla="*/ 3181650 w 4066166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923255 w 3807771"/>
                    <a:gd name="connsiteY0" fmla="*/ 89530 h 2610471"/>
                    <a:gd name="connsiteX1" fmla="*/ 3807770 w 3807771"/>
                    <a:gd name="connsiteY1" fmla="*/ 0 h 2610471"/>
                    <a:gd name="connsiteX2" fmla="*/ 215543 w 3807771"/>
                    <a:gd name="connsiteY2" fmla="*/ 2610471 h 2610471"/>
                    <a:gd name="connsiteX3" fmla="*/ 2923255 w 3807771"/>
                    <a:gd name="connsiteY3" fmla="*/ 89530 h 2610471"/>
                    <a:gd name="connsiteX0" fmla="*/ 2851624 w 3736140"/>
                    <a:gd name="connsiteY0" fmla="*/ 89530 h 2610471"/>
                    <a:gd name="connsiteX1" fmla="*/ 3736139 w 3736140"/>
                    <a:gd name="connsiteY1" fmla="*/ 0 h 2610471"/>
                    <a:gd name="connsiteX2" fmla="*/ 143912 w 3736140"/>
                    <a:gd name="connsiteY2" fmla="*/ 2610471 h 2610471"/>
                    <a:gd name="connsiteX3" fmla="*/ 2851624 w 3736140"/>
                    <a:gd name="connsiteY3" fmla="*/ 89530 h 2610471"/>
                    <a:gd name="connsiteX0" fmla="*/ 2858257 w 3742773"/>
                    <a:gd name="connsiteY0" fmla="*/ 89530 h 2610471"/>
                    <a:gd name="connsiteX1" fmla="*/ 3742772 w 3742773"/>
                    <a:gd name="connsiteY1" fmla="*/ 0 h 2610471"/>
                    <a:gd name="connsiteX2" fmla="*/ 150545 w 3742773"/>
                    <a:gd name="connsiteY2" fmla="*/ 2610471 h 2610471"/>
                    <a:gd name="connsiteX3" fmla="*/ 2858257 w 3742773"/>
                    <a:gd name="connsiteY3" fmla="*/ 89530 h 2610471"/>
                    <a:gd name="connsiteX0" fmla="*/ 1813933 w 3836364"/>
                    <a:gd name="connsiteY0" fmla="*/ 0 h 2643580"/>
                    <a:gd name="connsiteX1" fmla="*/ 3836363 w 3836364"/>
                    <a:gd name="connsiteY1" fmla="*/ 33109 h 2643580"/>
                    <a:gd name="connsiteX2" fmla="*/ 244136 w 3836364"/>
                    <a:gd name="connsiteY2" fmla="*/ 2643580 h 2643580"/>
                    <a:gd name="connsiteX3" fmla="*/ 1813933 w 3836364"/>
                    <a:gd name="connsiteY3" fmla="*/ 0 h 2643580"/>
                    <a:gd name="connsiteX0" fmla="*/ 1813933 w 2745741"/>
                    <a:gd name="connsiteY0" fmla="*/ 0 h 2643580"/>
                    <a:gd name="connsiteX1" fmla="*/ 2745594 w 2745741"/>
                    <a:gd name="connsiteY1" fmla="*/ 4402 h 2643580"/>
                    <a:gd name="connsiteX2" fmla="*/ 244136 w 2745741"/>
                    <a:gd name="connsiteY2" fmla="*/ 2643580 h 2643580"/>
                    <a:gd name="connsiteX3" fmla="*/ 1813933 w 2745741"/>
                    <a:gd name="connsiteY3" fmla="*/ 0 h 2643580"/>
                    <a:gd name="connsiteX0" fmla="*/ 2085325 w 3017133"/>
                    <a:gd name="connsiteY0" fmla="*/ 0 h 2643580"/>
                    <a:gd name="connsiteX1" fmla="*/ 3016986 w 3017133"/>
                    <a:gd name="connsiteY1" fmla="*/ 4402 h 2643580"/>
                    <a:gd name="connsiteX2" fmla="*/ 515528 w 3017133"/>
                    <a:gd name="connsiteY2" fmla="*/ 2643580 h 2643580"/>
                    <a:gd name="connsiteX3" fmla="*/ 2085325 w 3017133"/>
                    <a:gd name="connsiteY3" fmla="*/ 0 h 2643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7133" h="2643580">
                      <a:moveTo>
                        <a:pt x="2085325" y="0"/>
                      </a:moveTo>
                      <a:lnTo>
                        <a:pt x="3016986" y="4402"/>
                      </a:lnTo>
                      <a:cubicBezTo>
                        <a:pt x="3017381" y="597320"/>
                        <a:pt x="3073292" y="1967188"/>
                        <a:pt x="515528" y="2643580"/>
                      </a:cubicBezTo>
                      <a:cubicBezTo>
                        <a:pt x="-886617" y="1796341"/>
                        <a:pt x="887241" y="1093508"/>
                        <a:pt x="2085325" y="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Rectangle 6">
                  <a:extLst>
                    <a:ext uri="{FF2B5EF4-FFF2-40B4-BE49-F238E27FC236}">
                      <a16:creationId xmlns:a16="http://schemas.microsoft.com/office/drawing/2014/main" id="{5DB7E8F3-090E-4EB3-9D02-CDCD1EC1684A}"/>
                    </a:ext>
                  </a:extLst>
                </p:cNvPr>
                <p:cNvSpPr/>
                <p:nvPr/>
              </p:nvSpPr>
              <p:spPr>
                <a:xfrm rot="19221806">
                  <a:off x="5857564" y="2447221"/>
                  <a:ext cx="1498722" cy="2858153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98722" h="2858153">
                      <a:moveTo>
                        <a:pt x="832705" y="0"/>
                      </a:moveTo>
                      <a:lnTo>
                        <a:pt x="1304018" y="0"/>
                      </a:lnTo>
                      <a:cubicBezTo>
                        <a:pt x="1304413" y="592918"/>
                        <a:pt x="2080899" y="1670393"/>
                        <a:pt x="529821" y="2858153"/>
                      </a:cubicBezTo>
                      <a:cubicBezTo>
                        <a:pt x="-519281" y="1760854"/>
                        <a:pt x="209344" y="806936"/>
                        <a:pt x="832705" y="0"/>
                      </a:cubicBezTo>
                      <a:close/>
                    </a:path>
                  </a:pathLst>
                </a:cu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Isosceles Triangle 8">
                  <a:extLst>
                    <a:ext uri="{FF2B5EF4-FFF2-40B4-BE49-F238E27FC236}">
                      <a16:creationId xmlns:a16="http://schemas.microsoft.com/office/drawing/2014/main" id="{E31CFFF0-7583-46DB-96BB-2FC3F6DCB95C}"/>
                    </a:ext>
                  </a:extLst>
                </p:cNvPr>
                <p:cNvSpPr/>
                <p:nvPr/>
              </p:nvSpPr>
              <p:spPr>
                <a:xfrm rot="8894888">
                  <a:off x="6291231" y="3828177"/>
                  <a:ext cx="1419721" cy="1362461"/>
                </a:xfrm>
                <a:custGeom>
                  <a:avLst/>
                  <a:gdLst>
                    <a:gd name="connsiteX0" fmla="*/ 0 w 691561"/>
                    <a:gd name="connsiteY0" fmla="*/ 1316002 h 1316002"/>
                    <a:gd name="connsiteX1" fmla="*/ 345781 w 691561"/>
                    <a:gd name="connsiteY1" fmla="*/ 0 h 1316002"/>
                    <a:gd name="connsiteX2" fmla="*/ 691561 w 691561"/>
                    <a:gd name="connsiteY2" fmla="*/ 1316002 h 1316002"/>
                    <a:gd name="connsiteX3" fmla="*/ 0 w 691561"/>
                    <a:gd name="connsiteY3" fmla="*/ 1316002 h 1316002"/>
                    <a:gd name="connsiteX0" fmla="*/ 0 w 1006634"/>
                    <a:gd name="connsiteY0" fmla="*/ 1316002 h 1316002"/>
                    <a:gd name="connsiteX1" fmla="*/ 345781 w 1006634"/>
                    <a:gd name="connsiteY1" fmla="*/ 0 h 1316002"/>
                    <a:gd name="connsiteX2" fmla="*/ 1006634 w 1006634"/>
                    <a:gd name="connsiteY2" fmla="*/ 1253356 h 1316002"/>
                    <a:gd name="connsiteX3" fmla="*/ 0 w 1006634"/>
                    <a:gd name="connsiteY3" fmla="*/ 1316002 h 1316002"/>
                    <a:gd name="connsiteX0" fmla="*/ 0 w 1014479"/>
                    <a:gd name="connsiteY0" fmla="*/ 1316002 h 1316002"/>
                    <a:gd name="connsiteX1" fmla="*/ 345781 w 1014479"/>
                    <a:gd name="connsiteY1" fmla="*/ 0 h 1316002"/>
                    <a:gd name="connsiteX2" fmla="*/ 1014479 w 1014479"/>
                    <a:gd name="connsiteY2" fmla="*/ 1276880 h 1316002"/>
                    <a:gd name="connsiteX3" fmla="*/ 0 w 1014479"/>
                    <a:gd name="connsiteY3" fmla="*/ 1316002 h 1316002"/>
                    <a:gd name="connsiteX0" fmla="*/ 0 w 1023530"/>
                    <a:gd name="connsiteY0" fmla="*/ 1316002 h 1316002"/>
                    <a:gd name="connsiteX1" fmla="*/ 345781 w 1023530"/>
                    <a:gd name="connsiteY1" fmla="*/ 0 h 1316002"/>
                    <a:gd name="connsiteX2" fmla="*/ 1014479 w 1023530"/>
                    <a:gd name="connsiteY2" fmla="*/ 1276880 h 1316002"/>
                    <a:gd name="connsiteX3" fmla="*/ 0 w 1023530"/>
                    <a:gd name="connsiteY3" fmla="*/ 1316002 h 1316002"/>
                    <a:gd name="connsiteX0" fmla="*/ 0 w 1023989"/>
                    <a:gd name="connsiteY0" fmla="*/ 1316002 h 1316002"/>
                    <a:gd name="connsiteX1" fmla="*/ 345781 w 1023989"/>
                    <a:gd name="connsiteY1" fmla="*/ 0 h 1316002"/>
                    <a:gd name="connsiteX2" fmla="*/ 1014479 w 1023989"/>
                    <a:gd name="connsiteY2" fmla="*/ 1276880 h 1316002"/>
                    <a:gd name="connsiteX3" fmla="*/ 0 w 1023989"/>
                    <a:gd name="connsiteY3" fmla="*/ 1316002 h 1316002"/>
                    <a:gd name="connsiteX0" fmla="*/ 23809 w 1047798"/>
                    <a:gd name="connsiteY0" fmla="*/ 1316002 h 1316002"/>
                    <a:gd name="connsiteX1" fmla="*/ 369590 w 1047798"/>
                    <a:gd name="connsiteY1" fmla="*/ 0 h 1316002"/>
                    <a:gd name="connsiteX2" fmla="*/ 1038288 w 1047798"/>
                    <a:gd name="connsiteY2" fmla="*/ 1276880 h 1316002"/>
                    <a:gd name="connsiteX3" fmla="*/ 23809 w 1047798"/>
                    <a:gd name="connsiteY3" fmla="*/ 1316002 h 1316002"/>
                    <a:gd name="connsiteX0" fmla="*/ 30647 w 1054433"/>
                    <a:gd name="connsiteY0" fmla="*/ 1319985 h 1319985"/>
                    <a:gd name="connsiteX1" fmla="*/ 363958 w 1054433"/>
                    <a:gd name="connsiteY1" fmla="*/ 0 h 1319985"/>
                    <a:gd name="connsiteX2" fmla="*/ 1045126 w 1054433"/>
                    <a:gd name="connsiteY2" fmla="*/ 1280863 h 1319985"/>
                    <a:gd name="connsiteX3" fmla="*/ 30647 w 1054433"/>
                    <a:gd name="connsiteY3" fmla="*/ 1319985 h 1319985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19721"/>
                    <a:gd name="connsiteY0" fmla="*/ 1362461 h 1362461"/>
                    <a:gd name="connsiteX1" fmla="*/ 729246 w 1419721"/>
                    <a:gd name="connsiteY1" fmla="*/ 0 h 1362461"/>
                    <a:gd name="connsiteX2" fmla="*/ 1410414 w 1419721"/>
                    <a:gd name="connsiteY2" fmla="*/ 1280863 h 1362461"/>
                    <a:gd name="connsiteX3" fmla="*/ 0 w 1419721"/>
                    <a:gd name="connsiteY3" fmla="*/ 1362461 h 1362461"/>
                    <a:gd name="connsiteX0" fmla="*/ 0 w 1419721"/>
                    <a:gd name="connsiteY0" fmla="*/ 1362461 h 1362461"/>
                    <a:gd name="connsiteX1" fmla="*/ 729246 w 1419721"/>
                    <a:gd name="connsiteY1" fmla="*/ 0 h 1362461"/>
                    <a:gd name="connsiteX2" fmla="*/ 1410414 w 1419721"/>
                    <a:gd name="connsiteY2" fmla="*/ 1280863 h 1362461"/>
                    <a:gd name="connsiteX3" fmla="*/ 0 w 1419721"/>
                    <a:gd name="connsiteY3" fmla="*/ 1362461 h 1362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9721" h="1362461">
                      <a:moveTo>
                        <a:pt x="0" y="1362461"/>
                      </a:moveTo>
                      <a:cubicBezTo>
                        <a:pt x="40195" y="996822"/>
                        <a:pt x="240547" y="468927"/>
                        <a:pt x="729246" y="0"/>
                      </a:cubicBezTo>
                      <a:cubicBezTo>
                        <a:pt x="981934" y="160292"/>
                        <a:pt x="1494997" y="750553"/>
                        <a:pt x="1410414" y="1280863"/>
                      </a:cubicBezTo>
                      <a:lnTo>
                        <a:pt x="0" y="136246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Rectangle 7">
                  <a:extLst>
                    <a:ext uri="{FF2B5EF4-FFF2-40B4-BE49-F238E27FC236}">
                      <a16:creationId xmlns:a16="http://schemas.microsoft.com/office/drawing/2014/main" id="{8643854D-1F72-4853-A309-21E134263556}"/>
                    </a:ext>
                  </a:extLst>
                </p:cNvPr>
                <p:cNvSpPr/>
                <p:nvPr/>
              </p:nvSpPr>
              <p:spPr>
                <a:xfrm rot="19800066">
                  <a:off x="5828066" y="3225169"/>
                  <a:ext cx="1430737" cy="1043827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55899 w 1225029"/>
                    <a:gd name="connsiteY0" fmla="*/ 0 h 529783"/>
                    <a:gd name="connsiteX1" fmla="*/ 1051736 w 1225029"/>
                    <a:gd name="connsiteY1" fmla="*/ 3959 h 529783"/>
                    <a:gd name="connsiteX2" fmla="*/ 545893 w 1225029"/>
                    <a:gd name="connsiteY2" fmla="*/ 419270 h 529783"/>
                    <a:gd name="connsiteX3" fmla="*/ 155899 w 1225029"/>
                    <a:gd name="connsiteY3" fmla="*/ 0 h 529783"/>
                    <a:gd name="connsiteX0" fmla="*/ 132289 w 1201419"/>
                    <a:gd name="connsiteY0" fmla="*/ 0 h 516974"/>
                    <a:gd name="connsiteX1" fmla="*/ 1028126 w 1201419"/>
                    <a:gd name="connsiteY1" fmla="*/ 3959 h 516974"/>
                    <a:gd name="connsiteX2" fmla="*/ 522283 w 1201419"/>
                    <a:gd name="connsiteY2" fmla="*/ 419270 h 516974"/>
                    <a:gd name="connsiteX3" fmla="*/ 132289 w 1201419"/>
                    <a:gd name="connsiteY3" fmla="*/ 0 h 516974"/>
                    <a:gd name="connsiteX0" fmla="*/ 121606 w 1190736"/>
                    <a:gd name="connsiteY0" fmla="*/ 0 h 508740"/>
                    <a:gd name="connsiteX1" fmla="*/ 1017443 w 1190736"/>
                    <a:gd name="connsiteY1" fmla="*/ 3959 h 508740"/>
                    <a:gd name="connsiteX2" fmla="*/ 511600 w 1190736"/>
                    <a:gd name="connsiteY2" fmla="*/ 419270 h 508740"/>
                    <a:gd name="connsiteX3" fmla="*/ 121606 w 1190736"/>
                    <a:gd name="connsiteY3" fmla="*/ 0 h 508740"/>
                    <a:gd name="connsiteX0" fmla="*/ 121606 w 1252319"/>
                    <a:gd name="connsiteY0" fmla="*/ 10243 h 518983"/>
                    <a:gd name="connsiteX1" fmla="*/ 1129704 w 1252319"/>
                    <a:gd name="connsiteY1" fmla="*/ 0 h 518983"/>
                    <a:gd name="connsiteX2" fmla="*/ 511600 w 1252319"/>
                    <a:gd name="connsiteY2" fmla="*/ 429513 h 518983"/>
                    <a:gd name="connsiteX3" fmla="*/ 121606 w 1252319"/>
                    <a:gd name="connsiteY3" fmla="*/ 10243 h 518983"/>
                    <a:gd name="connsiteX0" fmla="*/ 121606 w 1222035"/>
                    <a:gd name="connsiteY0" fmla="*/ 10243 h 518983"/>
                    <a:gd name="connsiteX1" fmla="*/ 1129704 w 1222035"/>
                    <a:gd name="connsiteY1" fmla="*/ 0 h 518983"/>
                    <a:gd name="connsiteX2" fmla="*/ 511600 w 1222035"/>
                    <a:gd name="connsiteY2" fmla="*/ 429513 h 518983"/>
                    <a:gd name="connsiteX3" fmla="*/ 121606 w 1222035"/>
                    <a:gd name="connsiteY3" fmla="*/ 10243 h 518983"/>
                    <a:gd name="connsiteX0" fmla="*/ 121606 w 1216271"/>
                    <a:gd name="connsiteY0" fmla="*/ 10243 h 518983"/>
                    <a:gd name="connsiteX1" fmla="*/ 1129704 w 1216271"/>
                    <a:gd name="connsiteY1" fmla="*/ 0 h 518983"/>
                    <a:gd name="connsiteX2" fmla="*/ 511600 w 1216271"/>
                    <a:gd name="connsiteY2" fmla="*/ 429513 h 518983"/>
                    <a:gd name="connsiteX3" fmla="*/ 121606 w 1216271"/>
                    <a:gd name="connsiteY3" fmla="*/ 10243 h 518983"/>
                    <a:gd name="connsiteX0" fmla="*/ 121606 w 1199323"/>
                    <a:gd name="connsiteY0" fmla="*/ 63702 h 572442"/>
                    <a:gd name="connsiteX1" fmla="*/ 1103369 w 1199323"/>
                    <a:gd name="connsiteY1" fmla="*/ 0 h 572442"/>
                    <a:gd name="connsiteX2" fmla="*/ 511600 w 1199323"/>
                    <a:gd name="connsiteY2" fmla="*/ 482972 h 572442"/>
                    <a:gd name="connsiteX3" fmla="*/ 121606 w 1199323"/>
                    <a:gd name="connsiteY3" fmla="*/ 63702 h 572442"/>
                    <a:gd name="connsiteX0" fmla="*/ 121606 w 1200711"/>
                    <a:gd name="connsiteY0" fmla="*/ 63702 h 572442"/>
                    <a:gd name="connsiteX1" fmla="*/ 1103369 w 1200711"/>
                    <a:gd name="connsiteY1" fmla="*/ 0 h 572442"/>
                    <a:gd name="connsiteX2" fmla="*/ 511600 w 1200711"/>
                    <a:gd name="connsiteY2" fmla="*/ 482972 h 572442"/>
                    <a:gd name="connsiteX3" fmla="*/ 121606 w 1200711"/>
                    <a:gd name="connsiteY3" fmla="*/ 63702 h 572442"/>
                    <a:gd name="connsiteX0" fmla="*/ 121133 w 1200238"/>
                    <a:gd name="connsiteY0" fmla="*/ 63702 h 565993"/>
                    <a:gd name="connsiteX1" fmla="*/ 1102896 w 1200238"/>
                    <a:gd name="connsiteY1" fmla="*/ 0 h 565993"/>
                    <a:gd name="connsiteX2" fmla="*/ 511127 w 1200238"/>
                    <a:gd name="connsiteY2" fmla="*/ 482972 h 565993"/>
                    <a:gd name="connsiteX3" fmla="*/ 121133 w 1200238"/>
                    <a:gd name="connsiteY3" fmla="*/ 63702 h 565993"/>
                    <a:gd name="connsiteX0" fmla="*/ 121133 w 1212789"/>
                    <a:gd name="connsiteY0" fmla="*/ 63702 h 565993"/>
                    <a:gd name="connsiteX1" fmla="*/ 1102896 w 1212789"/>
                    <a:gd name="connsiteY1" fmla="*/ 0 h 565993"/>
                    <a:gd name="connsiteX2" fmla="*/ 511127 w 1212789"/>
                    <a:gd name="connsiteY2" fmla="*/ 482972 h 565993"/>
                    <a:gd name="connsiteX3" fmla="*/ 121133 w 1212789"/>
                    <a:gd name="connsiteY3" fmla="*/ 63702 h 565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2789" h="565993">
                      <a:moveTo>
                        <a:pt x="121133" y="63702"/>
                      </a:moveTo>
                      <a:lnTo>
                        <a:pt x="1102896" y="0"/>
                      </a:lnTo>
                      <a:cubicBezTo>
                        <a:pt x="1181495" y="77526"/>
                        <a:pt x="1495040" y="725287"/>
                        <a:pt x="511127" y="482972"/>
                      </a:cubicBezTo>
                      <a:cubicBezTo>
                        <a:pt x="-232391" y="770499"/>
                        <a:pt x="26935" y="232267"/>
                        <a:pt x="121133" y="63702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Rectangle 7">
                  <a:extLst>
                    <a:ext uri="{FF2B5EF4-FFF2-40B4-BE49-F238E27FC236}">
                      <a16:creationId xmlns:a16="http://schemas.microsoft.com/office/drawing/2014/main" id="{0D2AB41B-3765-4365-9F49-31E29990ED53}"/>
                    </a:ext>
                  </a:extLst>
                </p:cNvPr>
                <p:cNvSpPr/>
                <p:nvPr/>
              </p:nvSpPr>
              <p:spPr>
                <a:xfrm rot="19800066">
                  <a:off x="5697347" y="2996748"/>
                  <a:ext cx="1193042" cy="562577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95454 w 1207274"/>
                    <a:gd name="connsiteY0" fmla="*/ 0 h 536248"/>
                    <a:gd name="connsiteX1" fmla="*/ 1051747 w 1207274"/>
                    <a:gd name="connsiteY1" fmla="*/ 32859 h 536248"/>
                    <a:gd name="connsiteX2" fmla="*/ 508784 w 1207274"/>
                    <a:gd name="connsiteY2" fmla="*/ 426740 h 536248"/>
                    <a:gd name="connsiteX3" fmla="*/ 195454 w 1207274"/>
                    <a:gd name="connsiteY3" fmla="*/ 0 h 536248"/>
                    <a:gd name="connsiteX0" fmla="*/ 183449 w 1217635"/>
                    <a:gd name="connsiteY0" fmla="*/ 0 h 552254"/>
                    <a:gd name="connsiteX1" fmla="*/ 1062108 w 1217635"/>
                    <a:gd name="connsiteY1" fmla="*/ 51270 h 552254"/>
                    <a:gd name="connsiteX2" fmla="*/ 519145 w 1217635"/>
                    <a:gd name="connsiteY2" fmla="*/ 445151 h 552254"/>
                    <a:gd name="connsiteX3" fmla="*/ 183449 w 1217635"/>
                    <a:gd name="connsiteY3" fmla="*/ 0 h 552254"/>
                    <a:gd name="connsiteX0" fmla="*/ 166515 w 1200701"/>
                    <a:gd name="connsiteY0" fmla="*/ 0 h 562577"/>
                    <a:gd name="connsiteX1" fmla="*/ 1045174 w 1200701"/>
                    <a:gd name="connsiteY1" fmla="*/ 51270 h 562577"/>
                    <a:gd name="connsiteX2" fmla="*/ 502211 w 1200701"/>
                    <a:gd name="connsiteY2" fmla="*/ 445151 h 562577"/>
                    <a:gd name="connsiteX3" fmla="*/ 166515 w 1200701"/>
                    <a:gd name="connsiteY3" fmla="*/ 0 h 562577"/>
                    <a:gd name="connsiteX0" fmla="*/ 166515 w 1211181"/>
                    <a:gd name="connsiteY0" fmla="*/ 0 h 562577"/>
                    <a:gd name="connsiteX1" fmla="*/ 1064535 w 1211181"/>
                    <a:gd name="connsiteY1" fmla="*/ 36785 h 562577"/>
                    <a:gd name="connsiteX2" fmla="*/ 502211 w 1211181"/>
                    <a:gd name="connsiteY2" fmla="*/ 445151 h 562577"/>
                    <a:gd name="connsiteX3" fmla="*/ 166515 w 1211181"/>
                    <a:gd name="connsiteY3" fmla="*/ 0 h 562577"/>
                    <a:gd name="connsiteX0" fmla="*/ 166515 w 1200684"/>
                    <a:gd name="connsiteY0" fmla="*/ 0 h 562577"/>
                    <a:gd name="connsiteX1" fmla="*/ 1064535 w 1200684"/>
                    <a:gd name="connsiteY1" fmla="*/ 36785 h 562577"/>
                    <a:gd name="connsiteX2" fmla="*/ 502211 w 1200684"/>
                    <a:gd name="connsiteY2" fmla="*/ 445151 h 562577"/>
                    <a:gd name="connsiteX3" fmla="*/ 166515 w 1200684"/>
                    <a:gd name="connsiteY3" fmla="*/ 0 h 562577"/>
                    <a:gd name="connsiteX0" fmla="*/ 166515 w 1196111"/>
                    <a:gd name="connsiteY0" fmla="*/ 0 h 562577"/>
                    <a:gd name="connsiteX1" fmla="*/ 1064535 w 1196111"/>
                    <a:gd name="connsiteY1" fmla="*/ 36785 h 562577"/>
                    <a:gd name="connsiteX2" fmla="*/ 502211 w 1196111"/>
                    <a:gd name="connsiteY2" fmla="*/ 445151 h 562577"/>
                    <a:gd name="connsiteX3" fmla="*/ 166515 w 1196111"/>
                    <a:gd name="connsiteY3" fmla="*/ 0 h 562577"/>
                    <a:gd name="connsiteX0" fmla="*/ 166515 w 1193042"/>
                    <a:gd name="connsiteY0" fmla="*/ 0 h 562577"/>
                    <a:gd name="connsiteX1" fmla="*/ 1064535 w 1193042"/>
                    <a:gd name="connsiteY1" fmla="*/ 36785 h 562577"/>
                    <a:gd name="connsiteX2" fmla="*/ 502211 w 1193042"/>
                    <a:gd name="connsiteY2" fmla="*/ 445151 h 562577"/>
                    <a:gd name="connsiteX3" fmla="*/ 166515 w 1193042"/>
                    <a:gd name="connsiteY3" fmla="*/ 0 h 562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3042" h="562577">
                      <a:moveTo>
                        <a:pt x="166515" y="0"/>
                      </a:moveTo>
                      <a:lnTo>
                        <a:pt x="1064535" y="36785"/>
                      </a:lnTo>
                      <a:cubicBezTo>
                        <a:pt x="1139890" y="148895"/>
                        <a:pt x="1510384" y="709290"/>
                        <a:pt x="502211" y="445151"/>
                      </a:cubicBezTo>
                      <a:cubicBezTo>
                        <a:pt x="-293813" y="809906"/>
                        <a:pt x="71145" y="229260"/>
                        <a:pt x="166515" y="0"/>
                      </a:cubicBezTo>
                      <a:close/>
                    </a:path>
                  </a:pathLst>
                </a:cu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B0091287-078D-4658-A849-854BBC920B2A}"/>
                    </a:ext>
                  </a:extLst>
                </p:cNvPr>
                <p:cNvSpPr/>
                <p:nvPr/>
              </p:nvSpPr>
              <p:spPr>
                <a:xfrm>
                  <a:off x="4673600" y="493486"/>
                  <a:ext cx="2510971" cy="2632885"/>
                </a:xfrm>
                <a:prstGeom prst="ellipse">
                  <a:avLst/>
                </a:prstGeom>
                <a:solidFill>
                  <a:srgbClr val="CC3A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EDB91CAC-C68F-4DF3-84A3-422A0B239BF9}"/>
                    </a:ext>
                  </a:extLst>
                </p:cNvPr>
                <p:cNvSpPr/>
                <p:nvPr/>
              </p:nvSpPr>
              <p:spPr>
                <a:xfrm>
                  <a:off x="5082540" y="777240"/>
                  <a:ext cx="1499443" cy="15392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5BEDF8B2-A0AA-48A1-A310-F932508FEA8A}"/>
                    </a:ext>
                  </a:extLst>
                </p:cNvPr>
                <p:cNvSpPr/>
                <p:nvPr/>
              </p:nvSpPr>
              <p:spPr>
                <a:xfrm>
                  <a:off x="5544272" y="1026146"/>
                  <a:ext cx="822910" cy="8447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CCA7121C-55E4-4D18-8B76-511A1A4696CA}"/>
                    </a:ext>
                  </a:extLst>
                </p:cNvPr>
                <p:cNvSpPr/>
                <p:nvPr/>
              </p:nvSpPr>
              <p:spPr>
                <a:xfrm>
                  <a:off x="5624967" y="1124484"/>
                  <a:ext cx="416541" cy="4275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E4A9DAB7-FE39-4F27-8BC7-2F3254A29902}"/>
                    </a:ext>
                  </a:extLst>
                </p:cNvPr>
                <p:cNvSpPr/>
                <p:nvPr/>
              </p:nvSpPr>
              <p:spPr>
                <a:xfrm>
                  <a:off x="6036422" y="1447801"/>
                  <a:ext cx="175423" cy="18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4865D58D-3C0D-4DAA-8AAE-9FBF2946A540}"/>
                    </a:ext>
                  </a:extLst>
                </p:cNvPr>
                <p:cNvSpPr/>
                <p:nvPr/>
              </p:nvSpPr>
              <p:spPr>
                <a:xfrm>
                  <a:off x="4990419" y="2354519"/>
                  <a:ext cx="1669352" cy="966917"/>
                </a:xfrm>
                <a:prstGeom prst="ellipse">
                  <a:avLst/>
                </a:prstGeom>
                <a:solidFill>
                  <a:srgbClr val="CC3A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Oval 3">
                  <a:extLst>
                    <a:ext uri="{FF2B5EF4-FFF2-40B4-BE49-F238E27FC236}">
                      <a16:creationId xmlns:a16="http://schemas.microsoft.com/office/drawing/2014/main" id="{E07C12EF-6E5A-4395-BF47-69D0AAEB07B1}"/>
                    </a:ext>
                  </a:extLst>
                </p:cNvPr>
                <p:cNvSpPr/>
                <p:nvPr/>
              </p:nvSpPr>
              <p:spPr>
                <a:xfrm>
                  <a:off x="3778785" y="637061"/>
                  <a:ext cx="1908383" cy="2070723"/>
                </a:xfrm>
                <a:custGeom>
                  <a:avLst/>
                  <a:gdLst>
                    <a:gd name="connsiteX0" fmla="*/ 0 w 1959429"/>
                    <a:gd name="connsiteY0" fmla="*/ 1087137 h 2174274"/>
                    <a:gd name="connsiteX1" fmla="*/ 979715 w 1959429"/>
                    <a:gd name="connsiteY1" fmla="*/ 0 h 2174274"/>
                    <a:gd name="connsiteX2" fmla="*/ 1959430 w 1959429"/>
                    <a:gd name="connsiteY2" fmla="*/ 1087137 h 2174274"/>
                    <a:gd name="connsiteX3" fmla="*/ 979715 w 1959429"/>
                    <a:gd name="connsiteY3" fmla="*/ 2174274 h 2174274"/>
                    <a:gd name="connsiteX4" fmla="*/ 0 w 1959429"/>
                    <a:gd name="connsiteY4" fmla="*/ 1087137 h 2174274"/>
                    <a:gd name="connsiteX0" fmla="*/ 0 w 1582058"/>
                    <a:gd name="connsiteY0" fmla="*/ 1087146 h 2174291"/>
                    <a:gd name="connsiteX1" fmla="*/ 979715 w 1582058"/>
                    <a:gd name="connsiteY1" fmla="*/ 9 h 2174291"/>
                    <a:gd name="connsiteX2" fmla="*/ 1582058 w 1582058"/>
                    <a:gd name="connsiteY2" fmla="*/ 1072632 h 2174291"/>
                    <a:gd name="connsiteX3" fmla="*/ 979715 w 1582058"/>
                    <a:gd name="connsiteY3" fmla="*/ 2174283 h 2174291"/>
                    <a:gd name="connsiteX4" fmla="*/ 0 w 1582058"/>
                    <a:gd name="connsiteY4" fmla="*/ 1087146 h 2174291"/>
                    <a:gd name="connsiteX0" fmla="*/ 0 w 1651706"/>
                    <a:gd name="connsiteY0" fmla="*/ 1087254 h 2174399"/>
                    <a:gd name="connsiteX1" fmla="*/ 979715 w 1651706"/>
                    <a:gd name="connsiteY1" fmla="*/ 117 h 2174399"/>
                    <a:gd name="connsiteX2" fmla="*/ 1582058 w 1651706"/>
                    <a:gd name="connsiteY2" fmla="*/ 1072740 h 2174399"/>
                    <a:gd name="connsiteX3" fmla="*/ 979715 w 1651706"/>
                    <a:gd name="connsiteY3" fmla="*/ 2174391 h 2174399"/>
                    <a:gd name="connsiteX4" fmla="*/ 0 w 1651706"/>
                    <a:gd name="connsiteY4" fmla="*/ 1087254 h 2174399"/>
                    <a:gd name="connsiteX0" fmla="*/ 0 w 1898822"/>
                    <a:gd name="connsiteY0" fmla="*/ 1087254 h 2174399"/>
                    <a:gd name="connsiteX1" fmla="*/ 979715 w 1898822"/>
                    <a:gd name="connsiteY1" fmla="*/ 117 h 2174399"/>
                    <a:gd name="connsiteX2" fmla="*/ 1582058 w 1898822"/>
                    <a:gd name="connsiteY2" fmla="*/ 1072740 h 2174399"/>
                    <a:gd name="connsiteX3" fmla="*/ 979715 w 1898822"/>
                    <a:gd name="connsiteY3" fmla="*/ 2174391 h 2174399"/>
                    <a:gd name="connsiteX4" fmla="*/ 0 w 1898822"/>
                    <a:gd name="connsiteY4" fmla="*/ 1087254 h 2174399"/>
                    <a:gd name="connsiteX0" fmla="*/ 3040 w 1861733"/>
                    <a:gd name="connsiteY0" fmla="*/ 1087254 h 1913142"/>
                    <a:gd name="connsiteX1" fmla="*/ 982755 w 1861733"/>
                    <a:gd name="connsiteY1" fmla="*/ 117 h 1913142"/>
                    <a:gd name="connsiteX2" fmla="*/ 1585098 w 1861733"/>
                    <a:gd name="connsiteY2" fmla="*/ 1072740 h 1913142"/>
                    <a:gd name="connsiteX3" fmla="*/ 706984 w 1861733"/>
                    <a:gd name="connsiteY3" fmla="*/ 1913134 h 1913142"/>
                    <a:gd name="connsiteX4" fmla="*/ 3040 w 1861733"/>
                    <a:gd name="connsiteY4" fmla="*/ 1087254 h 1913142"/>
                    <a:gd name="connsiteX0" fmla="*/ 11462 w 1927515"/>
                    <a:gd name="connsiteY0" fmla="*/ 1087254 h 2050974"/>
                    <a:gd name="connsiteX1" fmla="*/ 991177 w 1927515"/>
                    <a:gd name="connsiteY1" fmla="*/ 117 h 2050974"/>
                    <a:gd name="connsiteX2" fmla="*/ 1593520 w 1927515"/>
                    <a:gd name="connsiteY2" fmla="*/ 1072740 h 2050974"/>
                    <a:gd name="connsiteX3" fmla="*/ 715406 w 1927515"/>
                    <a:gd name="connsiteY3" fmla="*/ 1913134 h 2050974"/>
                    <a:gd name="connsiteX4" fmla="*/ 11462 w 1927515"/>
                    <a:gd name="connsiteY4" fmla="*/ 1087254 h 2050974"/>
                    <a:gd name="connsiteX0" fmla="*/ 16005 w 1342359"/>
                    <a:gd name="connsiteY0" fmla="*/ 2065713 h 2215740"/>
                    <a:gd name="connsiteX1" fmla="*/ 473206 w 1342359"/>
                    <a:gd name="connsiteY1" fmla="*/ 49662 h 2215740"/>
                    <a:gd name="connsiteX2" fmla="*/ 1075549 w 1342359"/>
                    <a:gd name="connsiteY2" fmla="*/ 1122285 h 2215740"/>
                    <a:gd name="connsiteX3" fmla="*/ 197435 w 1342359"/>
                    <a:gd name="connsiteY3" fmla="*/ 1962679 h 2215740"/>
                    <a:gd name="connsiteX4" fmla="*/ 16005 w 1342359"/>
                    <a:gd name="connsiteY4" fmla="*/ 2065713 h 2215740"/>
                    <a:gd name="connsiteX0" fmla="*/ 548610 w 1874964"/>
                    <a:gd name="connsiteY0" fmla="*/ 2065713 h 2641424"/>
                    <a:gd name="connsiteX1" fmla="*/ 1005811 w 1874964"/>
                    <a:gd name="connsiteY1" fmla="*/ 49662 h 2641424"/>
                    <a:gd name="connsiteX2" fmla="*/ 1608154 w 1874964"/>
                    <a:gd name="connsiteY2" fmla="*/ 1122285 h 2641424"/>
                    <a:gd name="connsiteX3" fmla="*/ 730040 w 1874964"/>
                    <a:gd name="connsiteY3" fmla="*/ 1962679 h 2641424"/>
                    <a:gd name="connsiteX4" fmla="*/ 548610 w 1874964"/>
                    <a:gd name="connsiteY4" fmla="*/ 2065713 h 2641424"/>
                    <a:gd name="connsiteX0" fmla="*/ 28890 w 1355244"/>
                    <a:gd name="connsiteY0" fmla="*/ 2065713 h 2067732"/>
                    <a:gd name="connsiteX1" fmla="*/ 486091 w 1355244"/>
                    <a:gd name="connsiteY1" fmla="*/ 49662 h 2067732"/>
                    <a:gd name="connsiteX2" fmla="*/ 1088434 w 1355244"/>
                    <a:gd name="connsiteY2" fmla="*/ 1122285 h 2067732"/>
                    <a:gd name="connsiteX3" fmla="*/ 210320 w 1355244"/>
                    <a:gd name="connsiteY3" fmla="*/ 1962679 h 2067732"/>
                    <a:gd name="connsiteX4" fmla="*/ 28890 w 1355244"/>
                    <a:gd name="connsiteY4" fmla="*/ 2065713 h 2067732"/>
                    <a:gd name="connsiteX0" fmla="*/ 516317 w 1842671"/>
                    <a:gd name="connsiteY0" fmla="*/ 2017063 h 2100501"/>
                    <a:gd name="connsiteX1" fmla="*/ 8319 w 1842671"/>
                    <a:gd name="connsiteY1" fmla="*/ 900899 h 2100501"/>
                    <a:gd name="connsiteX2" fmla="*/ 973518 w 1842671"/>
                    <a:gd name="connsiteY2" fmla="*/ 1012 h 2100501"/>
                    <a:gd name="connsiteX3" fmla="*/ 1575861 w 1842671"/>
                    <a:gd name="connsiteY3" fmla="*/ 1073635 h 2100501"/>
                    <a:gd name="connsiteX4" fmla="*/ 697747 w 1842671"/>
                    <a:gd name="connsiteY4" fmla="*/ 1914029 h 2100501"/>
                    <a:gd name="connsiteX5" fmla="*/ 516317 w 1842671"/>
                    <a:gd name="connsiteY5" fmla="*/ 2017063 h 2100501"/>
                    <a:gd name="connsiteX0" fmla="*/ 519251 w 1845605"/>
                    <a:gd name="connsiteY0" fmla="*/ 2017063 h 2075164"/>
                    <a:gd name="connsiteX1" fmla="*/ 11253 w 1845605"/>
                    <a:gd name="connsiteY1" fmla="*/ 900899 h 2075164"/>
                    <a:gd name="connsiteX2" fmla="*/ 976452 w 1845605"/>
                    <a:gd name="connsiteY2" fmla="*/ 1012 h 2075164"/>
                    <a:gd name="connsiteX3" fmla="*/ 1578795 w 1845605"/>
                    <a:gd name="connsiteY3" fmla="*/ 1073635 h 2075164"/>
                    <a:gd name="connsiteX4" fmla="*/ 700681 w 1845605"/>
                    <a:gd name="connsiteY4" fmla="*/ 1914029 h 2075164"/>
                    <a:gd name="connsiteX5" fmla="*/ 519251 w 1845605"/>
                    <a:gd name="connsiteY5" fmla="*/ 2017063 h 2075164"/>
                    <a:gd name="connsiteX0" fmla="*/ 516033 w 1841185"/>
                    <a:gd name="connsiteY0" fmla="*/ 2017063 h 2063551"/>
                    <a:gd name="connsiteX1" fmla="*/ 8035 w 1841185"/>
                    <a:gd name="connsiteY1" fmla="*/ 900899 h 2063551"/>
                    <a:gd name="connsiteX2" fmla="*/ 973234 w 1841185"/>
                    <a:gd name="connsiteY2" fmla="*/ 1012 h 2063551"/>
                    <a:gd name="connsiteX3" fmla="*/ 1575577 w 1841185"/>
                    <a:gd name="connsiteY3" fmla="*/ 1073635 h 2063551"/>
                    <a:gd name="connsiteX4" fmla="*/ 697463 w 1841185"/>
                    <a:gd name="connsiteY4" fmla="*/ 1914029 h 2063551"/>
                    <a:gd name="connsiteX5" fmla="*/ 582257 w 1841185"/>
                    <a:gd name="connsiteY5" fmla="*/ 1858388 h 2063551"/>
                    <a:gd name="connsiteX6" fmla="*/ 516033 w 1841185"/>
                    <a:gd name="connsiteY6" fmla="*/ 2017063 h 2063551"/>
                    <a:gd name="connsiteX0" fmla="*/ 469176 w 1841953"/>
                    <a:gd name="connsiteY0" fmla="*/ 1988488 h 2038411"/>
                    <a:gd name="connsiteX1" fmla="*/ 8803 w 1841953"/>
                    <a:gd name="connsiteY1" fmla="*/ 900899 h 2038411"/>
                    <a:gd name="connsiteX2" fmla="*/ 974002 w 1841953"/>
                    <a:gd name="connsiteY2" fmla="*/ 1012 h 2038411"/>
                    <a:gd name="connsiteX3" fmla="*/ 1576345 w 1841953"/>
                    <a:gd name="connsiteY3" fmla="*/ 1073635 h 2038411"/>
                    <a:gd name="connsiteX4" fmla="*/ 698231 w 1841953"/>
                    <a:gd name="connsiteY4" fmla="*/ 1914029 h 2038411"/>
                    <a:gd name="connsiteX5" fmla="*/ 583025 w 1841953"/>
                    <a:gd name="connsiteY5" fmla="*/ 1858388 h 2038411"/>
                    <a:gd name="connsiteX6" fmla="*/ 469176 w 1841953"/>
                    <a:gd name="connsiteY6" fmla="*/ 1988488 h 2038411"/>
                    <a:gd name="connsiteX0" fmla="*/ 471413 w 1844190"/>
                    <a:gd name="connsiteY0" fmla="*/ 1988488 h 2026989"/>
                    <a:gd name="connsiteX1" fmla="*/ 11040 w 1844190"/>
                    <a:gd name="connsiteY1" fmla="*/ 900899 h 2026989"/>
                    <a:gd name="connsiteX2" fmla="*/ 976239 w 1844190"/>
                    <a:gd name="connsiteY2" fmla="*/ 1012 h 2026989"/>
                    <a:gd name="connsiteX3" fmla="*/ 1578582 w 1844190"/>
                    <a:gd name="connsiteY3" fmla="*/ 1073635 h 2026989"/>
                    <a:gd name="connsiteX4" fmla="*/ 700468 w 1844190"/>
                    <a:gd name="connsiteY4" fmla="*/ 1914029 h 2026989"/>
                    <a:gd name="connsiteX5" fmla="*/ 585262 w 1844190"/>
                    <a:gd name="connsiteY5" fmla="*/ 1858388 h 2026989"/>
                    <a:gd name="connsiteX6" fmla="*/ 471413 w 1844190"/>
                    <a:gd name="connsiteY6" fmla="*/ 1988488 h 2026989"/>
                    <a:gd name="connsiteX0" fmla="*/ 469150 w 1842100"/>
                    <a:gd name="connsiteY0" fmla="*/ 1988488 h 2026947"/>
                    <a:gd name="connsiteX1" fmla="*/ 8777 w 1842100"/>
                    <a:gd name="connsiteY1" fmla="*/ 900899 h 2026947"/>
                    <a:gd name="connsiteX2" fmla="*/ 973976 w 1842100"/>
                    <a:gd name="connsiteY2" fmla="*/ 1012 h 2026947"/>
                    <a:gd name="connsiteX3" fmla="*/ 1576319 w 1842100"/>
                    <a:gd name="connsiteY3" fmla="*/ 1073635 h 2026947"/>
                    <a:gd name="connsiteX4" fmla="*/ 698205 w 1842100"/>
                    <a:gd name="connsiteY4" fmla="*/ 1914029 h 2026947"/>
                    <a:gd name="connsiteX5" fmla="*/ 573474 w 1842100"/>
                    <a:gd name="connsiteY5" fmla="*/ 1791713 h 2026947"/>
                    <a:gd name="connsiteX6" fmla="*/ 469150 w 1842100"/>
                    <a:gd name="connsiteY6" fmla="*/ 1988488 h 2026947"/>
                    <a:gd name="connsiteX0" fmla="*/ 469150 w 1827811"/>
                    <a:gd name="connsiteY0" fmla="*/ 1988488 h 2026947"/>
                    <a:gd name="connsiteX1" fmla="*/ 8777 w 1827811"/>
                    <a:gd name="connsiteY1" fmla="*/ 900899 h 2026947"/>
                    <a:gd name="connsiteX2" fmla="*/ 973976 w 1827811"/>
                    <a:gd name="connsiteY2" fmla="*/ 1012 h 2026947"/>
                    <a:gd name="connsiteX3" fmla="*/ 1576319 w 1827811"/>
                    <a:gd name="connsiteY3" fmla="*/ 1073635 h 2026947"/>
                    <a:gd name="connsiteX4" fmla="*/ 698205 w 1827811"/>
                    <a:gd name="connsiteY4" fmla="*/ 1914029 h 2026947"/>
                    <a:gd name="connsiteX5" fmla="*/ 573474 w 1827811"/>
                    <a:gd name="connsiteY5" fmla="*/ 1791713 h 2026947"/>
                    <a:gd name="connsiteX6" fmla="*/ 469150 w 1827811"/>
                    <a:gd name="connsiteY6" fmla="*/ 1988488 h 2026947"/>
                    <a:gd name="connsiteX0" fmla="*/ 469150 w 1897127"/>
                    <a:gd name="connsiteY0" fmla="*/ 1988488 h 2026947"/>
                    <a:gd name="connsiteX1" fmla="*/ 8777 w 1897127"/>
                    <a:gd name="connsiteY1" fmla="*/ 900899 h 2026947"/>
                    <a:gd name="connsiteX2" fmla="*/ 973976 w 1897127"/>
                    <a:gd name="connsiteY2" fmla="*/ 1012 h 2026947"/>
                    <a:gd name="connsiteX3" fmla="*/ 1576319 w 1897127"/>
                    <a:gd name="connsiteY3" fmla="*/ 1073635 h 2026947"/>
                    <a:gd name="connsiteX4" fmla="*/ 698205 w 1897127"/>
                    <a:gd name="connsiteY4" fmla="*/ 1914029 h 2026947"/>
                    <a:gd name="connsiteX5" fmla="*/ 573474 w 1897127"/>
                    <a:gd name="connsiteY5" fmla="*/ 1791713 h 2026947"/>
                    <a:gd name="connsiteX6" fmla="*/ 469150 w 1897127"/>
                    <a:gd name="connsiteY6" fmla="*/ 1988488 h 2026947"/>
                    <a:gd name="connsiteX0" fmla="*/ 469150 w 1645781"/>
                    <a:gd name="connsiteY0" fmla="*/ 1988488 h 2041827"/>
                    <a:gd name="connsiteX1" fmla="*/ 8777 w 1645781"/>
                    <a:gd name="connsiteY1" fmla="*/ 900899 h 2041827"/>
                    <a:gd name="connsiteX2" fmla="*/ 973976 w 1645781"/>
                    <a:gd name="connsiteY2" fmla="*/ 1012 h 2041827"/>
                    <a:gd name="connsiteX3" fmla="*/ 1576319 w 1645781"/>
                    <a:gd name="connsiteY3" fmla="*/ 1073635 h 2041827"/>
                    <a:gd name="connsiteX4" fmla="*/ 573474 w 1645781"/>
                    <a:gd name="connsiteY4" fmla="*/ 1791713 h 2041827"/>
                    <a:gd name="connsiteX5" fmla="*/ 469150 w 1645781"/>
                    <a:gd name="connsiteY5" fmla="*/ 1988488 h 2041827"/>
                    <a:gd name="connsiteX0" fmla="*/ 469150 w 1903222"/>
                    <a:gd name="connsiteY0" fmla="*/ 1988488 h 2041827"/>
                    <a:gd name="connsiteX1" fmla="*/ 8777 w 1903222"/>
                    <a:gd name="connsiteY1" fmla="*/ 900899 h 2041827"/>
                    <a:gd name="connsiteX2" fmla="*/ 973976 w 1903222"/>
                    <a:gd name="connsiteY2" fmla="*/ 1012 h 2041827"/>
                    <a:gd name="connsiteX3" fmla="*/ 1576319 w 1903222"/>
                    <a:gd name="connsiteY3" fmla="*/ 1073635 h 2041827"/>
                    <a:gd name="connsiteX4" fmla="*/ 573474 w 1903222"/>
                    <a:gd name="connsiteY4" fmla="*/ 1791713 h 2041827"/>
                    <a:gd name="connsiteX5" fmla="*/ 469150 w 1903222"/>
                    <a:gd name="connsiteY5" fmla="*/ 1988488 h 2041827"/>
                    <a:gd name="connsiteX0" fmla="*/ 469150 w 1903756"/>
                    <a:gd name="connsiteY0" fmla="*/ 1988488 h 2061061"/>
                    <a:gd name="connsiteX1" fmla="*/ 8777 w 1903756"/>
                    <a:gd name="connsiteY1" fmla="*/ 900899 h 2061061"/>
                    <a:gd name="connsiteX2" fmla="*/ 973976 w 1903756"/>
                    <a:gd name="connsiteY2" fmla="*/ 1012 h 2061061"/>
                    <a:gd name="connsiteX3" fmla="*/ 1576319 w 1903756"/>
                    <a:gd name="connsiteY3" fmla="*/ 1073635 h 2061061"/>
                    <a:gd name="connsiteX4" fmla="*/ 573474 w 1903756"/>
                    <a:gd name="connsiteY4" fmla="*/ 1791713 h 2061061"/>
                    <a:gd name="connsiteX5" fmla="*/ 469150 w 1903756"/>
                    <a:gd name="connsiteY5" fmla="*/ 1988488 h 2061061"/>
                    <a:gd name="connsiteX0" fmla="*/ 469150 w 1903756"/>
                    <a:gd name="connsiteY0" fmla="*/ 1988488 h 2061061"/>
                    <a:gd name="connsiteX1" fmla="*/ 8777 w 1903756"/>
                    <a:gd name="connsiteY1" fmla="*/ 900899 h 2061061"/>
                    <a:gd name="connsiteX2" fmla="*/ 973976 w 1903756"/>
                    <a:gd name="connsiteY2" fmla="*/ 1012 h 2061061"/>
                    <a:gd name="connsiteX3" fmla="*/ 1576319 w 1903756"/>
                    <a:gd name="connsiteY3" fmla="*/ 1073635 h 2061061"/>
                    <a:gd name="connsiteX4" fmla="*/ 573474 w 1903756"/>
                    <a:gd name="connsiteY4" fmla="*/ 1791713 h 2061061"/>
                    <a:gd name="connsiteX5" fmla="*/ 469150 w 1903756"/>
                    <a:gd name="connsiteY5" fmla="*/ 1988488 h 2061061"/>
                    <a:gd name="connsiteX0" fmla="*/ 472770 w 1907376"/>
                    <a:gd name="connsiteY0" fmla="*/ 1988488 h 2061061"/>
                    <a:gd name="connsiteX1" fmla="*/ 12397 w 1907376"/>
                    <a:gd name="connsiteY1" fmla="*/ 900899 h 2061061"/>
                    <a:gd name="connsiteX2" fmla="*/ 977596 w 1907376"/>
                    <a:gd name="connsiteY2" fmla="*/ 1012 h 2061061"/>
                    <a:gd name="connsiteX3" fmla="*/ 1579939 w 1907376"/>
                    <a:gd name="connsiteY3" fmla="*/ 1073635 h 2061061"/>
                    <a:gd name="connsiteX4" fmla="*/ 577094 w 1907376"/>
                    <a:gd name="connsiteY4" fmla="*/ 1791713 h 2061061"/>
                    <a:gd name="connsiteX5" fmla="*/ 472770 w 1907376"/>
                    <a:gd name="connsiteY5" fmla="*/ 1988488 h 2061061"/>
                    <a:gd name="connsiteX0" fmla="*/ 473777 w 1908383"/>
                    <a:gd name="connsiteY0" fmla="*/ 1988488 h 2061061"/>
                    <a:gd name="connsiteX1" fmla="*/ 13404 w 1908383"/>
                    <a:gd name="connsiteY1" fmla="*/ 900899 h 2061061"/>
                    <a:gd name="connsiteX2" fmla="*/ 978603 w 1908383"/>
                    <a:gd name="connsiteY2" fmla="*/ 1012 h 2061061"/>
                    <a:gd name="connsiteX3" fmla="*/ 1580946 w 1908383"/>
                    <a:gd name="connsiteY3" fmla="*/ 1073635 h 2061061"/>
                    <a:gd name="connsiteX4" fmla="*/ 578101 w 1908383"/>
                    <a:gd name="connsiteY4" fmla="*/ 1791713 h 2061061"/>
                    <a:gd name="connsiteX5" fmla="*/ 473777 w 1908383"/>
                    <a:gd name="connsiteY5" fmla="*/ 1988488 h 2061061"/>
                    <a:gd name="connsiteX0" fmla="*/ 473777 w 1908383"/>
                    <a:gd name="connsiteY0" fmla="*/ 1989435 h 2062008"/>
                    <a:gd name="connsiteX1" fmla="*/ 13404 w 1908383"/>
                    <a:gd name="connsiteY1" fmla="*/ 901846 h 2062008"/>
                    <a:gd name="connsiteX2" fmla="*/ 978603 w 1908383"/>
                    <a:gd name="connsiteY2" fmla="*/ 1959 h 2062008"/>
                    <a:gd name="connsiteX3" fmla="*/ 1580946 w 1908383"/>
                    <a:gd name="connsiteY3" fmla="*/ 1074582 h 2062008"/>
                    <a:gd name="connsiteX4" fmla="*/ 578101 w 1908383"/>
                    <a:gd name="connsiteY4" fmla="*/ 1792660 h 2062008"/>
                    <a:gd name="connsiteX5" fmla="*/ 473777 w 1908383"/>
                    <a:gd name="connsiteY5" fmla="*/ 1989435 h 2062008"/>
                    <a:gd name="connsiteX0" fmla="*/ 473777 w 1908383"/>
                    <a:gd name="connsiteY0" fmla="*/ 1995892 h 2068465"/>
                    <a:gd name="connsiteX1" fmla="*/ 13404 w 1908383"/>
                    <a:gd name="connsiteY1" fmla="*/ 908303 h 2068465"/>
                    <a:gd name="connsiteX2" fmla="*/ 978603 w 1908383"/>
                    <a:gd name="connsiteY2" fmla="*/ 8416 h 2068465"/>
                    <a:gd name="connsiteX3" fmla="*/ 1580946 w 1908383"/>
                    <a:gd name="connsiteY3" fmla="*/ 1081039 h 2068465"/>
                    <a:gd name="connsiteX4" fmla="*/ 578101 w 1908383"/>
                    <a:gd name="connsiteY4" fmla="*/ 1799117 h 2068465"/>
                    <a:gd name="connsiteX5" fmla="*/ 473777 w 1908383"/>
                    <a:gd name="connsiteY5" fmla="*/ 1995892 h 2068465"/>
                    <a:gd name="connsiteX0" fmla="*/ 473777 w 1908383"/>
                    <a:gd name="connsiteY0" fmla="*/ 1998150 h 2070723"/>
                    <a:gd name="connsiteX1" fmla="*/ 13404 w 1908383"/>
                    <a:gd name="connsiteY1" fmla="*/ 910561 h 2070723"/>
                    <a:gd name="connsiteX2" fmla="*/ 978603 w 1908383"/>
                    <a:gd name="connsiteY2" fmla="*/ 10674 h 2070723"/>
                    <a:gd name="connsiteX3" fmla="*/ 1580946 w 1908383"/>
                    <a:gd name="connsiteY3" fmla="*/ 1083297 h 2070723"/>
                    <a:gd name="connsiteX4" fmla="*/ 578101 w 1908383"/>
                    <a:gd name="connsiteY4" fmla="*/ 1801375 h 2070723"/>
                    <a:gd name="connsiteX5" fmla="*/ 473777 w 1908383"/>
                    <a:gd name="connsiteY5" fmla="*/ 1998150 h 2070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08383" h="2070723">
                      <a:moveTo>
                        <a:pt x="473777" y="1998150"/>
                      </a:moveTo>
                      <a:cubicBezTo>
                        <a:pt x="198686" y="1873493"/>
                        <a:pt x="-62796" y="1246570"/>
                        <a:pt x="13404" y="910561"/>
                      </a:cubicBezTo>
                      <a:cubicBezTo>
                        <a:pt x="158184" y="269753"/>
                        <a:pt x="709726" y="58085"/>
                        <a:pt x="978603" y="10674"/>
                      </a:cubicBezTo>
                      <a:cubicBezTo>
                        <a:pt x="1247480" y="-36737"/>
                        <a:pt x="1856717" y="32945"/>
                        <a:pt x="1580946" y="1083297"/>
                      </a:cubicBezTo>
                      <a:cubicBezTo>
                        <a:pt x="2652433" y="2296147"/>
                        <a:pt x="767392" y="2201350"/>
                        <a:pt x="578101" y="1801375"/>
                      </a:cubicBezTo>
                      <a:cubicBezTo>
                        <a:pt x="584073" y="1977662"/>
                        <a:pt x="748868" y="2122807"/>
                        <a:pt x="473777" y="199815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FC05D6D8-086F-4963-9BD3-AAB4A26835D6}"/>
                    </a:ext>
                  </a:extLst>
                </p:cNvPr>
                <p:cNvSpPr/>
                <p:nvPr/>
              </p:nvSpPr>
              <p:spPr>
                <a:xfrm rot="218652">
                  <a:off x="4377589" y="1815033"/>
                  <a:ext cx="789568" cy="645022"/>
                </a:xfrm>
                <a:custGeom>
                  <a:avLst/>
                  <a:gdLst>
                    <a:gd name="connsiteX0" fmla="*/ 0 w 757296"/>
                    <a:gd name="connsiteY0" fmla="*/ 711211 h 711211"/>
                    <a:gd name="connsiteX1" fmla="*/ 101600 w 757296"/>
                    <a:gd name="connsiteY1" fmla="*/ 444511 h 711211"/>
                    <a:gd name="connsiteX2" fmla="*/ 457200 w 757296"/>
                    <a:gd name="connsiteY2" fmla="*/ 317511 h 711211"/>
                    <a:gd name="connsiteX3" fmla="*/ 736600 w 757296"/>
                    <a:gd name="connsiteY3" fmla="*/ 50811 h 711211"/>
                    <a:gd name="connsiteX4" fmla="*/ 736600 w 757296"/>
                    <a:gd name="connsiteY4" fmla="*/ 11 h 711211"/>
                    <a:gd name="connsiteX5" fmla="*/ 736600 w 757296"/>
                    <a:gd name="connsiteY5" fmla="*/ 11 h 711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7296" h="711211">
                      <a:moveTo>
                        <a:pt x="0" y="711211"/>
                      </a:moveTo>
                      <a:cubicBezTo>
                        <a:pt x="12700" y="610669"/>
                        <a:pt x="25400" y="510128"/>
                        <a:pt x="101600" y="444511"/>
                      </a:cubicBezTo>
                      <a:cubicBezTo>
                        <a:pt x="177800" y="378894"/>
                        <a:pt x="351367" y="383128"/>
                        <a:pt x="457200" y="317511"/>
                      </a:cubicBezTo>
                      <a:cubicBezTo>
                        <a:pt x="563033" y="251894"/>
                        <a:pt x="690033" y="103728"/>
                        <a:pt x="736600" y="50811"/>
                      </a:cubicBezTo>
                      <a:cubicBezTo>
                        <a:pt x="783167" y="-2106"/>
                        <a:pt x="736600" y="11"/>
                        <a:pt x="736600" y="11"/>
                      </a:cubicBezTo>
                      <a:lnTo>
                        <a:pt x="736600" y="11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Arc 178">
                  <a:extLst>
                    <a:ext uri="{FF2B5EF4-FFF2-40B4-BE49-F238E27FC236}">
                      <a16:creationId xmlns:a16="http://schemas.microsoft.com/office/drawing/2014/main" id="{59EDD960-9FBF-48DC-967F-F2F56079C9E9}"/>
                    </a:ext>
                  </a:extLst>
                </p:cNvPr>
                <p:cNvSpPr/>
                <p:nvPr/>
              </p:nvSpPr>
              <p:spPr>
                <a:xfrm rot="20851149">
                  <a:off x="4915856" y="1816271"/>
                  <a:ext cx="341290" cy="34129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Moon 179">
                  <a:extLst>
                    <a:ext uri="{FF2B5EF4-FFF2-40B4-BE49-F238E27FC236}">
                      <a16:creationId xmlns:a16="http://schemas.microsoft.com/office/drawing/2014/main" id="{254CB95F-F37D-4BD1-B109-A5177D8D63BE}"/>
                    </a:ext>
                  </a:extLst>
                </p:cNvPr>
                <p:cNvSpPr/>
                <p:nvPr/>
              </p:nvSpPr>
              <p:spPr>
                <a:xfrm rot="10012251">
                  <a:off x="7023135" y="1077912"/>
                  <a:ext cx="137150" cy="788761"/>
                </a:xfrm>
                <a:prstGeom prst="moon">
                  <a:avLst/>
                </a:prstGeom>
                <a:solidFill>
                  <a:srgbClr val="CC3A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C99540FB-F6E4-4131-A693-1F817AA62195}"/>
                  </a:ext>
                </a:extLst>
              </p:cNvPr>
              <p:cNvGrpSpPr/>
              <p:nvPr/>
            </p:nvGrpSpPr>
            <p:grpSpPr>
              <a:xfrm>
                <a:off x="6796287" y="5213328"/>
                <a:ext cx="1477922" cy="1259352"/>
                <a:chOff x="9606049" y="4447545"/>
                <a:chExt cx="1477922" cy="1259352"/>
              </a:xfrm>
              <a:solidFill>
                <a:srgbClr val="CC3A2D"/>
              </a:solidFill>
            </p:grpSpPr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FED793F1-53D3-46EC-B767-DA5776FCE41F}"/>
                    </a:ext>
                  </a:extLst>
                </p:cNvPr>
                <p:cNvSpPr/>
                <p:nvPr/>
              </p:nvSpPr>
              <p:spPr>
                <a:xfrm rot="20612069">
                  <a:off x="10716058" y="4447545"/>
                  <a:ext cx="367913" cy="861868"/>
                </a:xfrm>
                <a:custGeom>
                  <a:avLst/>
                  <a:gdLst>
                    <a:gd name="connsiteX0" fmla="*/ 327355 w 367913"/>
                    <a:gd name="connsiteY0" fmla="*/ 46914 h 861868"/>
                    <a:gd name="connsiteX1" fmla="*/ 340897 w 367913"/>
                    <a:gd name="connsiteY1" fmla="*/ 103555 h 861868"/>
                    <a:gd name="connsiteX2" fmla="*/ 266563 w 367913"/>
                    <a:gd name="connsiteY2" fmla="*/ 861868 h 861868"/>
                    <a:gd name="connsiteX3" fmla="*/ 129145 w 367913"/>
                    <a:gd name="connsiteY3" fmla="*/ 709933 h 861868"/>
                    <a:gd name="connsiteX4" fmla="*/ 16100 w 367913"/>
                    <a:gd name="connsiteY4" fmla="*/ 560669 h 861868"/>
                    <a:gd name="connsiteX5" fmla="*/ 20066 w 367913"/>
                    <a:gd name="connsiteY5" fmla="*/ 541169 h 861868"/>
                    <a:gd name="connsiteX6" fmla="*/ 13979 w 367913"/>
                    <a:gd name="connsiteY6" fmla="*/ 79899 h 861868"/>
                    <a:gd name="connsiteX7" fmla="*/ 0 w 367913"/>
                    <a:gd name="connsiteY7" fmla="*/ 0 h 861868"/>
                    <a:gd name="connsiteX8" fmla="*/ 79086 w 367913"/>
                    <a:gd name="connsiteY8" fmla="*/ 6369 h 861868"/>
                    <a:gd name="connsiteX9" fmla="*/ 207807 w 367913"/>
                    <a:gd name="connsiteY9" fmla="*/ 23830 h 861868"/>
                    <a:gd name="connsiteX10" fmla="*/ 327355 w 367913"/>
                    <a:gd name="connsiteY10" fmla="*/ 46914 h 861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67913" h="861868">
                      <a:moveTo>
                        <a:pt x="327355" y="46914"/>
                      </a:moveTo>
                      <a:lnTo>
                        <a:pt x="340897" y="103555"/>
                      </a:lnTo>
                      <a:cubicBezTo>
                        <a:pt x="388534" y="348161"/>
                        <a:pt x="378710" y="593233"/>
                        <a:pt x="266563" y="861868"/>
                      </a:cubicBezTo>
                      <a:cubicBezTo>
                        <a:pt x="218493" y="813448"/>
                        <a:pt x="172714" y="762691"/>
                        <a:pt x="129145" y="709933"/>
                      </a:cubicBezTo>
                      <a:lnTo>
                        <a:pt x="16100" y="560669"/>
                      </a:lnTo>
                      <a:lnTo>
                        <a:pt x="20066" y="541169"/>
                      </a:lnTo>
                      <a:cubicBezTo>
                        <a:pt x="41366" y="391052"/>
                        <a:pt x="36454" y="238130"/>
                        <a:pt x="13979" y="79899"/>
                      </a:cubicBezTo>
                      <a:lnTo>
                        <a:pt x="0" y="0"/>
                      </a:lnTo>
                      <a:lnTo>
                        <a:pt x="79086" y="6369"/>
                      </a:lnTo>
                      <a:cubicBezTo>
                        <a:pt x="122805" y="11088"/>
                        <a:pt x="165748" y="16929"/>
                        <a:pt x="207807" y="23830"/>
                      </a:cubicBezTo>
                      <a:lnTo>
                        <a:pt x="327355" y="4691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6B29A30B-BF46-4D1B-A0D7-0E88835BDB88}"/>
                    </a:ext>
                  </a:extLst>
                </p:cNvPr>
                <p:cNvSpPr/>
                <p:nvPr/>
              </p:nvSpPr>
              <p:spPr>
                <a:xfrm rot="20612069">
                  <a:off x="10191886" y="4571747"/>
                  <a:ext cx="597415" cy="1135150"/>
                </a:xfrm>
                <a:custGeom>
                  <a:avLst/>
                  <a:gdLst>
                    <a:gd name="connsiteX0" fmla="*/ 286550 w 597415"/>
                    <a:gd name="connsiteY0" fmla="*/ 0 h 1135150"/>
                    <a:gd name="connsiteX1" fmla="*/ 288529 w 597415"/>
                    <a:gd name="connsiteY1" fmla="*/ 4991 h 1135150"/>
                    <a:gd name="connsiteX2" fmla="*/ 586304 w 597415"/>
                    <a:gd name="connsiteY2" fmla="*/ 548539 h 1135150"/>
                    <a:gd name="connsiteX3" fmla="*/ 597415 w 597415"/>
                    <a:gd name="connsiteY3" fmla="*/ 563210 h 1135150"/>
                    <a:gd name="connsiteX4" fmla="*/ 571024 w 597415"/>
                    <a:gd name="connsiteY4" fmla="*/ 692984 h 1135150"/>
                    <a:gd name="connsiteX5" fmla="*/ 355883 w 597415"/>
                    <a:gd name="connsiteY5" fmla="*/ 1135150 h 1135150"/>
                    <a:gd name="connsiteX6" fmla="*/ 16721 w 597415"/>
                    <a:gd name="connsiteY6" fmla="*/ 646803 h 1135150"/>
                    <a:gd name="connsiteX7" fmla="*/ 0 w 597415"/>
                    <a:gd name="connsiteY7" fmla="*/ 606837 h 1135150"/>
                    <a:gd name="connsiteX8" fmla="*/ 17434 w 597415"/>
                    <a:gd name="connsiteY8" fmla="*/ 501381 h 1135150"/>
                    <a:gd name="connsiteX9" fmla="*/ 54122 w 597415"/>
                    <a:gd name="connsiteY9" fmla="*/ 83309 h 1135150"/>
                    <a:gd name="connsiteX10" fmla="*/ 55307 w 597415"/>
                    <a:gd name="connsiteY10" fmla="*/ 19344 h 1135150"/>
                    <a:gd name="connsiteX11" fmla="*/ 119018 w 597415"/>
                    <a:gd name="connsiteY11" fmla="*/ 8910 h 1135150"/>
                    <a:gd name="connsiteX12" fmla="*/ 286550 w 597415"/>
                    <a:gd name="connsiteY12" fmla="*/ 0 h 113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97415" h="1135150">
                      <a:moveTo>
                        <a:pt x="286550" y="0"/>
                      </a:moveTo>
                      <a:lnTo>
                        <a:pt x="288529" y="4991"/>
                      </a:lnTo>
                      <a:cubicBezTo>
                        <a:pt x="370087" y="195057"/>
                        <a:pt x="468615" y="379278"/>
                        <a:pt x="586304" y="548539"/>
                      </a:cubicBezTo>
                      <a:lnTo>
                        <a:pt x="597415" y="563210"/>
                      </a:lnTo>
                      <a:lnTo>
                        <a:pt x="571024" y="692984"/>
                      </a:lnTo>
                      <a:cubicBezTo>
                        <a:pt x="531289" y="841509"/>
                        <a:pt x="462458" y="988064"/>
                        <a:pt x="355883" y="1135150"/>
                      </a:cubicBezTo>
                      <a:cubicBezTo>
                        <a:pt x="211672" y="989890"/>
                        <a:pt x="100958" y="824137"/>
                        <a:pt x="16721" y="646803"/>
                      </a:cubicBezTo>
                      <a:lnTo>
                        <a:pt x="0" y="606837"/>
                      </a:lnTo>
                      <a:lnTo>
                        <a:pt x="17434" y="501381"/>
                      </a:lnTo>
                      <a:cubicBezTo>
                        <a:pt x="36639" y="362073"/>
                        <a:pt x="48514" y="222168"/>
                        <a:pt x="54122" y="83309"/>
                      </a:cubicBezTo>
                      <a:lnTo>
                        <a:pt x="55307" y="19344"/>
                      </a:lnTo>
                      <a:lnTo>
                        <a:pt x="119018" y="8910"/>
                      </a:lnTo>
                      <a:lnTo>
                        <a:pt x="28655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E14027EE-5530-4555-847D-6E2D572FA68E}"/>
                    </a:ext>
                  </a:extLst>
                </p:cNvPr>
                <p:cNvSpPr/>
                <p:nvPr/>
              </p:nvSpPr>
              <p:spPr>
                <a:xfrm rot="20612069">
                  <a:off x="9606049" y="4802154"/>
                  <a:ext cx="587446" cy="856663"/>
                </a:xfrm>
                <a:custGeom>
                  <a:avLst/>
                  <a:gdLst>
                    <a:gd name="connsiteX0" fmla="*/ 418900 w 587446"/>
                    <a:gd name="connsiteY0" fmla="*/ 0 h 856663"/>
                    <a:gd name="connsiteX1" fmla="*/ 423868 w 587446"/>
                    <a:gd name="connsiteY1" fmla="*/ 29762 h 856663"/>
                    <a:gd name="connsiteX2" fmla="*/ 528497 w 587446"/>
                    <a:gd name="connsiteY2" fmla="*/ 406731 h 856663"/>
                    <a:gd name="connsiteX3" fmla="*/ 587446 w 587446"/>
                    <a:gd name="connsiteY3" fmla="*/ 547629 h 856663"/>
                    <a:gd name="connsiteX4" fmla="*/ 570442 w 587446"/>
                    <a:gd name="connsiteY4" fmla="*/ 650482 h 856663"/>
                    <a:gd name="connsiteX5" fmla="*/ 524213 w 587446"/>
                    <a:gd name="connsiteY5" fmla="*/ 856663 h 856663"/>
                    <a:gd name="connsiteX6" fmla="*/ 1537 w 587446"/>
                    <a:gd name="connsiteY6" fmla="*/ 168391 h 856663"/>
                    <a:gd name="connsiteX7" fmla="*/ 0 w 587446"/>
                    <a:gd name="connsiteY7" fmla="*/ 158763 h 856663"/>
                    <a:gd name="connsiteX8" fmla="*/ 27406 w 587446"/>
                    <a:gd name="connsiteY8" fmla="*/ 142854 h 856663"/>
                    <a:gd name="connsiteX9" fmla="*/ 336931 w 587446"/>
                    <a:gd name="connsiteY9" fmla="*/ 20831 h 856663"/>
                    <a:gd name="connsiteX10" fmla="*/ 418900 w 587446"/>
                    <a:gd name="connsiteY10" fmla="*/ 0 h 856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7446" h="856663">
                      <a:moveTo>
                        <a:pt x="418900" y="0"/>
                      </a:moveTo>
                      <a:lnTo>
                        <a:pt x="423868" y="29762"/>
                      </a:lnTo>
                      <a:cubicBezTo>
                        <a:pt x="449403" y="157485"/>
                        <a:pt x="483585" y="284021"/>
                        <a:pt x="528497" y="406731"/>
                      </a:cubicBezTo>
                      <a:lnTo>
                        <a:pt x="587446" y="547629"/>
                      </a:lnTo>
                      <a:lnTo>
                        <a:pt x="570442" y="650482"/>
                      </a:lnTo>
                      <a:cubicBezTo>
                        <a:pt x="557042" y="719632"/>
                        <a:pt x="541677" y="788428"/>
                        <a:pt x="524213" y="856663"/>
                      </a:cubicBezTo>
                      <a:cubicBezTo>
                        <a:pt x="203115" y="627581"/>
                        <a:pt x="56842" y="404789"/>
                        <a:pt x="1537" y="168391"/>
                      </a:cubicBezTo>
                      <a:lnTo>
                        <a:pt x="0" y="158763"/>
                      </a:lnTo>
                      <a:lnTo>
                        <a:pt x="27406" y="142854"/>
                      </a:lnTo>
                      <a:cubicBezTo>
                        <a:pt x="118555" y="94766"/>
                        <a:pt x="222743" y="53558"/>
                        <a:pt x="336931" y="20831"/>
                      </a:cubicBezTo>
                      <a:lnTo>
                        <a:pt x="41890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92BEFABA-EE84-4EAA-895F-D43849F31664}"/>
                    </a:ext>
                  </a:extLst>
                </p:cNvPr>
                <p:cNvSpPr/>
                <p:nvPr/>
              </p:nvSpPr>
              <p:spPr>
                <a:xfrm rot="20612069">
                  <a:off x="10390366" y="4534997"/>
                  <a:ext cx="328460" cy="568697"/>
                </a:xfrm>
                <a:custGeom>
                  <a:avLst/>
                  <a:gdLst>
                    <a:gd name="connsiteX0" fmla="*/ 294765 w 328460"/>
                    <a:gd name="connsiteY0" fmla="*/ 8028 h 568697"/>
                    <a:gd name="connsiteX1" fmla="*/ 308744 w 328460"/>
                    <a:gd name="connsiteY1" fmla="*/ 87927 h 568697"/>
                    <a:gd name="connsiteX2" fmla="*/ 314831 w 328460"/>
                    <a:gd name="connsiteY2" fmla="*/ 549197 h 568697"/>
                    <a:gd name="connsiteX3" fmla="*/ 310865 w 328460"/>
                    <a:gd name="connsiteY3" fmla="*/ 568697 h 568697"/>
                    <a:gd name="connsiteX4" fmla="*/ 299754 w 328460"/>
                    <a:gd name="connsiteY4" fmla="*/ 554026 h 568697"/>
                    <a:gd name="connsiteX5" fmla="*/ 1979 w 328460"/>
                    <a:gd name="connsiteY5" fmla="*/ 10478 h 568697"/>
                    <a:gd name="connsiteX6" fmla="*/ 0 w 328460"/>
                    <a:gd name="connsiteY6" fmla="*/ 5487 h 568697"/>
                    <a:gd name="connsiteX7" fmla="*/ 103160 w 328460"/>
                    <a:gd name="connsiteY7" fmla="*/ 0 h 568697"/>
                    <a:gd name="connsiteX8" fmla="*/ 240489 w 328460"/>
                    <a:gd name="connsiteY8" fmla="*/ 3658 h 568697"/>
                    <a:gd name="connsiteX9" fmla="*/ 294765 w 328460"/>
                    <a:gd name="connsiteY9" fmla="*/ 8028 h 568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8460" h="568697">
                      <a:moveTo>
                        <a:pt x="294765" y="8028"/>
                      </a:moveTo>
                      <a:lnTo>
                        <a:pt x="308744" y="87927"/>
                      </a:lnTo>
                      <a:cubicBezTo>
                        <a:pt x="331219" y="246158"/>
                        <a:pt x="336131" y="399080"/>
                        <a:pt x="314831" y="549197"/>
                      </a:cubicBezTo>
                      <a:lnTo>
                        <a:pt x="310865" y="568697"/>
                      </a:lnTo>
                      <a:lnTo>
                        <a:pt x="299754" y="554026"/>
                      </a:lnTo>
                      <a:cubicBezTo>
                        <a:pt x="182065" y="384765"/>
                        <a:pt x="83537" y="200544"/>
                        <a:pt x="1979" y="10478"/>
                      </a:cubicBezTo>
                      <a:lnTo>
                        <a:pt x="0" y="5487"/>
                      </a:lnTo>
                      <a:lnTo>
                        <a:pt x="103160" y="0"/>
                      </a:lnTo>
                      <a:cubicBezTo>
                        <a:pt x="149522" y="0"/>
                        <a:pt x="195337" y="1239"/>
                        <a:pt x="240489" y="3658"/>
                      </a:cubicBezTo>
                      <a:lnTo>
                        <a:pt x="294765" y="802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5EED8176-8587-4029-8E15-1481EA0EB441}"/>
                    </a:ext>
                  </a:extLst>
                </p:cNvPr>
                <p:cNvSpPr/>
                <p:nvPr/>
              </p:nvSpPr>
              <p:spPr>
                <a:xfrm rot="20612069">
                  <a:off x="9965781" y="4702240"/>
                  <a:ext cx="223853" cy="587493"/>
                </a:xfrm>
                <a:custGeom>
                  <a:avLst/>
                  <a:gdLst>
                    <a:gd name="connsiteX0" fmla="*/ 223853 w 223853"/>
                    <a:gd name="connsiteY0" fmla="*/ 0 h 587493"/>
                    <a:gd name="connsiteX1" fmla="*/ 222668 w 223853"/>
                    <a:gd name="connsiteY1" fmla="*/ 63965 h 587493"/>
                    <a:gd name="connsiteX2" fmla="*/ 185980 w 223853"/>
                    <a:gd name="connsiteY2" fmla="*/ 482037 h 587493"/>
                    <a:gd name="connsiteX3" fmla="*/ 168546 w 223853"/>
                    <a:gd name="connsiteY3" fmla="*/ 587493 h 587493"/>
                    <a:gd name="connsiteX4" fmla="*/ 109597 w 223853"/>
                    <a:gd name="connsiteY4" fmla="*/ 446595 h 587493"/>
                    <a:gd name="connsiteX5" fmla="*/ 4968 w 223853"/>
                    <a:gd name="connsiteY5" fmla="*/ 69626 h 587493"/>
                    <a:gd name="connsiteX6" fmla="*/ 0 w 223853"/>
                    <a:gd name="connsiteY6" fmla="*/ 39864 h 587493"/>
                    <a:gd name="connsiteX7" fmla="*/ 35442 w 223853"/>
                    <a:gd name="connsiteY7" fmla="*/ 30856 h 587493"/>
                    <a:gd name="connsiteX8" fmla="*/ 223853 w 223853"/>
                    <a:gd name="connsiteY8" fmla="*/ 0 h 587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3853" h="587493">
                      <a:moveTo>
                        <a:pt x="223853" y="0"/>
                      </a:moveTo>
                      <a:lnTo>
                        <a:pt x="222668" y="63965"/>
                      </a:lnTo>
                      <a:cubicBezTo>
                        <a:pt x="217060" y="202824"/>
                        <a:pt x="205185" y="342729"/>
                        <a:pt x="185980" y="482037"/>
                      </a:cubicBezTo>
                      <a:lnTo>
                        <a:pt x="168546" y="587493"/>
                      </a:lnTo>
                      <a:lnTo>
                        <a:pt x="109597" y="446595"/>
                      </a:lnTo>
                      <a:cubicBezTo>
                        <a:pt x="64685" y="323885"/>
                        <a:pt x="30503" y="197349"/>
                        <a:pt x="4968" y="69626"/>
                      </a:cubicBezTo>
                      <a:lnTo>
                        <a:pt x="0" y="39864"/>
                      </a:lnTo>
                      <a:lnTo>
                        <a:pt x="35442" y="30856"/>
                      </a:lnTo>
                      <a:lnTo>
                        <a:pt x="22385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B2B206-E38F-4DBC-B28C-C7E54FBA557A}"/>
              </a:ext>
            </a:extLst>
          </p:cNvPr>
          <p:cNvGrpSpPr/>
          <p:nvPr/>
        </p:nvGrpSpPr>
        <p:grpSpPr>
          <a:xfrm>
            <a:off x="907953" y="214379"/>
            <a:ext cx="4489919" cy="6490201"/>
            <a:chOff x="907953" y="214379"/>
            <a:chExt cx="4489919" cy="6490201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2808C96-98A6-4398-B0D5-D1D06E95AFED}"/>
                </a:ext>
              </a:extLst>
            </p:cNvPr>
            <p:cNvSpPr txBox="1"/>
            <p:nvPr/>
          </p:nvSpPr>
          <p:spPr>
            <a:xfrm>
              <a:off x="907953" y="214379"/>
              <a:ext cx="448991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B7844F"/>
                  </a:solidFill>
                  <a:latin typeface="Arial Black" panose="020B0A04020102020204" pitchFamily="34" charset="0"/>
                </a:rPr>
                <a:t>Q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uokka</a:t>
              </a:r>
              <a:endParaRPr kumimoji="0" lang="en-US" sz="125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942BC17C-D672-4F16-B4A9-9F7A32DD0464}"/>
                </a:ext>
              </a:extLst>
            </p:cNvPr>
            <p:cNvGrpSpPr/>
            <p:nvPr/>
          </p:nvGrpSpPr>
          <p:grpSpPr>
            <a:xfrm flipH="1">
              <a:off x="1078793" y="1600300"/>
              <a:ext cx="3266029" cy="5104280"/>
              <a:chOff x="4093305" y="296599"/>
              <a:chExt cx="3978241" cy="6217354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3833A2BD-452E-4FDE-A32F-3DEB3B39C45C}"/>
                  </a:ext>
                </a:extLst>
              </p:cNvPr>
              <p:cNvGrpSpPr/>
              <p:nvPr/>
            </p:nvGrpSpPr>
            <p:grpSpPr>
              <a:xfrm>
                <a:off x="4093305" y="296599"/>
                <a:ext cx="3978241" cy="6217354"/>
                <a:chOff x="4093305" y="296599"/>
                <a:chExt cx="3978241" cy="6217354"/>
              </a:xfrm>
            </p:grpSpPr>
            <p:sp>
              <p:nvSpPr>
                <p:cNvPr id="191" name="Rectangle 25">
                  <a:extLst>
                    <a:ext uri="{FF2B5EF4-FFF2-40B4-BE49-F238E27FC236}">
                      <a16:creationId xmlns:a16="http://schemas.microsoft.com/office/drawing/2014/main" id="{7BDE2F36-DEF9-4571-9A2A-8B2C7ADD8900}"/>
                    </a:ext>
                  </a:extLst>
                </p:cNvPr>
                <p:cNvSpPr/>
                <p:nvPr/>
              </p:nvSpPr>
              <p:spPr>
                <a:xfrm rot="4027561">
                  <a:off x="6001303" y="4996104"/>
                  <a:ext cx="469344" cy="1422482"/>
                </a:xfrm>
                <a:custGeom>
                  <a:avLst/>
                  <a:gdLst>
                    <a:gd name="connsiteX0" fmla="*/ 0 w 277398"/>
                    <a:gd name="connsiteY0" fmla="*/ 0 h 420916"/>
                    <a:gd name="connsiteX1" fmla="*/ 277398 w 277398"/>
                    <a:gd name="connsiteY1" fmla="*/ 0 h 420916"/>
                    <a:gd name="connsiteX2" fmla="*/ 277398 w 277398"/>
                    <a:gd name="connsiteY2" fmla="*/ 420916 h 420916"/>
                    <a:gd name="connsiteX3" fmla="*/ 0 w 277398"/>
                    <a:gd name="connsiteY3" fmla="*/ 420916 h 420916"/>
                    <a:gd name="connsiteX4" fmla="*/ 0 w 277398"/>
                    <a:gd name="connsiteY4" fmla="*/ 0 h 420916"/>
                    <a:gd name="connsiteX0" fmla="*/ 10149 w 287547"/>
                    <a:gd name="connsiteY0" fmla="*/ 0 h 837045"/>
                    <a:gd name="connsiteX1" fmla="*/ 287547 w 287547"/>
                    <a:gd name="connsiteY1" fmla="*/ 0 h 837045"/>
                    <a:gd name="connsiteX2" fmla="*/ 287547 w 287547"/>
                    <a:gd name="connsiteY2" fmla="*/ 420916 h 837045"/>
                    <a:gd name="connsiteX3" fmla="*/ 0 w 287547"/>
                    <a:gd name="connsiteY3" fmla="*/ 837045 h 837045"/>
                    <a:gd name="connsiteX4" fmla="*/ 10149 w 287547"/>
                    <a:gd name="connsiteY4" fmla="*/ 0 h 837045"/>
                    <a:gd name="connsiteX0" fmla="*/ 10149 w 314239"/>
                    <a:gd name="connsiteY0" fmla="*/ 0 h 837045"/>
                    <a:gd name="connsiteX1" fmla="*/ 287547 w 314239"/>
                    <a:gd name="connsiteY1" fmla="*/ 0 h 837045"/>
                    <a:gd name="connsiteX2" fmla="*/ 314239 w 314239"/>
                    <a:gd name="connsiteY2" fmla="*/ 570017 h 837045"/>
                    <a:gd name="connsiteX3" fmla="*/ 0 w 314239"/>
                    <a:gd name="connsiteY3" fmla="*/ 837045 h 837045"/>
                    <a:gd name="connsiteX4" fmla="*/ 10149 w 314239"/>
                    <a:gd name="connsiteY4" fmla="*/ 0 h 837045"/>
                    <a:gd name="connsiteX0" fmla="*/ 10149 w 314239"/>
                    <a:gd name="connsiteY0" fmla="*/ 549689 h 1386734"/>
                    <a:gd name="connsiteX1" fmla="*/ 30121 w 314239"/>
                    <a:gd name="connsiteY1" fmla="*/ 0 h 1386734"/>
                    <a:gd name="connsiteX2" fmla="*/ 314239 w 314239"/>
                    <a:gd name="connsiteY2" fmla="*/ 1119706 h 1386734"/>
                    <a:gd name="connsiteX3" fmla="*/ 0 w 314239"/>
                    <a:gd name="connsiteY3" fmla="*/ 1386734 h 1386734"/>
                    <a:gd name="connsiteX4" fmla="*/ 10149 w 314239"/>
                    <a:gd name="connsiteY4" fmla="*/ 549689 h 1386734"/>
                    <a:gd name="connsiteX0" fmla="*/ 10149 w 314239"/>
                    <a:gd name="connsiteY0" fmla="*/ 577644 h 1414689"/>
                    <a:gd name="connsiteX1" fmla="*/ 30121 w 314239"/>
                    <a:gd name="connsiteY1" fmla="*/ 27955 h 1414689"/>
                    <a:gd name="connsiteX2" fmla="*/ 314239 w 314239"/>
                    <a:gd name="connsiteY2" fmla="*/ 1147661 h 1414689"/>
                    <a:gd name="connsiteX3" fmla="*/ 0 w 314239"/>
                    <a:gd name="connsiteY3" fmla="*/ 1414689 h 1414689"/>
                    <a:gd name="connsiteX4" fmla="*/ 10149 w 314239"/>
                    <a:gd name="connsiteY4" fmla="*/ 577644 h 1414689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26989"/>
                    <a:gd name="connsiteX1" fmla="*/ 30121 w 343523"/>
                    <a:gd name="connsiteY1" fmla="*/ 26489 h 1426989"/>
                    <a:gd name="connsiteX2" fmla="*/ 314239 w 343523"/>
                    <a:gd name="connsiteY2" fmla="*/ 1146195 h 1426989"/>
                    <a:gd name="connsiteX3" fmla="*/ 0 w 343523"/>
                    <a:gd name="connsiteY3" fmla="*/ 1413223 h 1426989"/>
                    <a:gd name="connsiteX4" fmla="*/ 10149 w 343523"/>
                    <a:gd name="connsiteY4" fmla="*/ 576178 h 1426989"/>
                    <a:gd name="connsiteX0" fmla="*/ 113982 w 447356"/>
                    <a:gd name="connsiteY0" fmla="*/ 576178 h 1426989"/>
                    <a:gd name="connsiteX1" fmla="*/ 133954 w 447356"/>
                    <a:gd name="connsiteY1" fmla="*/ 26489 h 1426989"/>
                    <a:gd name="connsiteX2" fmla="*/ 418072 w 447356"/>
                    <a:gd name="connsiteY2" fmla="*/ 1146195 h 1426989"/>
                    <a:gd name="connsiteX3" fmla="*/ 103833 w 447356"/>
                    <a:gd name="connsiteY3" fmla="*/ 1413223 h 1426989"/>
                    <a:gd name="connsiteX4" fmla="*/ 113982 w 447356"/>
                    <a:gd name="connsiteY4" fmla="*/ 576178 h 1426989"/>
                    <a:gd name="connsiteX0" fmla="*/ 25094 w 368617"/>
                    <a:gd name="connsiteY0" fmla="*/ 1413223 h 1426989"/>
                    <a:gd name="connsiteX1" fmla="*/ 55215 w 368617"/>
                    <a:gd name="connsiteY1" fmla="*/ 26489 h 1426989"/>
                    <a:gd name="connsiteX2" fmla="*/ 339333 w 368617"/>
                    <a:gd name="connsiteY2" fmla="*/ 1146195 h 1426989"/>
                    <a:gd name="connsiteX3" fmla="*/ 25094 w 368617"/>
                    <a:gd name="connsiteY3" fmla="*/ 1413223 h 1426989"/>
                    <a:gd name="connsiteX0" fmla="*/ 97903 w 441426"/>
                    <a:gd name="connsiteY0" fmla="*/ 1413223 h 1426989"/>
                    <a:gd name="connsiteX1" fmla="*/ 128024 w 441426"/>
                    <a:gd name="connsiteY1" fmla="*/ 26489 h 1426989"/>
                    <a:gd name="connsiteX2" fmla="*/ 412142 w 441426"/>
                    <a:gd name="connsiteY2" fmla="*/ 1146195 h 1426989"/>
                    <a:gd name="connsiteX3" fmla="*/ 97903 w 441426"/>
                    <a:gd name="connsiteY3" fmla="*/ 1413223 h 1426989"/>
                    <a:gd name="connsiteX0" fmla="*/ 127644 w 471167"/>
                    <a:gd name="connsiteY0" fmla="*/ 1413223 h 1426989"/>
                    <a:gd name="connsiteX1" fmla="*/ 157765 w 471167"/>
                    <a:gd name="connsiteY1" fmla="*/ 26489 h 1426989"/>
                    <a:gd name="connsiteX2" fmla="*/ 441883 w 471167"/>
                    <a:gd name="connsiteY2" fmla="*/ 1146195 h 1426989"/>
                    <a:gd name="connsiteX3" fmla="*/ 127644 w 471167"/>
                    <a:gd name="connsiteY3" fmla="*/ 1413223 h 1426989"/>
                    <a:gd name="connsiteX0" fmla="*/ 113842 w 457365"/>
                    <a:gd name="connsiteY0" fmla="*/ 1413223 h 1426989"/>
                    <a:gd name="connsiteX1" fmla="*/ 143963 w 457365"/>
                    <a:gd name="connsiteY1" fmla="*/ 26489 h 1426989"/>
                    <a:gd name="connsiteX2" fmla="*/ 428081 w 457365"/>
                    <a:gd name="connsiteY2" fmla="*/ 1146195 h 1426989"/>
                    <a:gd name="connsiteX3" fmla="*/ 113842 w 457365"/>
                    <a:gd name="connsiteY3" fmla="*/ 1413223 h 1426989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9344" h="1422482">
                      <a:moveTo>
                        <a:pt x="113842" y="1408716"/>
                      </a:moveTo>
                      <a:cubicBezTo>
                        <a:pt x="-25385" y="1341853"/>
                        <a:pt x="-60529" y="443396"/>
                        <a:pt x="143963" y="21982"/>
                      </a:cubicBezTo>
                      <a:cubicBezTo>
                        <a:pt x="557259" y="-180249"/>
                        <a:pt x="478542" y="1077808"/>
                        <a:pt x="428081" y="1141688"/>
                      </a:cubicBezTo>
                      <a:cubicBezTo>
                        <a:pt x="277626" y="1404389"/>
                        <a:pt x="121777" y="1451163"/>
                        <a:pt x="113842" y="140871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25">
                  <a:extLst>
                    <a:ext uri="{FF2B5EF4-FFF2-40B4-BE49-F238E27FC236}">
                      <a16:creationId xmlns:a16="http://schemas.microsoft.com/office/drawing/2014/main" id="{FFED0068-8FFF-4DAA-A851-A0F417938DDF}"/>
                    </a:ext>
                  </a:extLst>
                </p:cNvPr>
                <p:cNvSpPr/>
                <p:nvPr/>
              </p:nvSpPr>
              <p:spPr>
                <a:xfrm rot="4027561">
                  <a:off x="4753749" y="4652765"/>
                  <a:ext cx="469344" cy="1422482"/>
                </a:xfrm>
                <a:custGeom>
                  <a:avLst/>
                  <a:gdLst>
                    <a:gd name="connsiteX0" fmla="*/ 0 w 277398"/>
                    <a:gd name="connsiteY0" fmla="*/ 0 h 420916"/>
                    <a:gd name="connsiteX1" fmla="*/ 277398 w 277398"/>
                    <a:gd name="connsiteY1" fmla="*/ 0 h 420916"/>
                    <a:gd name="connsiteX2" fmla="*/ 277398 w 277398"/>
                    <a:gd name="connsiteY2" fmla="*/ 420916 h 420916"/>
                    <a:gd name="connsiteX3" fmla="*/ 0 w 277398"/>
                    <a:gd name="connsiteY3" fmla="*/ 420916 h 420916"/>
                    <a:gd name="connsiteX4" fmla="*/ 0 w 277398"/>
                    <a:gd name="connsiteY4" fmla="*/ 0 h 420916"/>
                    <a:gd name="connsiteX0" fmla="*/ 10149 w 287547"/>
                    <a:gd name="connsiteY0" fmla="*/ 0 h 837045"/>
                    <a:gd name="connsiteX1" fmla="*/ 287547 w 287547"/>
                    <a:gd name="connsiteY1" fmla="*/ 0 h 837045"/>
                    <a:gd name="connsiteX2" fmla="*/ 287547 w 287547"/>
                    <a:gd name="connsiteY2" fmla="*/ 420916 h 837045"/>
                    <a:gd name="connsiteX3" fmla="*/ 0 w 287547"/>
                    <a:gd name="connsiteY3" fmla="*/ 837045 h 837045"/>
                    <a:gd name="connsiteX4" fmla="*/ 10149 w 287547"/>
                    <a:gd name="connsiteY4" fmla="*/ 0 h 837045"/>
                    <a:gd name="connsiteX0" fmla="*/ 10149 w 314239"/>
                    <a:gd name="connsiteY0" fmla="*/ 0 h 837045"/>
                    <a:gd name="connsiteX1" fmla="*/ 287547 w 314239"/>
                    <a:gd name="connsiteY1" fmla="*/ 0 h 837045"/>
                    <a:gd name="connsiteX2" fmla="*/ 314239 w 314239"/>
                    <a:gd name="connsiteY2" fmla="*/ 570017 h 837045"/>
                    <a:gd name="connsiteX3" fmla="*/ 0 w 314239"/>
                    <a:gd name="connsiteY3" fmla="*/ 837045 h 837045"/>
                    <a:gd name="connsiteX4" fmla="*/ 10149 w 314239"/>
                    <a:gd name="connsiteY4" fmla="*/ 0 h 837045"/>
                    <a:gd name="connsiteX0" fmla="*/ 10149 w 314239"/>
                    <a:gd name="connsiteY0" fmla="*/ 549689 h 1386734"/>
                    <a:gd name="connsiteX1" fmla="*/ 30121 w 314239"/>
                    <a:gd name="connsiteY1" fmla="*/ 0 h 1386734"/>
                    <a:gd name="connsiteX2" fmla="*/ 314239 w 314239"/>
                    <a:gd name="connsiteY2" fmla="*/ 1119706 h 1386734"/>
                    <a:gd name="connsiteX3" fmla="*/ 0 w 314239"/>
                    <a:gd name="connsiteY3" fmla="*/ 1386734 h 1386734"/>
                    <a:gd name="connsiteX4" fmla="*/ 10149 w 314239"/>
                    <a:gd name="connsiteY4" fmla="*/ 549689 h 1386734"/>
                    <a:gd name="connsiteX0" fmla="*/ 10149 w 314239"/>
                    <a:gd name="connsiteY0" fmla="*/ 577644 h 1414689"/>
                    <a:gd name="connsiteX1" fmla="*/ 30121 w 314239"/>
                    <a:gd name="connsiteY1" fmla="*/ 27955 h 1414689"/>
                    <a:gd name="connsiteX2" fmla="*/ 314239 w 314239"/>
                    <a:gd name="connsiteY2" fmla="*/ 1147661 h 1414689"/>
                    <a:gd name="connsiteX3" fmla="*/ 0 w 314239"/>
                    <a:gd name="connsiteY3" fmla="*/ 1414689 h 1414689"/>
                    <a:gd name="connsiteX4" fmla="*/ 10149 w 314239"/>
                    <a:gd name="connsiteY4" fmla="*/ 577644 h 1414689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26989"/>
                    <a:gd name="connsiteX1" fmla="*/ 30121 w 343523"/>
                    <a:gd name="connsiteY1" fmla="*/ 26489 h 1426989"/>
                    <a:gd name="connsiteX2" fmla="*/ 314239 w 343523"/>
                    <a:gd name="connsiteY2" fmla="*/ 1146195 h 1426989"/>
                    <a:gd name="connsiteX3" fmla="*/ 0 w 343523"/>
                    <a:gd name="connsiteY3" fmla="*/ 1413223 h 1426989"/>
                    <a:gd name="connsiteX4" fmla="*/ 10149 w 343523"/>
                    <a:gd name="connsiteY4" fmla="*/ 576178 h 1426989"/>
                    <a:gd name="connsiteX0" fmla="*/ 113982 w 447356"/>
                    <a:gd name="connsiteY0" fmla="*/ 576178 h 1426989"/>
                    <a:gd name="connsiteX1" fmla="*/ 133954 w 447356"/>
                    <a:gd name="connsiteY1" fmla="*/ 26489 h 1426989"/>
                    <a:gd name="connsiteX2" fmla="*/ 418072 w 447356"/>
                    <a:gd name="connsiteY2" fmla="*/ 1146195 h 1426989"/>
                    <a:gd name="connsiteX3" fmla="*/ 103833 w 447356"/>
                    <a:gd name="connsiteY3" fmla="*/ 1413223 h 1426989"/>
                    <a:gd name="connsiteX4" fmla="*/ 113982 w 447356"/>
                    <a:gd name="connsiteY4" fmla="*/ 576178 h 1426989"/>
                    <a:gd name="connsiteX0" fmla="*/ 25094 w 368617"/>
                    <a:gd name="connsiteY0" fmla="*/ 1413223 h 1426989"/>
                    <a:gd name="connsiteX1" fmla="*/ 55215 w 368617"/>
                    <a:gd name="connsiteY1" fmla="*/ 26489 h 1426989"/>
                    <a:gd name="connsiteX2" fmla="*/ 339333 w 368617"/>
                    <a:gd name="connsiteY2" fmla="*/ 1146195 h 1426989"/>
                    <a:gd name="connsiteX3" fmla="*/ 25094 w 368617"/>
                    <a:gd name="connsiteY3" fmla="*/ 1413223 h 1426989"/>
                    <a:gd name="connsiteX0" fmla="*/ 97903 w 441426"/>
                    <a:gd name="connsiteY0" fmla="*/ 1413223 h 1426989"/>
                    <a:gd name="connsiteX1" fmla="*/ 128024 w 441426"/>
                    <a:gd name="connsiteY1" fmla="*/ 26489 h 1426989"/>
                    <a:gd name="connsiteX2" fmla="*/ 412142 w 441426"/>
                    <a:gd name="connsiteY2" fmla="*/ 1146195 h 1426989"/>
                    <a:gd name="connsiteX3" fmla="*/ 97903 w 441426"/>
                    <a:gd name="connsiteY3" fmla="*/ 1413223 h 1426989"/>
                    <a:gd name="connsiteX0" fmla="*/ 127644 w 471167"/>
                    <a:gd name="connsiteY0" fmla="*/ 1413223 h 1426989"/>
                    <a:gd name="connsiteX1" fmla="*/ 157765 w 471167"/>
                    <a:gd name="connsiteY1" fmla="*/ 26489 h 1426989"/>
                    <a:gd name="connsiteX2" fmla="*/ 441883 w 471167"/>
                    <a:gd name="connsiteY2" fmla="*/ 1146195 h 1426989"/>
                    <a:gd name="connsiteX3" fmla="*/ 127644 w 471167"/>
                    <a:gd name="connsiteY3" fmla="*/ 1413223 h 1426989"/>
                    <a:gd name="connsiteX0" fmla="*/ 113842 w 457365"/>
                    <a:gd name="connsiteY0" fmla="*/ 1413223 h 1426989"/>
                    <a:gd name="connsiteX1" fmla="*/ 143963 w 457365"/>
                    <a:gd name="connsiteY1" fmla="*/ 26489 h 1426989"/>
                    <a:gd name="connsiteX2" fmla="*/ 428081 w 457365"/>
                    <a:gd name="connsiteY2" fmla="*/ 1146195 h 1426989"/>
                    <a:gd name="connsiteX3" fmla="*/ 113842 w 457365"/>
                    <a:gd name="connsiteY3" fmla="*/ 1413223 h 1426989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9344" h="1422482">
                      <a:moveTo>
                        <a:pt x="113842" y="1408716"/>
                      </a:moveTo>
                      <a:cubicBezTo>
                        <a:pt x="-25385" y="1341853"/>
                        <a:pt x="-60529" y="443396"/>
                        <a:pt x="143963" y="21982"/>
                      </a:cubicBezTo>
                      <a:cubicBezTo>
                        <a:pt x="557259" y="-180249"/>
                        <a:pt x="478542" y="1077808"/>
                        <a:pt x="428081" y="1141688"/>
                      </a:cubicBezTo>
                      <a:cubicBezTo>
                        <a:pt x="277626" y="1404389"/>
                        <a:pt x="121777" y="1451163"/>
                        <a:pt x="113842" y="140871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24">
                  <a:extLst>
                    <a:ext uri="{FF2B5EF4-FFF2-40B4-BE49-F238E27FC236}">
                      <a16:creationId xmlns:a16="http://schemas.microsoft.com/office/drawing/2014/main" id="{D2DEF7B5-7B14-4CBD-B3C1-7DE83D8E40E5}"/>
                    </a:ext>
                  </a:extLst>
                </p:cNvPr>
                <p:cNvSpPr/>
                <p:nvPr/>
              </p:nvSpPr>
              <p:spPr>
                <a:xfrm>
                  <a:off x="5071984" y="3655170"/>
                  <a:ext cx="1199172" cy="1645374"/>
                </a:xfrm>
                <a:custGeom>
                  <a:avLst/>
                  <a:gdLst>
                    <a:gd name="connsiteX0" fmla="*/ 0 w 571500"/>
                    <a:gd name="connsiteY0" fmla="*/ 0 h 1143000"/>
                    <a:gd name="connsiteX1" fmla="*/ 571500 w 571500"/>
                    <a:gd name="connsiteY1" fmla="*/ 0 h 1143000"/>
                    <a:gd name="connsiteX2" fmla="*/ 571500 w 571500"/>
                    <a:gd name="connsiteY2" fmla="*/ 1143000 h 1143000"/>
                    <a:gd name="connsiteX3" fmla="*/ 0 w 571500"/>
                    <a:gd name="connsiteY3" fmla="*/ 1143000 h 1143000"/>
                    <a:gd name="connsiteX4" fmla="*/ 0 w 571500"/>
                    <a:gd name="connsiteY4" fmla="*/ 0 h 1143000"/>
                    <a:gd name="connsiteX0" fmla="*/ 182880 w 571500"/>
                    <a:gd name="connsiteY0" fmla="*/ 0 h 1386840"/>
                    <a:gd name="connsiteX1" fmla="*/ 571500 w 571500"/>
                    <a:gd name="connsiteY1" fmla="*/ 243840 h 1386840"/>
                    <a:gd name="connsiteX2" fmla="*/ 571500 w 571500"/>
                    <a:gd name="connsiteY2" fmla="*/ 1386840 h 1386840"/>
                    <a:gd name="connsiteX3" fmla="*/ 0 w 571500"/>
                    <a:gd name="connsiteY3" fmla="*/ 1386840 h 1386840"/>
                    <a:gd name="connsiteX4" fmla="*/ 182880 w 571500"/>
                    <a:gd name="connsiteY4" fmla="*/ 0 h 1386840"/>
                    <a:gd name="connsiteX0" fmla="*/ 267474 w 656094"/>
                    <a:gd name="connsiteY0" fmla="*/ 0 h 1386840"/>
                    <a:gd name="connsiteX1" fmla="*/ 656094 w 656094"/>
                    <a:gd name="connsiteY1" fmla="*/ 243840 h 1386840"/>
                    <a:gd name="connsiteX2" fmla="*/ 656094 w 656094"/>
                    <a:gd name="connsiteY2" fmla="*/ 1386840 h 1386840"/>
                    <a:gd name="connsiteX3" fmla="*/ 84594 w 656094"/>
                    <a:gd name="connsiteY3" fmla="*/ 1386840 h 1386840"/>
                    <a:gd name="connsiteX4" fmla="*/ 267474 w 656094"/>
                    <a:gd name="connsiteY4" fmla="*/ 0 h 1386840"/>
                    <a:gd name="connsiteX0" fmla="*/ 558392 w 947012"/>
                    <a:gd name="connsiteY0" fmla="*/ 0 h 1386840"/>
                    <a:gd name="connsiteX1" fmla="*/ 947012 w 947012"/>
                    <a:gd name="connsiteY1" fmla="*/ 243840 h 1386840"/>
                    <a:gd name="connsiteX2" fmla="*/ 947012 w 947012"/>
                    <a:gd name="connsiteY2" fmla="*/ 1386840 h 1386840"/>
                    <a:gd name="connsiteX3" fmla="*/ 375512 w 947012"/>
                    <a:gd name="connsiteY3" fmla="*/ 1386840 h 1386840"/>
                    <a:gd name="connsiteX4" fmla="*/ 2132 w 947012"/>
                    <a:gd name="connsiteY4" fmla="*/ 1173480 h 1386840"/>
                    <a:gd name="connsiteX5" fmla="*/ 558392 w 947012"/>
                    <a:gd name="connsiteY5" fmla="*/ 0 h 1386840"/>
                    <a:gd name="connsiteX0" fmla="*/ 593354 w 981974"/>
                    <a:gd name="connsiteY0" fmla="*/ 0 h 1386840"/>
                    <a:gd name="connsiteX1" fmla="*/ 981974 w 981974"/>
                    <a:gd name="connsiteY1" fmla="*/ 243840 h 1386840"/>
                    <a:gd name="connsiteX2" fmla="*/ 981974 w 981974"/>
                    <a:gd name="connsiteY2" fmla="*/ 1386840 h 1386840"/>
                    <a:gd name="connsiteX3" fmla="*/ 410474 w 981974"/>
                    <a:gd name="connsiteY3" fmla="*/ 1386840 h 1386840"/>
                    <a:gd name="connsiteX4" fmla="*/ 37094 w 981974"/>
                    <a:gd name="connsiteY4" fmla="*/ 1173480 h 1386840"/>
                    <a:gd name="connsiteX5" fmla="*/ 593354 w 981974"/>
                    <a:gd name="connsiteY5" fmla="*/ 0 h 1386840"/>
                    <a:gd name="connsiteX0" fmla="*/ 592694 w 981314"/>
                    <a:gd name="connsiteY0" fmla="*/ 0 h 1386840"/>
                    <a:gd name="connsiteX1" fmla="*/ 981314 w 981314"/>
                    <a:gd name="connsiteY1" fmla="*/ 243840 h 1386840"/>
                    <a:gd name="connsiteX2" fmla="*/ 981314 w 981314"/>
                    <a:gd name="connsiteY2" fmla="*/ 1386840 h 1386840"/>
                    <a:gd name="connsiteX3" fmla="*/ 409814 w 981314"/>
                    <a:gd name="connsiteY3" fmla="*/ 1386840 h 1386840"/>
                    <a:gd name="connsiteX4" fmla="*/ 36434 w 981314"/>
                    <a:gd name="connsiteY4" fmla="*/ 1173480 h 1386840"/>
                    <a:gd name="connsiteX5" fmla="*/ 592694 w 981314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00200"/>
                    <a:gd name="connsiteX1" fmla="*/ 1054392 w 1199172"/>
                    <a:gd name="connsiteY1" fmla="*/ 243840 h 1600200"/>
                    <a:gd name="connsiteX2" fmla="*/ 1199172 w 1199172"/>
                    <a:gd name="connsiteY2" fmla="*/ 1196340 h 1600200"/>
                    <a:gd name="connsiteX3" fmla="*/ 574332 w 1199172"/>
                    <a:gd name="connsiteY3" fmla="*/ 1600200 h 1600200"/>
                    <a:gd name="connsiteX4" fmla="*/ 460032 w 1199172"/>
                    <a:gd name="connsiteY4" fmla="*/ 1562100 h 1600200"/>
                    <a:gd name="connsiteX5" fmla="*/ 33312 w 1199172"/>
                    <a:gd name="connsiteY5" fmla="*/ 1249680 h 1600200"/>
                    <a:gd name="connsiteX6" fmla="*/ 665772 w 1199172"/>
                    <a:gd name="connsiteY6" fmla="*/ 0 h 1600200"/>
                    <a:gd name="connsiteX0" fmla="*/ 665772 w 1199172"/>
                    <a:gd name="connsiteY0" fmla="*/ 0 h 1568450"/>
                    <a:gd name="connsiteX1" fmla="*/ 1054392 w 1199172"/>
                    <a:gd name="connsiteY1" fmla="*/ 243840 h 1568450"/>
                    <a:gd name="connsiteX2" fmla="*/ 1199172 w 1199172"/>
                    <a:gd name="connsiteY2" fmla="*/ 1196340 h 1568450"/>
                    <a:gd name="connsiteX3" fmla="*/ 618782 w 1199172"/>
                    <a:gd name="connsiteY3" fmla="*/ 1568450 h 1568450"/>
                    <a:gd name="connsiteX4" fmla="*/ 460032 w 1199172"/>
                    <a:gd name="connsiteY4" fmla="*/ 1562100 h 1568450"/>
                    <a:gd name="connsiteX5" fmla="*/ 33312 w 1199172"/>
                    <a:gd name="connsiteY5" fmla="*/ 1249680 h 1568450"/>
                    <a:gd name="connsiteX6" fmla="*/ 665772 w 1199172"/>
                    <a:gd name="connsiteY6" fmla="*/ 0 h 1568450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172" h="1645374">
                      <a:moveTo>
                        <a:pt x="665772" y="0"/>
                      </a:moveTo>
                      <a:lnTo>
                        <a:pt x="1054392" y="243840"/>
                      </a:lnTo>
                      <a:lnTo>
                        <a:pt x="1199172" y="1196340"/>
                      </a:lnTo>
                      <a:cubicBezTo>
                        <a:pt x="909612" y="1582420"/>
                        <a:pt x="706412" y="1639570"/>
                        <a:pt x="618782" y="1568450"/>
                      </a:cubicBezTo>
                      <a:cubicBezTo>
                        <a:pt x="400765" y="1744133"/>
                        <a:pt x="512949" y="1564217"/>
                        <a:pt x="460032" y="1562100"/>
                      </a:cubicBezTo>
                      <a:cubicBezTo>
                        <a:pt x="117132" y="1493520"/>
                        <a:pt x="147612" y="909320"/>
                        <a:pt x="33312" y="1249680"/>
                      </a:cubicBezTo>
                      <a:cubicBezTo>
                        <a:pt x="-164808" y="294640"/>
                        <a:pt x="581952" y="45720"/>
                        <a:pt x="665772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28">
                  <a:extLst>
                    <a:ext uri="{FF2B5EF4-FFF2-40B4-BE49-F238E27FC236}">
                      <a16:creationId xmlns:a16="http://schemas.microsoft.com/office/drawing/2014/main" id="{92A48508-362D-4FBD-A29F-CB25533ACAEC}"/>
                    </a:ext>
                  </a:extLst>
                </p:cNvPr>
                <p:cNvSpPr/>
                <p:nvPr/>
              </p:nvSpPr>
              <p:spPr>
                <a:xfrm>
                  <a:off x="5662866" y="4159974"/>
                  <a:ext cx="2408680" cy="2353979"/>
                </a:xfrm>
                <a:custGeom>
                  <a:avLst/>
                  <a:gdLst>
                    <a:gd name="connsiteX0" fmla="*/ 0 w 193726"/>
                    <a:gd name="connsiteY0" fmla="*/ 0 h 847213"/>
                    <a:gd name="connsiteX1" fmla="*/ 193726 w 193726"/>
                    <a:gd name="connsiteY1" fmla="*/ 0 h 847213"/>
                    <a:gd name="connsiteX2" fmla="*/ 193726 w 193726"/>
                    <a:gd name="connsiteY2" fmla="*/ 847213 h 847213"/>
                    <a:gd name="connsiteX3" fmla="*/ 0 w 193726"/>
                    <a:gd name="connsiteY3" fmla="*/ 847213 h 847213"/>
                    <a:gd name="connsiteX4" fmla="*/ 0 w 193726"/>
                    <a:gd name="connsiteY4" fmla="*/ 0 h 847213"/>
                    <a:gd name="connsiteX0" fmla="*/ 0 w 635686"/>
                    <a:gd name="connsiteY0" fmla="*/ 0 h 915793"/>
                    <a:gd name="connsiteX1" fmla="*/ 635686 w 635686"/>
                    <a:gd name="connsiteY1" fmla="*/ 68580 h 915793"/>
                    <a:gd name="connsiteX2" fmla="*/ 635686 w 635686"/>
                    <a:gd name="connsiteY2" fmla="*/ 915793 h 915793"/>
                    <a:gd name="connsiteX3" fmla="*/ 441960 w 635686"/>
                    <a:gd name="connsiteY3" fmla="*/ 915793 h 915793"/>
                    <a:gd name="connsiteX4" fmla="*/ 0 w 635686"/>
                    <a:gd name="connsiteY4" fmla="*/ 0 h 915793"/>
                    <a:gd name="connsiteX0" fmla="*/ 0 w 635686"/>
                    <a:gd name="connsiteY0" fmla="*/ 312420 h 1228213"/>
                    <a:gd name="connsiteX1" fmla="*/ 277546 w 635686"/>
                    <a:gd name="connsiteY1" fmla="*/ 0 h 1228213"/>
                    <a:gd name="connsiteX2" fmla="*/ 635686 w 635686"/>
                    <a:gd name="connsiteY2" fmla="*/ 1228213 h 1228213"/>
                    <a:gd name="connsiteX3" fmla="*/ 441960 w 635686"/>
                    <a:gd name="connsiteY3" fmla="*/ 1228213 h 1228213"/>
                    <a:gd name="connsiteX4" fmla="*/ 0 w 635686"/>
                    <a:gd name="connsiteY4" fmla="*/ 312420 h 1228213"/>
                    <a:gd name="connsiteX0" fmla="*/ 1642694 w 2084654"/>
                    <a:gd name="connsiteY0" fmla="*/ 312420 h 2272153"/>
                    <a:gd name="connsiteX1" fmla="*/ 1920240 w 2084654"/>
                    <a:gd name="connsiteY1" fmla="*/ 0 h 2272153"/>
                    <a:gd name="connsiteX2" fmla="*/ 0 w 2084654"/>
                    <a:gd name="connsiteY2" fmla="*/ 2272153 h 2272153"/>
                    <a:gd name="connsiteX3" fmla="*/ 2084654 w 2084654"/>
                    <a:gd name="connsiteY3" fmla="*/ 1228213 h 2272153"/>
                    <a:gd name="connsiteX4" fmla="*/ 1642694 w 2084654"/>
                    <a:gd name="connsiteY4" fmla="*/ 312420 h 2272153"/>
                    <a:gd name="connsiteX0" fmla="*/ 1642694 w 1920240"/>
                    <a:gd name="connsiteY0" fmla="*/ 312420 h 2272153"/>
                    <a:gd name="connsiteX1" fmla="*/ 1920240 w 1920240"/>
                    <a:gd name="connsiteY1" fmla="*/ 0 h 2272153"/>
                    <a:gd name="connsiteX2" fmla="*/ 0 w 1920240"/>
                    <a:gd name="connsiteY2" fmla="*/ 2272153 h 2272153"/>
                    <a:gd name="connsiteX3" fmla="*/ 1642694 w 1920240"/>
                    <a:gd name="connsiteY3" fmla="*/ 312420 h 2272153"/>
                    <a:gd name="connsiteX0" fmla="*/ 1642694 w 2082429"/>
                    <a:gd name="connsiteY0" fmla="*/ 312420 h 2272153"/>
                    <a:gd name="connsiteX1" fmla="*/ 1920240 w 2082429"/>
                    <a:gd name="connsiteY1" fmla="*/ 0 h 2272153"/>
                    <a:gd name="connsiteX2" fmla="*/ 0 w 2082429"/>
                    <a:gd name="connsiteY2" fmla="*/ 2272153 h 2272153"/>
                    <a:gd name="connsiteX3" fmla="*/ 1642694 w 2082429"/>
                    <a:gd name="connsiteY3" fmla="*/ 312420 h 2272153"/>
                    <a:gd name="connsiteX0" fmla="*/ 1642694 w 2431150"/>
                    <a:gd name="connsiteY0" fmla="*/ 312420 h 2272153"/>
                    <a:gd name="connsiteX1" fmla="*/ 1920240 w 2431150"/>
                    <a:gd name="connsiteY1" fmla="*/ 0 h 2272153"/>
                    <a:gd name="connsiteX2" fmla="*/ 0 w 2431150"/>
                    <a:gd name="connsiteY2" fmla="*/ 2272153 h 2272153"/>
                    <a:gd name="connsiteX3" fmla="*/ 1642694 w 2431150"/>
                    <a:gd name="connsiteY3" fmla="*/ 312420 h 2272153"/>
                    <a:gd name="connsiteX0" fmla="*/ 1642694 w 2431150"/>
                    <a:gd name="connsiteY0" fmla="*/ 387626 h 2347359"/>
                    <a:gd name="connsiteX1" fmla="*/ 1920240 w 2431150"/>
                    <a:gd name="connsiteY1" fmla="*/ 75206 h 2347359"/>
                    <a:gd name="connsiteX2" fmla="*/ 0 w 2431150"/>
                    <a:gd name="connsiteY2" fmla="*/ 2347359 h 2347359"/>
                    <a:gd name="connsiteX3" fmla="*/ 1642694 w 2431150"/>
                    <a:gd name="connsiteY3" fmla="*/ 387626 h 2347359"/>
                    <a:gd name="connsiteX0" fmla="*/ 1655661 w 2444117"/>
                    <a:gd name="connsiteY0" fmla="*/ 387626 h 2347359"/>
                    <a:gd name="connsiteX1" fmla="*/ 1933207 w 2444117"/>
                    <a:gd name="connsiteY1" fmla="*/ 75206 h 2347359"/>
                    <a:gd name="connsiteX2" fmla="*/ 12967 w 2444117"/>
                    <a:gd name="connsiteY2" fmla="*/ 2347359 h 2347359"/>
                    <a:gd name="connsiteX3" fmla="*/ 1655661 w 2444117"/>
                    <a:gd name="connsiteY3" fmla="*/ 387626 h 2347359"/>
                    <a:gd name="connsiteX0" fmla="*/ 1655661 w 2432620"/>
                    <a:gd name="connsiteY0" fmla="*/ 387626 h 2347359"/>
                    <a:gd name="connsiteX1" fmla="*/ 1933207 w 2432620"/>
                    <a:gd name="connsiteY1" fmla="*/ 75206 h 2347359"/>
                    <a:gd name="connsiteX2" fmla="*/ 12967 w 2432620"/>
                    <a:gd name="connsiteY2" fmla="*/ 2347359 h 2347359"/>
                    <a:gd name="connsiteX3" fmla="*/ 1655661 w 2432620"/>
                    <a:gd name="connsiteY3" fmla="*/ 387626 h 2347359"/>
                    <a:gd name="connsiteX0" fmla="*/ 1655661 w 2402862"/>
                    <a:gd name="connsiteY0" fmla="*/ 387626 h 2347359"/>
                    <a:gd name="connsiteX1" fmla="*/ 1933207 w 2402862"/>
                    <a:gd name="connsiteY1" fmla="*/ 75206 h 2347359"/>
                    <a:gd name="connsiteX2" fmla="*/ 12967 w 2402862"/>
                    <a:gd name="connsiteY2" fmla="*/ 2347359 h 2347359"/>
                    <a:gd name="connsiteX3" fmla="*/ 1655661 w 2402862"/>
                    <a:gd name="connsiteY3" fmla="*/ 387626 h 2347359"/>
                    <a:gd name="connsiteX0" fmla="*/ 1655661 w 2449843"/>
                    <a:gd name="connsiteY0" fmla="*/ 387626 h 2347359"/>
                    <a:gd name="connsiteX1" fmla="*/ 1933207 w 2449843"/>
                    <a:gd name="connsiteY1" fmla="*/ 75206 h 2347359"/>
                    <a:gd name="connsiteX2" fmla="*/ 12967 w 2449843"/>
                    <a:gd name="connsiteY2" fmla="*/ 2347359 h 2347359"/>
                    <a:gd name="connsiteX3" fmla="*/ 1655661 w 2449843"/>
                    <a:gd name="connsiteY3" fmla="*/ 387626 h 2347359"/>
                    <a:gd name="connsiteX0" fmla="*/ 1655661 w 2414547"/>
                    <a:gd name="connsiteY0" fmla="*/ 387626 h 2347359"/>
                    <a:gd name="connsiteX1" fmla="*/ 1933207 w 2414547"/>
                    <a:gd name="connsiteY1" fmla="*/ 75206 h 2347359"/>
                    <a:gd name="connsiteX2" fmla="*/ 12967 w 2414547"/>
                    <a:gd name="connsiteY2" fmla="*/ 2347359 h 2347359"/>
                    <a:gd name="connsiteX3" fmla="*/ 1655661 w 2414547"/>
                    <a:gd name="connsiteY3" fmla="*/ 387626 h 2347359"/>
                    <a:gd name="connsiteX0" fmla="*/ 1647589 w 2406475"/>
                    <a:gd name="connsiteY0" fmla="*/ 387626 h 2347359"/>
                    <a:gd name="connsiteX1" fmla="*/ 1925135 w 2406475"/>
                    <a:gd name="connsiteY1" fmla="*/ 75206 h 2347359"/>
                    <a:gd name="connsiteX2" fmla="*/ 4895 w 2406475"/>
                    <a:gd name="connsiteY2" fmla="*/ 2347359 h 2347359"/>
                    <a:gd name="connsiteX3" fmla="*/ 1647589 w 2406475"/>
                    <a:gd name="connsiteY3" fmla="*/ 387626 h 2347359"/>
                    <a:gd name="connsiteX0" fmla="*/ 1665368 w 2424254"/>
                    <a:gd name="connsiteY0" fmla="*/ 387626 h 2347359"/>
                    <a:gd name="connsiteX1" fmla="*/ 1942914 w 2424254"/>
                    <a:gd name="connsiteY1" fmla="*/ 75206 h 2347359"/>
                    <a:gd name="connsiteX2" fmla="*/ 22674 w 2424254"/>
                    <a:gd name="connsiteY2" fmla="*/ 2347359 h 2347359"/>
                    <a:gd name="connsiteX3" fmla="*/ 1665368 w 2424254"/>
                    <a:gd name="connsiteY3" fmla="*/ 387626 h 2347359"/>
                    <a:gd name="connsiteX0" fmla="*/ 1665589 w 2424475"/>
                    <a:gd name="connsiteY0" fmla="*/ 387626 h 2347359"/>
                    <a:gd name="connsiteX1" fmla="*/ 1943135 w 2424475"/>
                    <a:gd name="connsiteY1" fmla="*/ 75206 h 2347359"/>
                    <a:gd name="connsiteX2" fmla="*/ 22895 w 2424475"/>
                    <a:gd name="connsiteY2" fmla="*/ 2347359 h 2347359"/>
                    <a:gd name="connsiteX3" fmla="*/ 1665589 w 2424475"/>
                    <a:gd name="connsiteY3" fmla="*/ 387626 h 2347359"/>
                    <a:gd name="connsiteX0" fmla="*/ 1726193 w 2424119"/>
                    <a:gd name="connsiteY0" fmla="*/ 340906 h 2353979"/>
                    <a:gd name="connsiteX1" fmla="*/ 1942779 w 2424119"/>
                    <a:gd name="connsiteY1" fmla="*/ 81826 h 2353979"/>
                    <a:gd name="connsiteX2" fmla="*/ 22539 w 2424119"/>
                    <a:gd name="connsiteY2" fmla="*/ 2353979 h 2353979"/>
                    <a:gd name="connsiteX3" fmla="*/ 1726193 w 2424119"/>
                    <a:gd name="connsiteY3" fmla="*/ 340906 h 2353979"/>
                    <a:gd name="connsiteX0" fmla="*/ 1727185 w 2425111"/>
                    <a:gd name="connsiteY0" fmla="*/ 340906 h 2353979"/>
                    <a:gd name="connsiteX1" fmla="*/ 1943771 w 2425111"/>
                    <a:gd name="connsiteY1" fmla="*/ 81826 h 2353979"/>
                    <a:gd name="connsiteX2" fmla="*/ 23531 w 2425111"/>
                    <a:gd name="connsiteY2" fmla="*/ 2353979 h 2353979"/>
                    <a:gd name="connsiteX3" fmla="*/ 1727185 w 2425111"/>
                    <a:gd name="connsiteY3" fmla="*/ 340906 h 2353979"/>
                    <a:gd name="connsiteX0" fmla="*/ 1726770 w 2424696"/>
                    <a:gd name="connsiteY0" fmla="*/ 340906 h 2353979"/>
                    <a:gd name="connsiteX1" fmla="*/ 1943356 w 2424696"/>
                    <a:gd name="connsiteY1" fmla="*/ 81826 h 2353979"/>
                    <a:gd name="connsiteX2" fmla="*/ 23116 w 2424696"/>
                    <a:gd name="connsiteY2" fmla="*/ 2353979 h 2353979"/>
                    <a:gd name="connsiteX3" fmla="*/ 1726770 w 2424696"/>
                    <a:gd name="connsiteY3" fmla="*/ 340906 h 2353979"/>
                    <a:gd name="connsiteX0" fmla="*/ 1726814 w 2424740"/>
                    <a:gd name="connsiteY0" fmla="*/ 340906 h 2353979"/>
                    <a:gd name="connsiteX1" fmla="*/ 1943400 w 2424740"/>
                    <a:gd name="connsiteY1" fmla="*/ 81826 h 2353979"/>
                    <a:gd name="connsiteX2" fmla="*/ 23160 w 2424740"/>
                    <a:gd name="connsiteY2" fmla="*/ 2353979 h 2353979"/>
                    <a:gd name="connsiteX3" fmla="*/ 1726814 w 2424740"/>
                    <a:gd name="connsiteY3" fmla="*/ 340906 h 2353979"/>
                    <a:gd name="connsiteX0" fmla="*/ 1710754 w 2408680"/>
                    <a:gd name="connsiteY0" fmla="*/ 340906 h 2353979"/>
                    <a:gd name="connsiteX1" fmla="*/ 1927340 w 2408680"/>
                    <a:gd name="connsiteY1" fmla="*/ 81826 h 2353979"/>
                    <a:gd name="connsiteX2" fmla="*/ 7100 w 2408680"/>
                    <a:gd name="connsiteY2" fmla="*/ 2353979 h 2353979"/>
                    <a:gd name="connsiteX3" fmla="*/ 1710754 w 2408680"/>
                    <a:gd name="connsiteY3" fmla="*/ 340906 h 2353979"/>
                    <a:gd name="connsiteX0" fmla="*/ 1710754 w 2408680"/>
                    <a:gd name="connsiteY0" fmla="*/ 340906 h 2353979"/>
                    <a:gd name="connsiteX1" fmla="*/ 1927340 w 2408680"/>
                    <a:gd name="connsiteY1" fmla="*/ 81826 h 2353979"/>
                    <a:gd name="connsiteX2" fmla="*/ 7100 w 2408680"/>
                    <a:gd name="connsiteY2" fmla="*/ 2353979 h 2353979"/>
                    <a:gd name="connsiteX3" fmla="*/ 1710754 w 2408680"/>
                    <a:gd name="connsiteY3" fmla="*/ 340906 h 2353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08680" h="2353979">
                      <a:moveTo>
                        <a:pt x="1710754" y="340906"/>
                      </a:moveTo>
                      <a:cubicBezTo>
                        <a:pt x="1803269" y="236766"/>
                        <a:pt x="1766245" y="-172174"/>
                        <a:pt x="1927340" y="81826"/>
                      </a:cubicBezTo>
                      <a:cubicBezTo>
                        <a:pt x="3641840" y="2645150"/>
                        <a:pt x="243320" y="2000455"/>
                        <a:pt x="7100" y="2353979"/>
                      </a:cubicBezTo>
                      <a:cubicBezTo>
                        <a:pt x="-176855" y="1776935"/>
                        <a:pt x="3289169" y="2533390"/>
                        <a:pt x="1710754" y="340906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22">
                  <a:extLst>
                    <a:ext uri="{FF2B5EF4-FFF2-40B4-BE49-F238E27FC236}">
                      <a16:creationId xmlns:a16="http://schemas.microsoft.com/office/drawing/2014/main" id="{4C925B29-2CA0-4254-A033-D2C86A7C2132}"/>
                    </a:ext>
                  </a:extLst>
                </p:cNvPr>
                <p:cNvSpPr/>
                <p:nvPr/>
              </p:nvSpPr>
              <p:spPr>
                <a:xfrm>
                  <a:off x="4767305" y="2085311"/>
                  <a:ext cx="3126940" cy="3384702"/>
                </a:xfrm>
                <a:custGeom>
                  <a:avLst/>
                  <a:gdLst>
                    <a:gd name="connsiteX0" fmla="*/ 0 w 1664156"/>
                    <a:gd name="connsiteY0" fmla="*/ 0 h 1034545"/>
                    <a:gd name="connsiteX1" fmla="*/ 1664156 w 1664156"/>
                    <a:gd name="connsiteY1" fmla="*/ 0 h 1034545"/>
                    <a:gd name="connsiteX2" fmla="*/ 1664156 w 1664156"/>
                    <a:gd name="connsiteY2" fmla="*/ 1034545 h 1034545"/>
                    <a:gd name="connsiteX3" fmla="*/ 0 w 1664156"/>
                    <a:gd name="connsiteY3" fmla="*/ 1034545 h 1034545"/>
                    <a:gd name="connsiteX4" fmla="*/ 0 w 1664156"/>
                    <a:gd name="connsiteY4" fmla="*/ 0 h 1034545"/>
                    <a:gd name="connsiteX0" fmla="*/ 0 w 2492831"/>
                    <a:gd name="connsiteY0" fmla="*/ 0 h 2615695"/>
                    <a:gd name="connsiteX1" fmla="*/ 1664156 w 2492831"/>
                    <a:gd name="connsiteY1" fmla="*/ 0 h 2615695"/>
                    <a:gd name="connsiteX2" fmla="*/ 2492831 w 2492831"/>
                    <a:gd name="connsiteY2" fmla="*/ 2615695 h 2615695"/>
                    <a:gd name="connsiteX3" fmla="*/ 0 w 2492831"/>
                    <a:gd name="connsiteY3" fmla="*/ 1034545 h 2615695"/>
                    <a:gd name="connsiteX4" fmla="*/ 0 w 2492831"/>
                    <a:gd name="connsiteY4" fmla="*/ 0 h 2615695"/>
                    <a:gd name="connsiteX0" fmla="*/ 0 w 2719346"/>
                    <a:gd name="connsiteY0" fmla="*/ 0 h 2615695"/>
                    <a:gd name="connsiteX1" fmla="*/ 1664156 w 2719346"/>
                    <a:gd name="connsiteY1" fmla="*/ 0 h 2615695"/>
                    <a:gd name="connsiteX2" fmla="*/ 2719346 w 2719346"/>
                    <a:gd name="connsiteY2" fmla="*/ 705517 h 2615695"/>
                    <a:gd name="connsiteX3" fmla="*/ 2492831 w 2719346"/>
                    <a:gd name="connsiteY3" fmla="*/ 2615695 h 2615695"/>
                    <a:gd name="connsiteX4" fmla="*/ 0 w 2719346"/>
                    <a:gd name="connsiteY4" fmla="*/ 1034545 h 2615695"/>
                    <a:gd name="connsiteX5" fmla="*/ 0 w 2719346"/>
                    <a:gd name="connsiteY5" fmla="*/ 0 h 2615695"/>
                    <a:gd name="connsiteX0" fmla="*/ 0 w 3119998"/>
                    <a:gd name="connsiteY0" fmla="*/ 0 h 2615695"/>
                    <a:gd name="connsiteX1" fmla="*/ 1664156 w 3119998"/>
                    <a:gd name="connsiteY1" fmla="*/ 0 h 2615695"/>
                    <a:gd name="connsiteX2" fmla="*/ 2719346 w 3119998"/>
                    <a:gd name="connsiteY2" fmla="*/ 705517 h 2615695"/>
                    <a:gd name="connsiteX3" fmla="*/ 3119395 w 3119998"/>
                    <a:gd name="connsiteY3" fmla="*/ 1667542 h 2615695"/>
                    <a:gd name="connsiteX4" fmla="*/ 2492831 w 3119998"/>
                    <a:gd name="connsiteY4" fmla="*/ 2615695 h 2615695"/>
                    <a:gd name="connsiteX5" fmla="*/ 0 w 3119998"/>
                    <a:gd name="connsiteY5" fmla="*/ 1034545 h 2615695"/>
                    <a:gd name="connsiteX6" fmla="*/ 0 w 3119998"/>
                    <a:gd name="connsiteY6" fmla="*/ 0 h 2615695"/>
                    <a:gd name="connsiteX0" fmla="*/ 0 w 3119998"/>
                    <a:gd name="connsiteY0" fmla="*/ 0 h 2890552"/>
                    <a:gd name="connsiteX1" fmla="*/ 1664156 w 3119998"/>
                    <a:gd name="connsiteY1" fmla="*/ 0 h 2890552"/>
                    <a:gd name="connsiteX2" fmla="*/ 2719346 w 3119998"/>
                    <a:gd name="connsiteY2" fmla="*/ 705517 h 2890552"/>
                    <a:gd name="connsiteX3" fmla="*/ 3119395 w 3119998"/>
                    <a:gd name="connsiteY3" fmla="*/ 1667542 h 2890552"/>
                    <a:gd name="connsiteX4" fmla="*/ 2677435 w 3119998"/>
                    <a:gd name="connsiteY4" fmla="*/ 2890552 h 2890552"/>
                    <a:gd name="connsiteX5" fmla="*/ 2492831 w 3119998"/>
                    <a:gd name="connsiteY5" fmla="*/ 2615695 h 2890552"/>
                    <a:gd name="connsiteX6" fmla="*/ 0 w 3119998"/>
                    <a:gd name="connsiteY6" fmla="*/ 1034545 h 2890552"/>
                    <a:gd name="connsiteX7" fmla="*/ 0 w 3119998"/>
                    <a:gd name="connsiteY7" fmla="*/ 0 h 2890552"/>
                    <a:gd name="connsiteX0" fmla="*/ 0 w 3119998"/>
                    <a:gd name="connsiteY0" fmla="*/ 0 h 3289932"/>
                    <a:gd name="connsiteX1" fmla="*/ 1664156 w 3119998"/>
                    <a:gd name="connsiteY1" fmla="*/ 0 h 3289932"/>
                    <a:gd name="connsiteX2" fmla="*/ 2719346 w 3119998"/>
                    <a:gd name="connsiteY2" fmla="*/ 705517 h 3289932"/>
                    <a:gd name="connsiteX3" fmla="*/ 3119395 w 3119998"/>
                    <a:gd name="connsiteY3" fmla="*/ 1667542 h 3289932"/>
                    <a:gd name="connsiteX4" fmla="*/ 2677435 w 3119998"/>
                    <a:gd name="connsiteY4" fmla="*/ 2890552 h 3289932"/>
                    <a:gd name="connsiteX5" fmla="*/ 2492831 w 3119998"/>
                    <a:gd name="connsiteY5" fmla="*/ 2615695 h 3289932"/>
                    <a:gd name="connsiteX6" fmla="*/ 1100095 w 3119998"/>
                    <a:gd name="connsiteY6" fmla="*/ 3286791 h 3289932"/>
                    <a:gd name="connsiteX7" fmla="*/ 0 w 3119998"/>
                    <a:gd name="connsiteY7" fmla="*/ 1034545 h 3289932"/>
                    <a:gd name="connsiteX8" fmla="*/ 0 w 3119998"/>
                    <a:gd name="connsiteY8" fmla="*/ 0 h 3289932"/>
                    <a:gd name="connsiteX0" fmla="*/ 0 w 3119998"/>
                    <a:gd name="connsiteY0" fmla="*/ 0 h 3301474"/>
                    <a:gd name="connsiteX1" fmla="*/ 1664156 w 3119998"/>
                    <a:gd name="connsiteY1" fmla="*/ 0 h 3301474"/>
                    <a:gd name="connsiteX2" fmla="*/ 2719346 w 3119998"/>
                    <a:gd name="connsiteY2" fmla="*/ 705517 h 3301474"/>
                    <a:gd name="connsiteX3" fmla="*/ 3119395 w 3119998"/>
                    <a:gd name="connsiteY3" fmla="*/ 1667542 h 3301474"/>
                    <a:gd name="connsiteX4" fmla="*/ 2677435 w 3119998"/>
                    <a:gd name="connsiteY4" fmla="*/ 2890552 h 3301474"/>
                    <a:gd name="connsiteX5" fmla="*/ 2064206 w 3119998"/>
                    <a:gd name="connsiteY5" fmla="*/ 3263395 h 3301474"/>
                    <a:gd name="connsiteX6" fmla="*/ 1100095 w 3119998"/>
                    <a:gd name="connsiteY6" fmla="*/ 3286791 h 3301474"/>
                    <a:gd name="connsiteX7" fmla="*/ 0 w 3119998"/>
                    <a:gd name="connsiteY7" fmla="*/ 1034545 h 3301474"/>
                    <a:gd name="connsiteX8" fmla="*/ 0 w 3119998"/>
                    <a:gd name="connsiteY8" fmla="*/ 0 h 3301474"/>
                    <a:gd name="connsiteX0" fmla="*/ 0 w 3119998"/>
                    <a:gd name="connsiteY0" fmla="*/ 0 h 3290754"/>
                    <a:gd name="connsiteX1" fmla="*/ 1664156 w 3119998"/>
                    <a:gd name="connsiteY1" fmla="*/ 0 h 3290754"/>
                    <a:gd name="connsiteX2" fmla="*/ 2719346 w 3119998"/>
                    <a:gd name="connsiteY2" fmla="*/ 705517 h 3290754"/>
                    <a:gd name="connsiteX3" fmla="*/ 3119395 w 3119998"/>
                    <a:gd name="connsiteY3" fmla="*/ 1667542 h 3290754"/>
                    <a:gd name="connsiteX4" fmla="*/ 2677435 w 3119998"/>
                    <a:gd name="connsiteY4" fmla="*/ 2890552 h 3290754"/>
                    <a:gd name="connsiteX5" fmla="*/ 2645231 w 3119998"/>
                    <a:gd name="connsiteY5" fmla="*/ 2787145 h 3290754"/>
                    <a:gd name="connsiteX6" fmla="*/ 1100095 w 3119998"/>
                    <a:gd name="connsiteY6" fmla="*/ 3286791 h 3290754"/>
                    <a:gd name="connsiteX7" fmla="*/ 0 w 3119998"/>
                    <a:gd name="connsiteY7" fmla="*/ 1034545 h 3290754"/>
                    <a:gd name="connsiteX8" fmla="*/ 0 w 3119998"/>
                    <a:gd name="connsiteY8" fmla="*/ 0 h 3290754"/>
                    <a:gd name="connsiteX0" fmla="*/ 0 w 3119998"/>
                    <a:gd name="connsiteY0" fmla="*/ 0 h 3337823"/>
                    <a:gd name="connsiteX1" fmla="*/ 1664156 w 3119998"/>
                    <a:gd name="connsiteY1" fmla="*/ 0 h 3337823"/>
                    <a:gd name="connsiteX2" fmla="*/ 2719346 w 3119998"/>
                    <a:gd name="connsiteY2" fmla="*/ 705517 h 3337823"/>
                    <a:gd name="connsiteX3" fmla="*/ 3119395 w 3119998"/>
                    <a:gd name="connsiteY3" fmla="*/ 1667542 h 3337823"/>
                    <a:gd name="connsiteX4" fmla="*/ 2677435 w 3119998"/>
                    <a:gd name="connsiteY4" fmla="*/ 2890552 h 3337823"/>
                    <a:gd name="connsiteX5" fmla="*/ 2645231 w 3119998"/>
                    <a:gd name="connsiteY5" fmla="*/ 2787145 h 3337823"/>
                    <a:gd name="connsiteX6" fmla="*/ 1100095 w 3119998"/>
                    <a:gd name="connsiteY6" fmla="*/ 3286791 h 3337823"/>
                    <a:gd name="connsiteX7" fmla="*/ 0 w 3119998"/>
                    <a:gd name="connsiteY7" fmla="*/ 1034545 h 3337823"/>
                    <a:gd name="connsiteX8" fmla="*/ 0 w 3119998"/>
                    <a:gd name="connsiteY8" fmla="*/ 0 h 3337823"/>
                    <a:gd name="connsiteX0" fmla="*/ 0 w 3119998"/>
                    <a:gd name="connsiteY0" fmla="*/ 0 h 3037093"/>
                    <a:gd name="connsiteX1" fmla="*/ 1664156 w 3119998"/>
                    <a:gd name="connsiteY1" fmla="*/ 0 h 3037093"/>
                    <a:gd name="connsiteX2" fmla="*/ 2719346 w 3119998"/>
                    <a:gd name="connsiteY2" fmla="*/ 705517 h 3037093"/>
                    <a:gd name="connsiteX3" fmla="*/ 3119395 w 3119998"/>
                    <a:gd name="connsiteY3" fmla="*/ 1667542 h 3037093"/>
                    <a:gd name="connsiteX4" fmla="*/ 2677435 w 3119998"/>
                    <a:gd name="connsiteY4" fmla="*/ 2890552 h 3037093"/>
                    <a:gd name="connsiteX5" fmla="*/ 2645231 w 3119998"/>
                    <a:gd name="connsiteY5" fmla="*/ 2787145 h 3037093"/>
                    <a:gd name="connsiteX6" fmla="*/ 319045 w 3119998"/>
                    <a:gd name="connsiteY6" fmla="*/ 2458116 h 3037093"/>
                    <a:gd name="connsiteX7" fmla="*/ 0 w 3119998"/>
                    <a:gd name="connsiteY7" fmla="*/ 1034545 h 3037093"/>
                    <a:gd name="connsiteX8" fmla="*/ 0 w 3119998"/>
                    <a:gd name="connsiteY8" fmla="*/ 0 h 3037093"/>
                    <a:gd name="connsiteX0" fmla="*/ 0 w 3119998"/>
                    <a:gd name="connsiteY0" fmla="*/ 0 h 3323186"/>
                    <a:gd name="connsiteX1" fmla="*/ 1664156 w 3119998"/>
                    <a:gd name="connsiteY1" fmla="*/ 0 h 3323186"/>
                    <a:gd name="connsiteX2" fmla="*/ 2719346 w 3119998"/>
                    <a:gd name="connsiteY2" fmla="*/ 705517 h 3323186"/>
                    <a:gd name="connsiteX3" fmla="*/ 3119395 w 3119998"/>
                    <a:gd name="connsiteY3" fmla="*/ 1667542 h 3323186"/>
                    <a:gd name="connsiteX4" fmla="*/ 2677435 w 3119998"/>
                    <a:gd name="connsiteY4" fmla="*/ 2890552 h 3323186"/>
                    <a:gd name="connsiteX5" fmla="*/ 2645231 w 3119998"/>
                    <a:gd name="connsiteY5" fmla="*/ 2787145 h 3323186"/>
                    <a:gd name="connsiteX6" fmla="*/ 319045 w 3119998"/>
                    <a:gd name="connsiteY6" fmla="*/ 2458116 h 3323186"/>
                    <a:gd name="connsiteX7" fmla="*/ 0 w 3119998"/>
                    <a:gd name="connsiteY7" fmla="*/ 1034545 h 3323186"/>
                    <a:gd name="connsiteX8" fmla="*/ 0 w 3119998"/>
                    <a:gd name="connsiteY8" fmla="*/ 0 h 3323186"/>
                    <a:gd name="connsiteX0" fmla="*/ 0 w 3119998"/>
                    <a:gd name="connsiteY0" fmla="*/ 0 h 3379291"/>
                    <a:gd name="connsiteX1" fmla="*/ 1664156 w 3119998"/>
                    <a:gd name="connsiteY1" fmla="*/ 0 h 3379291"/>
                    <a:gd name="connsiteX2" fmla="*/ 2719346 w 3119998"/>
                    <a:gd name="connsiteY2" fmla="*/ 705517 h 3379291"/>
                    <a:gd name="connsiteX3" fmla="*/ 3119395 w 3119998"/>
                    <a:gd name="connsiteY3" fmla="*/ 1667542 h 3379291"/>
                    <a:gd name="connsiteX4" fmla="*/ 2677435 w 3119998"/>
                    <a:gd name="connsiteY4" fmla="*/ 2890552 h 3379291"/>
                    <a:gd name="connsiteX5" fmla="*/ 2645231 w 3119998"/>
                    <a:gd name="connsiteY5" fmla="*/ 2787145 h 3379291"/>
                    <a:gd name="connsiteX6" fmla="*/ 319045 w 3119998"/>
                    <a:gd name="connsiteY6" fmla="*/ 2458116 h 3379291"/>
                    <a:gd name="connsiteX7" fmla="*/ 0 w 3119998"/>
                    <a:gd name="connsiteY7" fmla="*/ 1034545 h 3379291"/>
                    <a:gd name="connsiteX8" fmla="*/ 0 w 3119998"/>
                    <a:gd name="connsiteY8" fmla="*/ 0 h 3379291"/>
                    <a:gd name="connsiteX0" fmla="*/ 0 w 3119998"/>
                    <a:gd name="connsiteY0" fmla="*/ 0 h 3379291"/>
                    <a:gd name="connsiteX1" fmla="*/ 1664156 w 3119998"/>
                    <a:gd name="connsiteY1" fmla="*/ 0 h 3379291"/>
                    <a:gd name="connsiteX2" fmla="*/ 2719346 w 3119998"/>
                    <a:gd name="connsiteY2" fmla="*/ 705517 h 3379291"/>
                    <a:gd name="connsiteX3" fmla="*/ 3119395 w 3119998"/>
                    <a:gd name="connsiteY3" fmla="*/ 1667542 h 3379291"/>
                    <a:gd name="connsiteX4" fmla="*/ 2677435 w 3119998"/>
                    <a:gd name="connsiteY4" fmla="*/ 2890552 h 3379291"/>
                    <a:gd name="connsiteX5" fmla="*/ 2645231 w 3119998"/>
                    <a:gd name="connsiteY5" fmla="*/ 2787145 h 3379291"/>
                    <a:gd name="connsiteX6" fmla="*/ 319045 w 3119998"/>
                    <a:gd name="connsiteY6" fmla="*/ 2458116 h 3379291"/>
                    <a:gd name="connsiteX7" fmla="*/ 90445 w 3119998"/>
                    <a:gd name="connsiteY7" fmla="*/ 2181890 h 3379291"/>
                    <a:gd name="connsiteX8" fmla="*/ 0 w 3119998"/>
                    <a:gd name="connsiteY8" fmla="*/ 1034545 h 3379291"/>
                    <a:gd name="connsiteX9" fmla="*/ 0 w 3119998"/>
                    <a:gd name="connsiteY9" fmla="*/ 0 h 3379291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744"/>
                    <a:gd name="connsiteY0" fmla="*/ 0 h 3384702"/>
                    <a:gd name="connsiteX1" fmla="*/ 1664156 w 3119744"/>
                    <a:gd name="connsiteY1" fmla="*/ 0 h 3384702"/>
                    <a:gd name="connsiteX2" fmla="*/ 2719346 w 3119744"/>
                    <a:gd name="connsiteY2" fmla="*/ 705517 h 3384702"/>
                    <a:gd name="connsiteX3" fmla="*/ 3119395 w 3119744"/>
                    <a:gd name="connsiteY3" fmla="*/ 1667542 h 3384702"/>
                    <a:gd name="connsiteX4" fmla="*/ 2677435 w 3119744"/>
                    <a:gd name="connsiteY4" fmla="*/ 2890552 h 3384702"/>
                    <a:gd name="connsiteX5" fmla="*/ 2645231 w 3119744"/>
                    <a:gd name="connsiteY5" fmla="*/ 2787145 h 3384702"/>
                    <a:gd name="connsiteX6" fmla="*/ 319045 w 3119744"/>
                    <a:gd name="connsiteY6" fmla="*/ 2458116 h 3384702"/>
                    <a:gd name="connsiteX7" fmla="*/ 90445 w 3119744"/>
                    <a:gd name="connsiteY7" fmla="*/ 2181890 h 3384702"/>
                    <a:gd name="connsiteX8" fmla="*/ 0 w 3119744"/>
                    <a:gd name="connsiteY8" fmla="*/ 1034545 h 3384702"/>
                    <a:gd name="connsiteX9" fmla="*/ 0 w 3119744"/>
                    <a:gd name="connsiteY9" fmla="*/ 0 h 3384702"/>
                    <a:gd name="connsiteX0" fmla="*/ 0 w 3126940"/>
                    <a:gd name="connsiteY0" fmla="*/ 0 h 3384702"/>
                    <a:gd name="connsiteX1" fmla="*/ 1664156 w 3126940"/>
                    <a:gd name="connsiteY1" fmla="*/ 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  <a:gd name="connsiteX0" fmla="*/ 0 w 3126940"/>
                    <a:gd name="connsiteY0" fmla="*/ 837 h 3385539"/>
                    <a:gd name="connsiteX1" fmla="*/ 1664156 w 3126940"/>
                    <a:gd name="connsiteY1" fmla="*/ 837 h 3385539"/>
                    <a:gd name="connsiteX2" fmla="*/ 2719346 w 3126940"/>
                    <a:gd name="connsiteY2" fmla="*/ 706354 h 3385539"/>
                    <a:gd name="connsiteX3" fmla="*/ 3119395 w 3126940"/>
                    <a:gd name="connsiteY3" fmla="*/ 1668379 h 3385539"/>
                    <a:gd name="connsiteX4" fmla="*/ 2677435 w 3126940"/>
                    <a:gd name="connsiteY4" fmla="*/ 2891389 h 3385539"/>
                    <a:gd name="connsiteX5" fmla="*/ 2645231 w 3126940"/>
                    <a:gd name="connsiteY5" fmla="*/ 2787982 h 3385539"/>
                    <a:gd name="connsiteX6" fmla="*/ 319045 w 3126940"/>
                    <a:gd name="connsiteY6" fmla="*/ 2458953 h 3385539"/>
                    <a:gd name="connsiteX7" fmla="*/ 90445 w 3126940"/>
                    <a:gd name="connsiteY7" fmla="*/ 2182727 h 3385539"/>
                    <a:gd name="connsiteX8" fmla="*/ 0 w 3126940"/>
                    <a:gd name="connsiteY8" fmla="*/ 1035382 h 3385539"/>
                    <a:gd name="connsiteX9" fmla="*/ 0 w 3126940"/>
                    <a:gd name="connsiteY9" fmla="*/ 837 h 3385539"/>
                    <a:gd name="connsiteX0" fmla="*/ 0 w 3126940"/>
                    <a:gd name="connsiteY0" fmla="*/ 740 h 3385442"/>
                    <a:gd name="connsiteX1" fmla="*/ 1664156 w 3126940"/>
                    <a:gd name="connsiteY1" fmla="*/ 740 h 3385442"/>
                    <a:gd name="connsiteX2" fmla="*/ 2719346 w 3126940"/>
                    <a:gd name="connsiteY2" fmla="*/ 706257 h 3385442"/>
                    <a:gd name="connsiteX3" fmla="*/ 3119395 w 3126940"/>
                    <a:gd name="connsiteY3" fmla="*/ 1668282 h 3385442"/>
                    <a:gd name="connsiteX4" fmla="*/ 2677435 w 3126940"/>
                    <a:gd name="connsiteY4" fmla="*/ 2891292 h 3385442"/>
                    <a:gd name="connsiteX5" fmla="*/ 2645231 w 3126940"/>
                    <a:gd name="connsiteY5" fmla="*/ 2787885 h 3385442"/>
                    <a:gd name="connsiteX6" fmla="*/ 319045 w 3126940"/>
                    <a:gd name="connsiteY6" fmla="*/ 2458856 h 3385442"/>
                    <a:gd name="connsiteX7" fmla="*/ 90445 w 3126940"/>
                    <a:gd name="connsiteY7" fmla="*/ 2182630 h 3385442"/>
                    <a:gd name="connsiteX8" fmla="*/ 0 w 3126940"/>
                    <a:gd name="connsiteY8" fmla="*/ 1035285 h 3385442"/>
                    <a:gd name="connsiteX9" fmla="*/ 0 w 3126940"/>
                    <a:gd name="connsiteY9" fmla="*/ 740 h 3385442"/>
                    <a:gd name="connsiteX0" fmla="*/ 0 w 3126940"/>
                    <a:gd name="connsiteY0" fmla="*/ 0 h 3384702"/>
                    <a:gd name="connsiteX1" fmla="*/ 1542236 w 3126940"/>
                    <a:gd name="connsiteY1" fmla="*/ 3810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  <a:gd name="connsiteX0" fmla="*/ 0 w 3126940"/>
                    <a:gd name="connsiteY0" fmla="*/ 0 h 3384702"/>
                    <a:gd name="connsiteX1" fmla="*/ 1542236 w 3126940"/>
                    <a:gd name="connsiteY1" fmla="*/ 3810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26940" h="3384702">
                      <a:moveTo>
                        <a:pt x="0" y="0"/>
                      </a:moveTo>
                      <a:lnTo>
                        <a:pt x="1542236" y="38100"/>
                      </a:lnTo>
                      <a:cubicBezTo>
                        <a:pt x="1812686" y="-115348"/>
                        <a:pt x="2647016" y="538925"/>
                        <a:pt x="2719346" y="705517"/>
                      </a:cubicBezTo>
                      <a:cubicBezTo>
                        <a:pt x="2370096" y="635667"/>
                        <a:pt x="3214645" y="1178592"/>
                        <a:pt x="3119395" y="1667542"/>
                      </a:cubicBezTo>
                      <a:cubicBezTo>
                        <a:pt x="2886985" y="1397032"/>
                        <a:pt x="3227345" y="2068862"/>
                        <a:pt x="2677435" y="2890552"/>
                      </a:cubicBezTo>
                      <a:lnTo>
                        <a:pt x="2645231" y="2787145"/>
                      </a:lnTo>
                      <a:cubicBezTo>
                        <a:pt x="1561861" y="4137969"/>
                        <a:pt x="338790" y="2828142"/>
                        <a:pt x="319045" y="2458116"/>
                      </a:cubicBezTo>
                      <a:cubicBezTo>
                        <a:pt x="306345" y="2635916"/>
                        <a:pt x="115845" y="2296190"/>
                        <a:pt x="90445" y="2181890"/>
                      </a:cubicBezTo>
                      <a:lnTo>
                        <a:pt x="0" y="10345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21">
                  <a:extLst>
                    <a:ext uri="{FF2B5EF4-FFF2-40B4-BE49-F238E27FC236}">
                      <a16:creationId xmlns:a16="http://schemas.microsoft.com/office/drawing/2014/main" id="{199636F8-38AB-4B39-B9D6-3DE81F8D7A4B}"/>
                    </a:ext>
                  </a:extLst>
                </p:cNvPr>
                <p:cNvSpPr/>
                <p:nvPr/>
              </p:nvSpPr>
              <p:spPr>
                <a:xfrm>
                  <a:off x="4306449" y="2289468"/>
                  <a:ext cx="787686" cy="1787232"/>
                </a:xfrm>
                <a:custGeom>
                  <a:avLst/>
                  <a:gdLst>
                    <a:gd name="connsiteX0" fmla="*/ 0 w 510301"/>
                    <a:gd name="connsiteY0" fmla="*/ 0 h 1339557"/>
                    <a:gd name="connsiteX1" fmla="*/ 510301 w 510301"/>
                    <a:gd name="connsiteY1" fmla="*/ 0 h 1339557"/>
                    <a:gd name="connsiteX2" fmla="*/ 510301 w 510301"/>
                    <a:gd name="connsiteY2" fmla="*/ 1339557 h 1339557"/>
                    <a:gd name="connsiteX3" fmla="*/ 0 w 510301"/>
                    <a:gd name="connsiteY3" fmla="*/ 1339557 h 1339557"/>
                    <a:gd name="connsiteX4" fmla="*/ 0 w 510301"/>
                    <a:gd name="connsiteY4" fmla="*/ 0 h 133955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0 w 567451"/>
                    <a:gd name="connsiteY4" fmla="*/ 0 h 154910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1457 w 567451"/>
                    <a:gd name="connsiteY4" fmla="*/ 1177632 h 1549107"/>
                    <a:gd name="connsiteX5" fmla="*/ 0 w 567451"/>
                    <a:gd name="connsiteY5" fmla="*/ 0 h 1549107"/>
                    <a:gd name="connsiteX0" fmla="*/ 0 w 567451"/>
                    <a:gd name="connsiteY0" fmla="*/ 0 h 1815807"/>
                    <a:gd name="connsiteX1" fmla="*/ 567451 w 567451"/>
                    <a:gd name="connsiteY1" fmla="*/ 209550 h 1815807"/>
                    <a:gd name="connsiteX2" fmla="*/ 567451 w 567451"/>
                    <a:gd name="connsiteY2" fmla="*/ 1549107 h 1815807"/>
                    <a:gd name="connsiteX3" fmla="*/ 561975 w 567451"/>
                    <a:gd name="connsiteY3" fmla="*/ 1815807 h 1815807"/>
                    <a:gd name="connsiteX4" fmla="*/ 1457 w 567451"/>
                    <a:gd name="connsiteY4" fmla="*/ 1177632 h 1815807"/>
                    <a:gd name="connsiteX5" fmla="*/ 0 w 567451"/>
                    <a:gd name="connsiteY5" fmla="*/ 0 h 1815807"/>
                    <a:gd name="connsiteX0" fmla="*/ 121796 w 689247"/>
                    <a:gd name="connsiteY0" fmla="*/ 0 h 1815807"/>
                    <a:gd name="connsiteX1" fmla="*/ 689247 w 689247"/>
                    <a:gd name="connsiteY1" fmla="*/ 209550 h 1815807"/>
                    <a:gd name="connsiteX2" fmla="*/ 689247 w 689247"/>
                    <a:gd name="connsiteY2" fmla="*/ 1549107 h 1815807"/>
                    <a:gd name="connsiteX3" fmla="*/ 683771 w 689247"/>
                    <a:gd name="connsiteY3" fmla="*/ 1815807 h 1815807"/>
                    <a:gd name="connsiteX4" fmla="*/ 123253 w 689247"/>
                    <a:gd name="connsiteY4" fmla="*/ 1177632 h 1815807"/>
                    <a:gd name="connsiteX5" fmla="*/ 121796 w 689247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402920 w 698195"/>
                    <a:gd name="connsiteY1" fmla="*/ 180975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2719"/>
                    <a:gd name="connsiteY0" fmla="*/ 0 h 1815807"/>
                    <a:gd name="connsiteX1" fmla="*/ 402920 w 692719"/>
                    <a:gd name="connsiteY1" fmla="*/ 180975 h 1815807"/>
                    <a:gd name="connsiteX2" fmla="*/ 692719 w 692719"/>
                    <a:gd name="connsiteY2" fmla="*/ 1815807 h 1815807"/>
                    <a:gd name="connsiteX3" fmla="*/ 132201 w 692719"/>
                    <a:gd name="connsiteY3" fmla="*/ 1177632 h 1815807"/>
                    <a:gd name="connsiteX4" fmla="*/ 130744 w 692719"/>
                    <a:gd name="connsiteY4" fmla="*/ 0 h 1815807"/>
                    <a:gd name="connsiteX0" fmla="*/ 130744 w 797535"/>
                    <a:gd name="connsiteY0" fmla="*/ 0 h 1815807"/>
                    <a:gd name="connsiteX1" fmla="*/ 402920 w 797535"/>
                    <a:gd name="connsiteY1" fmla="*/ 180975 h 1815807"/>
                    <a:gd name="connsiteX2" fmla="*/ 692719 w 797535"/>
                    <a:gd name="connsiteY2" fmla="*/ 1815807 h 1815807"/>
                    <a:gd name="connsiteX3" fmla="*/ 132201 w 797535"/>
                    <a:gd name="connsiteY3" fmla="*/ 1177632 h 1815807"/>
                    <a:gd name="connsiteX4" fmla="*/ 130744 w 797535"/>
                    <a:gd name="connsiteY4" fmla="*/ 0 h 1815807"/>
                    <a:gd name="connsiteX0" fmla="*/ 130744 w 787686"/>
                    <a:gd name="connsiteY0" fmla="*/ 0 h 1815807"/>
                    <a:gd name="connsiteX1" fmla="*/ 402920 w 787686"/>
                    <a:gd name="connsiteY1" fmla="*/ 180975 h 1815807"/>
                    <a:gd name="connsiteX2" fmla="*/ 692719 w 787686"/>
                    <a:gd name="connsiteY2" fmla="*/ 1815807 h 1815807"/>
                    <a:gd name="connsiteX3" fmla="*/ 132201 w 787686"/>
                    <a:gd name="connsiteY3" fmla="*/ 1177632 h 1815807"/>
                    <a:gd name="connsiteX4" fmla="*/ 130744 w 787686"/>
                    <a:gd name="connsiteY4" fmla="*/ 0 h 1815807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86" h="1787232">
                      <a:moveTo>
                        <a:pt x="130744" y="0"/>
                      </a:moveTo>
                      <a:lnTo>
                        <a:pt x="402920" y="180975"/>
                      </a:lnTo>
                      <a:cubicBezTo>
                        <a:pt x="413795" y="1059294"/>
                        <a:pt x="1015219" y="1508988"/>
                        <a:pt x="692719" y="1787232"/>
                      </a:cubicBezTo>
                      <a:cubicBezTo>
                        <a:pt x="401105" y="1761832"/>
                        <a:pt x="138065" y="1307807"/>
                        <a:pt x="132201" y="1177632"/>
                      </a:cubicBezTo>
                      <a:cubicBezTo>
                        <a:pt x="-144510" y="1185138"/>
                        <a:pt x="93130" y="392544"/>
                        <a:pt x="130744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21">
                  <a:extLst>
                    <a:ext uri="{FF2B5EF4-FFF2-40B4-BE49-F238E27FC236}">
                      <a16:creationId xmlns:a16="http://schemas.microsoft.com/office/drawing/2014/main" id="{7D0B6F5F-9196-40D0-AF3C-0B8F98EA9ADD}"/>
                    </a:ext>
                  </a:extLst>
                </p:cNvPr>
                <p:cNvSpPr/>
                <p:nvPr/>
              </p:nvSpPr>
              <p:spPr>
                <a:xfrm rot="509654" flipH="1">
                  <a:off x="5299388" y="2355811"/>
                  <a:ext cx="1031019" cy="1787232"/>
                </a:xfrm>
                <a:custGeom>
                  <a:avLst/>
                  <a:gdLst>
                    <a:gd name="connsiteX0" fmla="*/ 0 w 510301"/>
                    <a:gd name="connsiteY0" fmla="*/ 0 h 1339557"/>
                    <a:gd name="connsiteX1" fmla="*/ 510301 w 510301"/>
                    <a:gd name="connsiteY1" fmla="*/ 0 h 1339557"/>
                    <a:gd name="connsiteX2" fmla="*/ 510301 w 510301"/>
                    <a:gd name="connsiteY2" fmla="*/ 1339557 h 1339557"/>
                    <a:gd name="connsiteX3" fmla="*/ 0 w 510301"/>
                    <a:gd name="connsiteY3" fmla="*/ 1339557 h 1339557"/>
                    <a:gd name="connsiteX4" fmla="*/ 0 w 510301"/>
                    <a:gd name="connsiteY4" fmla="*/ 0 h 133955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0 w 567451"/>
                    <a:gd name="connsiteY4" fmla="*/ 0 h 154910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1457 w 567451"/>
                    <a:gd name="connsiteY4" fmla="*/ 1177632 h 1549107"/>
                    <a:gd name="connsiteX5" fmla="*/ 0 w 567451"/>
                    <a:gd name="connsiteY5" fmla="*/ 0 h 1549107"/>
                    <a:gd name="connsiteX0" fmla="*/ 0 w 567451"/>
                    <a:gd name="connsiteY0" fmla="*/ 0 h 1815807"/>
                    <a:gd name="connsiteX1" fmla="*/ 567451 w 567451"/>
                    <a:gd name="connsiteY1" fmla="*/ 209550 h 1815807"/>
                    <a:gd name="connsiteX2" fmla="*/ 567451 w 567451"/>
                    <a:gd name="connsiteY2" fmla="*/ 1549107 h 1815807"/>
                    <a:gd name="connsiteX3" fmla="*/ 561975 w 567451"/>
                    <a:gd name="connsiteY3" fmla="*/ 1815807 h 1815807"/>
                    <a:gd name="connsiteX4" fmla="*/ 1457 w 567451"/>
                    <a:gd name="connsiteY4" fmla="*/ 1177632 h 1815807"/>
                    <a:gd name="connsiteX5" fmla="*/ 0 w 567451"/>
                    <a:gd name="connsiteY5" fmla="*/ 0 h 1815807"/>
                    <a:gd name="connsiteX0" fmla="*/ 121796 w 689247"/>
                    <a:gd name="connsiteY0" fmla="*/ 0 h 1815807"/>
                    <a:gd name="connsiteX1" fmla="*/ 689247 w 689247"/>
                    <a:gd name="connsiteY1" fmla="*/ 209550 h 1815807"/>
                    <a:gd name="connsiteX2" fmla="*/ 689247 w 689247"/>
                    <a:gd name="connsiteY2" fmla="*/ 1549107 h 1815807"/>
                    <a:gd name="connsiteX3" fmla="*/ 683771 w 689247"/>
                    <a:gd name="connsiteY3" fmla="*/ 1815807 h 1815807"/>
                    <a:gd name="connsiteX4" fmla="*/ 123253 w 689247"/>
                    <a:gd name="connsiteY4" fmla="*/ 1177632 h 1815807"/>
                    <a:gd name="connsiteX5" fmla="*/ 121796 w 689247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402920 w 698195"/>
                    <a:gd name="connsiteY1" fmla="*/ 180975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2719"/>
                    <a:gd name="connsiteY0" fmla="*/ 0 h 1815807"/>
                    <a:gd name="connsiteX1" fmla="*/ 402920 w 692719"/>
                    <a:gd name="connsiteY1" fmla="*/ 180975 h 1815807"/>
                    <a:gd name="connsiteX2" fmla="*/ 692719 w 692719"/>
                    <a:gd name="connsiteY2" fmla="*/ 1815807 h 1815807"/>
                    <a:gd name="connsiteX3" fmla="*/ 132201 w 692719"/>
                    <a:gd name="connsiteY3" fmla="*/ 1177632 h 1815807"/>
                    <a:gd name="connsiteX4" fmla="*/ 130744 w 692719"/>
                    <a:gd name="connsiteY4" fmla="*/ 0 h 1815807"/>
                    <a:gd name="connsiteX0" fmla="*/ 130744 w 797535"/>
                    <a:gd name="connsiteY0" fmla="*/ 0 h 1815807"/>
                    <a:gd name="connsiteX1" fmla="*/ 402920 w 797535"/>
                    <a:gd name="connsiteY1" fmla="*/ 180975 h 1815807"/>
                    <a:gd name="connsiteX2" fmla="*/ 692719 w 797535"/>
                    <a:gd name="connsiteY2" fmla="*/ 1815807 h 1815807"/>
                    <a:gd name="connsiteX3" fmla="*/ 132201 w 797535"/>
                    <a:gd name="connsiteY3" fmla="*/ 1177632 h 1815807"/>
                    <a:gd name="connsiteX4" fmla="*/ 130744 w 797535"/>
                    <a:gd name="connsiteY4" fmla="*/ 0 h 1815807"/>
                    <a:gd name="connsiteX0" fmla="*/ 130744 w 787686"/>
                    <a:gd name="connsiteY0" fmla="*/ 0 h 1815807"/>
                    <a:gd name="connsiteX1" fmla="*/ 402920 w 787686"/>
                    <a:gd name="connsiteY1" fmla="*/ 180975 h 1815807"/>
                    <a:gd name="connsiteX2" fmla="*/ 692719 w 787686"/>
                    <a:gd name="connsiteY2" fmla="*/ 1815807 h 1815807"/>
                    <a:gd name="connsiteX3" fmla="*/ 132201 w 787686"/>
                    <a:gd name="connsiteY3" fmla="*/ 1177632 h 1815807"/>
                    <a:gd name="connsiteX4" fmla="*/ 130744 w 787686"/>
                    <a:gd name="connsiteY4" fmla="*/ 0 h 1815807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86" h="1787232">
                      <a:moveTo>
                        <a:pt x="130744" y="0"/>
                      </a:moveTo>
                      <a:lnTo>
                        <a:pt x="402920" y="180975"/>
                      </a:lnTo>
                      <a:cubicBezTo>
                        <a:pt x="413795" y="1059294"/>
                        <a:pt x="1015219" y="1508988"/>
                        <a:pt x="692719" y="1787232"/>
                      </a:cubicBezTo>
                      <a:cubicBezTo>
                        <a:pt x="401105" y="1761832"/>
                        <a:pt x="138065" y="1307807"/>
                        <a:pt x="132201" y="1177632"/>
                      </a:cubicBezTo>
                      <a:cubicBezTo>
                        <a:pt x="-144510" y="1185138"/>
                        <a:pt x="93130" y="392544"/>
                        <a:pt x="130744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24">
                  <a:extLst>
                    <a:ext uri="{FF2B5EF4-FFF2-40B4-BE49-F238E27FC236}">
                      <a16:creationId xmlns:a16="http://schemas.microsoft.com/office/drawing/2014/main" id="{88BC88C1-F24D-4150-99D3-9DC5AADFAD49}"/>
                    </a:ext>
                  </a:extLst>
                </p:cNvPr>
                <p:cNvSpPr/>
                <p:nvPr/>
              </p:nvSpPr>
              <p:spPr>
                <a:xfrm rot="21227545">
                  <a:off x="6223302" y="3837671"/>
                  <a:ext cx="1199172" cy="1645374"/>
                </a:xfrm>
                <a:custGeom>
                  <a:avLst/>
                  <a:gdLst>
                    <a:gd name="connsiteX0" fmla="*/ 0 w 571500"/>
                    <a:gd name="connsiteY0" fmla="*/ 0 h 1143000"/>
                    <a:gd name="connsiteX1" fmla="*/ 571500 w 571500"/>
                    <a:gd name="connsiteY1" fmla="*/ 0 h 1143000"/>
                    <a:gd name="connsiteX2" fmla="*/ 571500 w 571500"/>
                    <a:gd name="connsiteY2" fmla="*/ 1143000 h 1143000"/>
                    <a:gd name="connsiteX3" fmla="*/ 0 w 571500"/>
                    <a:gd name="connsiteY3" fmla="*/ 1143000 h 1143000"/>
                    <a:gd name="connsiteX4" fmla="*/ 0 w 571500"/>
                    <a:gd name="connsiteY4" fmla="*/ 0 h 1143000"/>
                    <a:gd name="connsiteX0" fmla="*/ 182880 w 571500"/>
                    <a:gd name="connsiteY0" fmla="*/ 0 h 1386840"/>
                    <a:gd name="connsiteX1" fmla="*/ 571500 w 571500"/>
                    <a:gd name="connsiteY1" fmla="*/ 243840 h 1386840"/>
                    <a:gd name="connsiteX2" fmla="*/ 571500 w 571500"/>
                    <a:gd name="connsiteY2" fmla="*/ 1386840 h 1386840"/>
                    <a:gd name="connsiteX3" fmla="*/ 0 w 571500"/>
                    <a:gd name="connsiteY3" fmla="*/ 1386840 h 1386840"/>
                    <a:gd name="connsiteX4" fmla="*/ 182880 w 571500"/>
                    <a:gd name="connsiteY4" fmla="*/ 0 h 1386840"/>
                    <a:gd name="connsiteX0" fmla="*/ 267474 w 656094"/>
                    <a:gd name="connsiteY0" fmla="*/ 0 h 1386840"/>
                    <a:gd name="connsiteX1" fmla="*/ 656094 w 656094"/>
                    <a:gd name="connsiteY1" fmla="*/ 243840 h 1386840"/>
                    <a:gd name="connsiteX2" fmla="*/ 656094 w 656094"/>
                    <a:gd name="connsiteY2" fmla="*/ 1386840 h 1386840"/>
                    <a:gd name="connsiteX3" fmla="*/ 84594 w 656094"/>
                    <a:gd name="connsiteY3" fmla="*/ 1386840 h 1386840"/>
                    <a:gd name="connsiteX4" fmla="*/ 267474 w 656094"/>
                    <a:gd name="connsiteY4" fmla="*/ 0 h 1386840"/>
                    <a:gd name="connsiteX0" fmla="*/ 558392 w 947012"/>
                    <a:gd name="connsiteY0" fmla="*/ 0 h 1386840"/>
                    <a:gd name="connsiteX1" fmla="*/ 947012 w 947012"/>
                    <a:gd name="connsiteY1" fmla="*/ 243840 h 1386840"/>
                    <a:gd name="connsiteX2" fmla="*/ 947012 w 947012"/>
                    <a:gd name="connsiteY2" fmla="*/ 1386840 h 1386840"/>
                    <a:gd name="connsiteX3" fmla="*/ 375512 w 947012"/>
                    <a:gd name="connsiteY3" fmla="*/ 1386840 h 1386840"/>
                    <a:gd name="connsiteX4" fmla="*/ 2132 w 947012"/>
                    <a:gd name="connsiteY4" fmla="*/ 1173480 h 1386840"/>
                    <a:gd name="connsiteX5" fmla="*/ 558392 w 947012"/>
                    <a:gd name="connsiteY5" fmla="*/ 0 h 1386840"/>
                    <a:gd name="connsiteX0" fmla="*/ 593354 w 981974"/>
                    <a:gd name="connsiteY0" fmla="*/ 0 h 1386840"/>
                    <a:gd name="connsiteX1" fmla="*/ 981974 w 981974"/>
                    <a:gd name="connsiteY1" fmla="*/ 243840 h 1386840"/>
                    <a:gd name="connsiteX2" fmla="*/ 981974 w 981974"/>
                    <a:gd name="connsiteY2" fmla="*/ 1386840 h 1386840"/>
                    <a:gd name="connsiteX3" fmla="*/ 410474 w 981974"/>
                    <a:gd name="connsiteY3" fmla="*/ 1386840 h 1386840"/>
                    <a:gd name="connsiteX4" fmla="*/ 37094 w 981974"/>
                    <a:gd name="connsiteY4" fmla="*/ 1173480 h 1386840"/>
                    <a:gd name="connsiteX5" fmla="*/ 593354 w 981974"/>
                    <a:gd name="connsiteY5" fmla="*/ 0 h 1386840"/>
                    <a:gd name="connsiteX0" fmla="*/ 592694 w 981314"/>
                    <a:gd name="connsiteY0" fmla="*/ 0 h 1386840"/>
                    <a:gd name="connsiteX1" fmla="*/ 981314 w 981314"/>
                    <a:gd name="connsiteY1" fmla="*/ 243840 h 1386840"/>
                    <a:gd name="connsiteX2" fmla="*/ 981314 w 981314"/>
                    <a:gd name="connsiteY2" fmla="*/ 1386840 h 1386840"/>
                    <a:gd name="connsiteX3" fmla="*/ 409814 w 981314"/>
                    <a:gd name="connsiteY3" fmla="*/ 1386840 h 1386840"/>
                    <a:gd name="connsiteX4" fmla="*/ 36434 w 981314"/>
                    <a:gd name="connsiteY4" fmla="*/ 1173480 h 1386840"/>
                    <a:gd name="connsiteX5" fmla="*/ 592694 w 981314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00200"/>
                    <a:gd name="connsiteX1" fmla="*/ 1054392 w 1199172"/>
                    <a:gd name="connsiteY1" fmla="*/ 243840 h 1600200"/>
                    <a:gd name="connsiteX2" fmla="*/ 1199172 w 1199172"/>
                    <a:gd name="connsiteY2" fmla="*/ 1196340 h 1600200"/>
                    <a:gd name="connsiteX3" fmla="*/ 574332 w 1199172"/>
                    <a:gd name="connsiteY3" fmla="*/ 1600200 h 1600200"/>
                    <a:gd name="connsiteX4" fmla="*/ 460032 w 1199172"/>
                    <a:gd name="connsiteY4" fmla="*/ 1562100 h 1600200"/>
                    <a:gd name="connsiteX5" fmla="*/ 33312 w 1199172"/>
                    <a:gd name="connsiteY5" fmla="*/ 1249680 h 1600200"/>
                    <a:gd name="connsiteX6" fmla="*/ 665772 w 1199172"/>
                    <a:gd name="connsiteY6" fmla="*/ 0 h 1600200"/>
                    <a:gd name="connsiteX0" fmla="*/ 665772 w 1199172"/>
                    <a:gd name="connsiteY0" fmla="*/ 0 h 1568450"/>
                    <a:gd name="connsiteX1" fmla="*/ 1054392 w 1199172"/>
                    <a:gd name="connsiteY1" fmla="*/ 243840 h 1568450"/>
                    <a:gd name="connsiteX2" fmla="*/ 1199172 w 1199172"/>
                    <a:gd name="connsiteY2" fmla="*/ 1196340 h 1568450"/>
                    <a:gd name="connsiteX3" fmla="*/ 618782 w 1199172"/>
                    <a:gd name="connsiteY3" fmla="*/ 1568450 h 1568450"/>
                    <a:gd name="connsiteX4" fmla="*/ 460032 w 1199172"/>
                    <a:gd name="connsiteY4" fmla="*/ 1562100 h 1568450"/>
                    <a:gd name="connsiteX5" fmla="*/ 33312 w 1199172"/>
                    <a:gd name="connsiteY5" fmla="*/ 1249680 h 1568450"/>
                    <a:gd name="connsiteX6" fmla="*/ 665772 w 1199172"/>
                    <a:gd name="connsiteY6" fmla="*/ 0 h 1568450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172" h="1645374">
                      <a:moveTo>
                        <a:pt x="665772" y="0"/>
                      </a:moveTo>
                      <a:lnTo>
                        <a:pt x="1054392" y="243840"/>
                      </a:lnTo>
                      <a:lnTo>
                        <a:pt x="1199172" y="1196340"/>
                      </a:lnTo>
                      <a:cubicBezTo>
                        <a:pt x="909612" y="1582420"/>
                        <a:pt x="706412" y="1639570"/>
                        <a:pt x="618782" y="1568450"/>
                      </a:cubicBezTo>
                      <a:cubicBezTo>
                        <a:pt x="400765" y="1744133"/>
                        <a:pt x="512949" y="1564217"/>
                        <a:pt x="460032" y="1562100"/>
                      </a:cubicBezTo>
                      <a:cubicBezTo>
                        <a:pt x="117132" y="1493520"/>
                        <a:pt x="147612" y="909320"/>
                        <a:pt x="33312" y="1249680"/>
                      </a:cubicBezTo>
                      <a:cubicBezTo>
                        <a:pt x="-164808" y="294640"/>
                        <a:pt x="581952" y="45720"/>
                        <a:pt x="665772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27">
                  <a:extLst>
                    <a:ext uri="{FF2B5EF4-FFF2-40B4-BE49-F238E27FC236}">
                      <a16:creationId xmlns:a16="http://schemas.microsoft.com/office/drawing/2014/main" id="{84B8D5EA-B71F-4975-9A97-6C3114B716CF}"/>
                    </a:ext>
                  </a:extLst>
                </p:cNvPr>
                <p:cNvSpPr/>
                <p:nvPr/>
              </p:nvSpPr>
              <p:spPr>
                <a:xfrm rot="1485440">
                  <a:off x="5073307" y="3904227"/>
                  <a:ext cx="482037" cy="485775"/>
                </a:xfrm>
                <a:custGeom>
                  <a:avLst/>
                  <a:gdLst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79009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62340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96848"/>
                    <a:gd name="connsiteY0" fmla="*/ 0 h 305807"/>
                    <a:gd name="connsiteX1" fmla="*/ 279009 w 296848"/>
                    <a:gd name="connsiteY1" fmla="*/ 0 h 305807"/>
                    <a:gd name="connsiteX2" fmla="*/ 262340 w 296848"/>
                    <a:gd name="connsiteY2" fmla="*/ 294644 h 305807"/>
                    <a:gd name="connsiteX3" fmla="*/ 0 w 296848"/>
                    <a:gd name="connsiteY3" fmla="*/ 294644 h 305807"/>
                    <a:gd name="connsiteX4" fmla="*/ 0 w 296848"/>
                    <a:gd name="connsiteY4" fmla="*/ 0 h 305807"/>
                    <a:gd name="connsiteX0" fmla="*/ 0 w 286555"/>
                    <a:gd name="connsiteY0" fmla="*/ 0 h 363583"/>
                    <a:gd name="connsiteX1" fmla="*/ 279009 w 286555"/>
                    <a:gd name="connsiteY1" fmla="*/ 0 h 363583"/>
                    <a:gd name="connsiteX2" fmla="*/ 245671 w 286555"/>
                    <a:gd name="connsiteY2" fmla="*/ 354175 h 363583"/>
                    <a:gd name="connsiteX3" fmla="*/ 0 w 286555"/>
                    <a:gd name="connsiteY3" fmla="*/ 294644 h 363583"/>
                    <a:gd name="connsiteX4" fmla="*/ 0 w 286555"/>
                    <a:gd name="connsiteY4" fmla="*/ 0 h 363583"/>
                    <a:gd name="connsiteX0" fmla="*/ 0 w 305527"/>
                    <a:gd name="connsiteY0" fmla="*/ 0 h 359099"/>
                    <a:gd name="connsiteX1" fmla="*/ 279009 w 305527"/>
                    <a:gd name="connsiteY1" fmla="*/ 0 h 359099"/>
                    <a:gd name="connsiteX2" fmla="*/ 245671 w 305527"/>
                    <a:gd name="connsiteY2" fmla="*/ 354175 h 359099"/>
                    <a:gd name="connsiteX3" fmla="*/ 0 w 305527"/>
                    <a:gd name="connsiteY3" fmla="*/ 294644 h 359099"/>
                    <a:gd name="connsiteX4" fmla="*/ 0 w 305527"/>
                    <a:gd name="connsiteY4" fmla="*/ 0 h 359099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0 w 305527"/>
                    <a:gd name="connsiteY4" fmla="*/ 294644 h 466725"/>
                    <a:gd name="connsiteX5" fmla="*/ 0 w 305527"/>
                    <a:gd name="connsiteY5" fmla="*/ 0 h 466725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40884 w 305527"/>
                    <a:gd name="connsiteY4" fmla="*/ 354806 h 466725"/>
                    <a:gd name="connsiteX5" fmla="*/ 0 w 305527"/>
                    <a:gd name="connsiteY5" fmla="*/ 294644 h 466725"/>
                    <a:gd name="connsiteX6" fmla="*/ 0 w 305527"/>
                    <a:gd name="connsiteY6" fmla="*/ 0 h 466725"/>
                    <a:gd name="connsiteX0" fmla="*/ 2381 w 307908"/>
                    <a:gd name="connsiteY0" fmla="*/ 0 h 466725"/>
                    <a:gd name="connsiteX1" fmla="*/ 281390 w 307908"/>
                    <a:gd name="connsiteY1" fmla="*/ 0 h 466725"/>
                    <a:gd name="connsiteX2" fmla="*/ 248052 w 307908"/>
                    <a:gd name="connsiteY2" fmla="*/ 354175 h 466725"/>
                    <a:gd name="connsiteX3" fmla="*/ 119465 w 307908"/>
                    <a:gd name="connsiteY3" fmla="*/ 466725 h 466725"/>
                    <a:gd name="connsiteX4" fmla="*/ 43265 w 307908"/>
                    <a:gd name="connsiteY4" fmla="*/ 354806 h 466725"/>
                    <a:gd name="connsiteX5" fmla="*/ 0 w 307908"/>
                    <a:gd name="connsiteY5" fmla="*/ 297025 h 466725"/>
                    <a:gd name="connsiteX6" fmla="*/ 2381 w 307908"/>
                    <a:gd name="connsiteY6" fmla="*/ 0 h 466725"/>
                    <a:gd name="connsiteX0" fmla="*/ 13135 w 318662"/>
                    <a:gd name="connsiteY0" fmla="*/ 0 h 466725"/>
                    <a:gd name="connsiteX1" fmla="*/ 292144 w 318662"/>
                    <a:gd name="connsiteY1" fmla="*/ 0 h 466725"/>
                    <a:gd name="connsiteX2" fmla="*/ 258806 w 318662"/>
                    <a:gd name="connsiteY2" fmla="*/ 354175 h 466725"/>
                    <a:gd name="connsiteX3" fmla="*/ 130219 w 318662"/>
                    <a:gd name="connsiteY3" fmla="*/ 466725 h 466725"/>
                    <a:gd name="connsiteX4" fmla="*/ 54019 w 318662"/>
                    <a:gd name="connsiteY4" fmla="*/ 354806 h 466725"/>
                    <a:gd name="connsiteX5" fmla="*/ 13135 w 318662"/>
                    <a:gd name="connsiteY5" fmla="*/ 0 h 466725"/>
                    <a:gd name="connsiteX0" fmla="*/ 45628 w 351155"/>
                    <a:gd name="connsiteY0" fmla="*/ 0 h 466725"/>
                    <a:gd name="connsiteX1" fmla="*/ 324637 w 351155"/>
                    <a:gd name="connsiteY1" fmla="*/ 0 h 466725"/>
                    <a:gd name="connsiteX2" fmla="*/ 291299 w 351155"/>
                    <a:gd name="connsiteY2" fmla="*/ 354175 h 466725"/>
                    <a:gd name="connsiteX3" fmla="*/ 162712 w 351155"/>
                    <a:gd name="connsiteY3" fmla="*/ 466725 h 466725"/>
                    <a:gd name="connsiteX4" fmla="*/ 86512 w 351155"/>
                    <a:gd name="connsiteY4" fmla="*/ 354806 h 466725"/>
                    <a:gd name="connsiteX5" fmla="*/ 45628 w 351155"/>
                    <a:gd name="connsiteY5" fmla="*/ 0 h 466725"/>
                    <a:gd name="connsiteX0" fmla="*/ 40625 w 346152"/>
                    <a:gd name="connsiteY0" fmla="*/ 0 h 466725"/>
                    <a:gd name="connsiteX1" fmla="*/ 319634 w 346152"/>
                    <a:gd name="connsiteY1" fmla="*/ 0 h 466725"/>
                    <a:gd name="connsiteX2" fmla="*/ 286296 w 346152"/>
                    <a:gd name="connsiteY2" fmla="*/ 354175 h 466725"/>
                    <a:gd name="connsiteX3" fmla="*/ 157709 w 346152"/>
                    <a:gd name="connsiteY3" fmla="*/ 466725 h 466725"/>
                    <a:gd name="connsiteX4" fmla="*/ 81509 w 346152"/>
                    <a:gd name="connsiteY4" fmla="*/ 354806 h 466725"/>
                    <a:gd name="connsiteX5" fmla="*/ 40625 w 346152"/>
                    <a:gd name="connsiteY5" fmla="*/ 0 h 466725"/>
                    <a:gd name="connsiteX0" fmla="*/ 25333 w 361816"/>
                    <a:gd name="connsiteY0" fmla="*/ 0 h 473869"/>
                    <a:gd name="connsiteX1" fmla="*/ 335298 w 361816"/>
                    <a:gd name="connsiteY1" fmla="*/ 7144 h 473869"/>
                    <a:gd name="connsiteX2" fmla="*/ 301960 w 361816"/>
                    <a:gd name="connsiteY2" fmla="*/ 361319 h 473869"/>
                    <a:gd name="connsiteX3" fmla="*/ 173373 w 361816"/>
                    <a:gd name="connsiteY3" fmla="*/ 473869 h 473869"/>
                    <a:gd name="connsiteX4" fmla="*/ 97173 w 361816"/>
                    <a:gd name="connsiteY4" fmla="*/ 361950 h 473869"/>
                    <a:gd name="connsiteX5" fmla="*/ 25333 w 361816"/>
                    <a:gd name="connsiteY5" fmla="*/ 0 h 473869"/>
                    <a:gd name="connsiteX0" fmla="*/ 6988 w 343471"/>
                    <a:gd name="connsiteY0" fmla="*/ 0 h 473869"/>
                    <a:gd name="connsiteX1" fmla="*/ 316953 w 343471"/>
                    <a:gd name="connsiteY1" fmla="*/ 7144 h 473869"/>
                    <a:gd name="connsiteX2" fmla="*/ 283615 w 343471"/>
                    <a:gd name="connsiteY2" fmla="*/ 361319 h 473869"/>
                    <a:gd name="connsiteX3" fmla="*/ 155028 w 343471"/>
                    <a:gd name="connsiteY3" fmla="*/ 473869 h 473869"/>
                    <a:gd name="connsiteX4" fmla="*/ 78828 w 343471"/>
                    <a:gd name="connsiteY4" fmla="*/ 361950 h 473869"/>
                    <a:gd name="connsiteX5" fmla="*/ 6988 w 343471"/>
                    <a:gd name="connsiteY5" fmla="*/ 0 h 473869"/>
                    <a:gd name="connsiteX0" fmla="*/ 23612 w 360095"/>
                    <a:gd name="connsiteY0" fmla="*/ 0 h 473869"/>
                    <a:gd name="connsiteX1" fmla="*/ 333577 w 360095"/>
                    <a:gd name="connsiteY1" fmla="*/ 7144 h 473869"/>
                    <a:gd name="connsiteX2" fmla="*/ 300239 w 360095"/>
                    <a:gd name="connsiteY2" fmla="*/ 361319 h 473869"/>
                    <a:gd name="connsiteX3" fmla="*/ 171652 w 360095"/>
                    <a:gd name="connsiteY3" fmla="*/ 473869 h 473869"/>
                    <a:gd name="connsiteX4" fmla="*/ 95452 w 360095"/>
                    <a:gd name="connsiteY4" fmla="*/ 361950 h 473869"/>
                    <a:gd name="connsiteX5" fmla="*/ 23612 w 360095"/>
                    <a:gd name="connsiteY5" fmla="*/ 0 h 473869"/>
                    <a:gd name="connsiteX0" fmla="*/ 15198 w 351681"/>
                    <a:gd name="connsiteY0" fmla="*/ 0 h 473869"/>
                    <a:gd name="connsiteX1" fmla="*/ 325163 w 351681"/>
                    <a:gd name="connsiteY1" fmla="*/ 7144 h 473869"/>
                    <a:gd name="connsiteX2" fmla="*/ 291825 w 351681"/>
                    <a:gd name="connsiteY2" fmla="*/ 361319 h 473869"/>
                    <a:gd name="connsiteX3" fmla="*/ 163238 w 351681"/>
                    <a:gd name="connsiteY3" fmla="*/ 473869 h 473869"/>
                    <a:gd name="connsiteX4" fmla="*/ 87038 w 351681"/>
                    <a:gd name="connsiteY4" fmla="*/ 361950 h 473869"/>
                    <a:gd name="connsiteX5" fmla="*/ 15198 w 351681"/>
                    <a:gd name="connsiteY5" fmla="*/ 0 h 473869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1681" h="485775">
                      <a:moveTo>
                        <a:pt x="15198" y="11906"/>
                      </a:moveTo>
                      <a:lnTo>
                        <a:pt x="325163" y="0"/>
                      </a:lnTo>
                      <a:cubicBezTo>
                        <a:pt x="319607" y="98215"/>
                        <a:pt x="406919" y="420266"/>
                        <a:pt x="291825" y="373225"/>
                      </a:cubicBezTo>
                      <a:cubicBezTo>
                        <a:pt x="256106" y="362323"/>
                        <a:pt x="320401" y="449052"/>
                        <a:pt x="163238" y="485775"/>
                      </a:cubicBezTo>
                      <a:cubicBezTo>
                        <a:pt x="52113" y="474371"/>
                        <a:pt x="106552" y="402536"/>
                        <a:pt x="87038" y="373856"/>
                      </a:cubicBezTo>
                      <a:cubicBezTo>
                        <a:pt x="-89639" y="438944"/>
                        <a:pt x="65998" y="199627"/>
                        <a:pt x="15198" y="1190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CD27AEFC-3B1B-4259-938E-EBB6AD38C241}"/>
                    </a:ext>
                  </a:extLst>
                </p:cNvPr>
                <p:cNvGrpSpPr/>
                <p:nvPr/>
              </p:nvGrpSpPr>
              <p:grpSpPr>
                <a:xfrm>
                  <a:off x="4292991" y="323373"/>
                  <a:ext cx="924963" cy="1039552"/>
                  <a:chOff x="4292991" y="323373"/>
                  <a:chExt cx="924963" cy="1039552"/>
                </a:xfrm>
              </p:grpSpPr>
              <p:sp>
                <p:nvSpPr>
                  <p:cNvPr id="219" name="Oval 218">
                    <a:extLst>
                      <a:ext uri="{FF2B5EF4-FFF2-40B4-BE49-F238E27FC236}">
                        <a16:creationId xmlns:a16="http://schemas.microsoft.com/office/drawing/2014/main" id="{38EC6814-B212-4C7A-A7A6-CD34D88C7ACF}"/>
                      </a:ext>
                    </a:extLst>
                  </p:cNvPr>
                  <p:cNvSpPr/>
                  <p:nvPr/>
                </p:nvSpPr>
                <p:spPr>
                  <a:xfrm rot="21233681">
                    <a:off x="4292991" y="353275"/>
                    <a:ext cx="914400" cy="1009650"/>
                  </a:xfrm>
                  <a:prstGeom prst="ellipse">
                    <a:avLst/>
                  </a:prstGeom>
                  <a:solidFill>
                    <a:srgbClr val="50464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Freeform: Shape 219">
                    <a:extLst>
                      <a:ext uri="{FF2B5EF4-FFF2-40B4-BE49-F238E27FC236}">
                        <a16:creationId xmlns:a16="http://schemas.microsoft.com/office/drawing/2014/main" id="{54587EBD-F26E-4DBE-8BF2-7E70B779F935}"/>
                      </a:ext>
                    </a:extLst>
                  </p:cNvPr>
                  <p:cNvSpPr/>
                  <p:nvPr/>
                </p:nvSpPr>
                <p:spPr>
                  <a:xfrm rot="21139598">
                    <a:off x="4736704" y="323373"/>
                    <a:ext cx="481250" cy="830010"/>
                  </a:xfrm>
                  <a:custGeom>
                    <a:avLst/>
                    <a:gdLst>
                      <a:gd name="connsiteX0" fmla="*/ 130197 w 298281"/>
                      <a:gd name="connsiteY0" fmla="*/ 0 h 740092"/>
                      <a:gd name="connsiteX1" fmla="*/ 164371 w 298281"/>
                      <a:gd name="connsiteY1" fmla="*/ 31133 h 740092"/>
                      <a:gd name="connsiteX2" fmla="*/ 298281 w 298281"/>
                      <a:gd name="connsiteY2" fmla="*/ 388098 h 740092"/>
                      <a:gd name="connsiteX3" fmla="*/ 220199 w 298281"/>
                      <a:gd name="connsiteY3" fmla="*/ 670350 h 740092"/>
                      <a:gd name="connsiteX4" fmla="*/ 168084 w 298281"/>
                      <a:gd name="connsiteY4" fmla="*/ 740092 h 740092"/>
                      <a:gd name="connsiteX5" fmla="*/ 133911 w 298281"/>
                      <a:gd name="connsiteY5" fmla="*/ 708959 h 740092"/>
                      <a:gd name="connsiteX6" fmla="*/ 0 w 298281"/>
                      <a:gd name="connsiteY6" fmla="*/ 351994 h 740092"/>
                      <a:gd name="connsiteX7" fmla="*/ 78082 w 298281"/>
                      <a:gd name="connsiteY7" fmla="*/ 69741 h 740092"/>
                      <a:gd name="connsiteX8" fmla="*/ 130197 w 298281"/>
                      <a:gd name="connsiteY8" fmla="*/ 0 h 740092"/>
                      <a:gd name="connsiteX0" fmla="*/ 0 w 471391"/>
                      <a:gd name="connsiteY0" fmla="*/ 0 h 830010"/>
                      <a:gd name="connsiteX1" fmla="*/ 337481 w 471391"/>
                      <a:gd name="connsiteY1" fmla="*/ 121051 h 830010"/>
                      <a:gd name="connsiteX2" fmla="*/ 471391 w 471391"/>
                      <a:gd name="connsiteY2" fmla="*/ 478016 h 830010"/>
                      <a:gd name="connsiteX3" fmla="*/ 393309 w 471391"/>
                      <a:gd name="connsiteY3" fmla="*/ 760268 h 830010"/>
                      <a:gd name="connsiteX4" fmla="*/ 341194 w 471391"/>
                      <a:gd name="connsiteY4" fmla="*/ 830010 h 830010"/>
                      <a:gd name="connsiteX5" fmla="*/ 307021 w 471391"/>
                      <a:gd name="connsiteY5" fmla="*/ 798877 h 830010"/>
                      <a:gd name="connsiteX6" fmla="*/ 173110 w 471391"/>
                      <a:gd name="connsiteY6" fmla="*/ 441912 h 830010"/>
                      <a:gd name="connsiteX7" fmla="*/ 251192 w 471391"/>
                      <a:gd name="connsiteY7" fmla="*/ 159659 h 830010"/>
                      <a:gd name="connsiteX8" fmla="*/ 0 w 471391"/>
                      <a:gd name="connsiteY8" fmla="*/ 0 h 830010"/>
                      <a:gd name="connsiteX0" fmla="*/ 3326 w 474717"/>
                      <a:gd name="connsiteY0" fmla="*/ 0 h 830010"/>
                      <a:gd name="connsiteX1" fmla="*/ 340807 w 474717"/>
                      <a:gd name="connsiteY1" fmla="*/ 121051 h 830010"/>
                      <a:gd name="connsiteX2" fmla="*/ 474717 w 474717"/>
                      <a:gd name="connsiteY2" fmla="*/ 478016 h 830010"/>
                      <a:gd name="connsiteX3" fmla="*/ 396635 w 474717"/>
                      <a:gd name="connsiteY3" fmla="*/ 760268 h 830010"/>
                      <a:gd name="connsiteX4" fmla="*/ 344520 w 474717"/>
                      <a:gd name="connsiteY4" fmla="*/ 830010 h 830010"/>
                      <a:gd name="connsiteX5" fmla="*/ 310347 w 474717"/>
                      <a:gd name="connsiteY5" fmla="*/ 798877 h 830010"/>
                      <a:gd name="connsiteX6" fmla="*/ 176436 w 474717"/>
                      <a:gd name="connsiteY6" fmla="*/ 441912 h 830010"/>
                      <a:gd name="connsiteX7" fmla="*/ 3326 w 474717"/>
                      <a:gd name="connsiteY7" fmla="*/ 0 h 830010"/>
                      <a:gd name="connsiteX0" fmla="*/ 75 w 471466"/>
                      <a:gd name="connsiteY0" fmla="*/ 0 h 830010"/>
                      <a:gd name="connsiteX1" fmla="*/ 337556 w 471466"/>
                      <a:gd name="connsiteY1" fmla="*/ 121051 h 830010"/>
                      <a:gd name="connsiteX2" fmla="*/ 471466 w 471466"/>
                      <a:gd name="connsiteY2" fmla="*/ 478016 h 830010"/>
                      <a:gd name="connsiteX3" fmla="*/ 393384 w 471466"/>
                      <a:gd name="connsiteY3" fmla="*/ 760268 h 830010"/>
                      <a:gd name="connsiteX4" fmla="*/ 341269 w 471466"/>
                      <a:gd name="connsiteY4" fmla="*/ 830010 h 830010"/>
                      <a:gd name="connsiteX5" fmla="*/ 307096 w 471466"/>
                      <a:gd name="connsiteY5" fmla="*/ 798877 h 830010"/>
                      <a:gd name="connsiteX6" fmla="*/ 75 w 471466"/>
                      <a:gd name="connsiteY6" fmla="*/ 0 h 830010"/>
                      <a:gd name="connsiteX0" fmla="*/ 68 w 471459"/>
                      <a:gd name="connsiteY0" fmla="*/ 0 h 830010"/>
                      <a:gd name="connsiteX1" fmla="*/ 337549 w 471459"/>
                      <a:gd name="connsiteY1" fmla="*/ 121051 h 830010"/>
                      <a:gd name="connsiteX2" fmla="*/ 471459 w 471459"/>
                      <a:gd name="connsiteY2" fmla="*/ 478016 h 830010"/>
                      <a:gd name="connsiteX3" fmla="*/ 393377 w 471459"/>
                      <a:gd name="connsiteY3" fmla="*/ 760268 h 830010"/>
                      <a:gd name="connsiteX4" fmla="*/ 341262 w 471459"/>
                      <a:gd name="connsiteY4" fmla="*/ 830010 h 830010"/>
                      <a:gd name="connsiteX5" fmla="*/ 307089 w 471459"/>
                      <a:gd name="connsiteY5" fmla="*/ 798877 h 830010"/>
                      <a:gd name="connsiteX6" fmla="*/ 68 w 471459"/>
                      <a:gd name="connsiteY6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10511 w 474881"/>
                      <a:gd name="connsiteY5" fmla="*/ 798877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70 w 474861"/>
                      <a:gd name="connsiteY0" fmla="*/ 0 h 830010"/>
                      <a:gd name="connsiteX1" fmla="*/ 340951 w 474861"/>
                      <a:gd name="connsiteY1" fmla="*/ 121051 h 830010"/>
                      <a:gd name="connsiteX2" fmla="*/ 474861 w 474861"/>
                      <a:gd name="connsiteY2" fmla="*/ 478016 h 830010"/>
                      <a:gd name="connsiteX3" fmla="*/ 396779 w 474861"/>
                      <a:gd name="connsiteY3" fmla="*/ 760268 h 830010"/>
                      <a:gd name="connsiteX4" fmla="*/ 344664 w 474861"/>
                      <a:gd name="connsiteY4" fmla="*/ 830010 h 830010"/>
                      <a:gd name="connsiteX5" fmla="*/ 340914 w 474861"/>
                      <a:gd name="connsiteY5" fmla="*/ 693565 h 830010"/>
                      <a:gd name="connsiteX6" fmla="*/ 215415 w 474861"/>
                      <a:gd name="connsiteY6" fmla="*/ 211956 h 830010"/>
                      <a:gd name="connsiteX7" fmla="*/ 3470 w 474861"/>
                      <a:gd name="connsiteY7" fmla="*/ 0 h 830010"/>
                      <a:gd name="connsiteX0" fmla="*/ 3470 w 482343"/>
                      <a:gd name="connsiteY0" fmla="*/ 0 h 830010"/>
                      <a:gd name="connsiteX1" fmla="*/ 227739 w 482343"/>
                      <a:gd name="connsiteY1" fmla="*/ 45080 h 830010"/>
                      <a:gd name="connsiteX2" fmla="*/ 474861 w 482343"/>
                      <a:gd name="connsiteY2" fmla="*/ 478016 h 830010"/>
                      <a:gd name="connsiteX3" fmla="*/ 396779 w 482343"/>
                      <a:gd name="connsiteY3" fmla="*/ 760268 h 830010"/>
                      <a:gd name="connsiteX4" fmla="*/ 344664 w 482343"/>
                      <a:gd name="connsiteY4" fmla="*/ 830010 h 830010"/>
                      <a:gd name="connsiteX5" fmla="*/ 340914 w 482343"/>
                      <a:gd name="connsiteY5" fmla="*/ 693565 h 830010"/>
                      <a:gd name="connsiteX6" fmla="*/ 215415 w 482343"/>
                      <a:gd name="connsiteY6" fmla="*/ 211956 h 830010"/>
                      <a:gd name="connsiteX7" fmla="*/ 3470 w 482343"/>
                      <a:gd name="connsiteY7" fmla="*/ 0 h 830010"/>
                      <a:gd name="connsiteX0" fmla="*/ 3470 w 475070"/>
                      <a:gd name="connsiteY0" fmla="*/ 0 h 830010"/>
                      <a:gd name="connsiteX1" fmla="*/ 227739 w 475070"/>
                      <a:gd name="connsiteY1" fmla="*/ 45080 h 830010"/>
                      <a:gd name="connsiteX2" fmla="*/ 474861 w 475070"/>
                      <a:gd name="connsiteY2" fmla="*/ 478016 h 830010"/>
                      <a:gd name="connsiteX3" fmla="*/ 396779 w 475070"/>
                      <a:gd name="connsiteY3" fmla="*/ 760268 h 830010"/>
                      <a:gd name="connsiteX4" fmla="*/ 344664 w 475070"/>
                      <a:gd name="connsiteY4" fmla="*/ 830010 h 830010"/>
                      <a:gd name="connsiteX5" fmla="*/ 340914 w 475070"/>
                      <a:gd name="connsiteY5" fmla="*/ 693565 h 830010"/>
                      <a:gd name="connsiteX6" fmla="*/ 215415 w 475070"/>
                      <a:gd name="connsiteY6" fmla="*/ 211956 h 830010"/>
                      <a:gd name="connsiteX7" fmla="*/ 3470 w 475070"/>
                      <a:gd name="connsiteY7" fmla="*/ 0 h 830010"/>
                      <a:gd name="connsiteX0" fmla="*/ 3470 w 497264"/>
                      <a:gd name="connsiteY0" fmla="*/ 0 h 830010"/>
                      <a:gd name="connsiteX1" fmla="*/ 474861 w 497264"/>
                      <a:gd name="connsiteY1" fmla="*/ 478016 h 830010"/>
                      <a:gd name="connsiteX2" fmla="*/ 396779 w 497264"/>
                      <a:gd name="connsiteY2" fmla="*/ 760268 h 830010"/>
                      <a:gd name="connsiteX3" fmla="*/ 344664 w 497264"/>
                      <a:gd name="connsiteY3" fmla="*/ 830010 h 830010"/>
                      <a:gd name="connsiteX4" fmla="*/ 340914 w 497264"/>
                      <a:gd name="connsiteY4" fmla="*/ 693565 h 830010"/>
                      <a:gd name="connsiteX5" fmla="*/ 215415 w 497264"/>
                      <a:gd name="connsiteY5" fmla="*/ 211956 h 830010"/>
                      <a:gd name="connsiteX6" fmla="*/ 3470 w 497264"/>
                      <a:gd name="connsiteY6" fmla="*/ 0 h 830010"/>
                      <a:gd name="connsiteX0" fmla="*/ 3470 w 481250"/>
                      <a:gd name="connsiteY0" fmla="*/ 0 h 830010"/>
                      <a:gd name="connsiteX1" fmla="*/ 474861 w 481250"/>
                      <a:gd name="connsiteY1" fmla="*/ 478016 h 830010"/>
                      <a:gd name="connsiteX2" fmla="*/ 396779 w 481250"/>
                      <a:gd name="connsiteY2" fmla="*/ 760268 h 830010"/>
                      <a:gd name="connsiteX3" fmla="*/ 344664 w 481250"/>
                      <a:gd name="connsiteY3" fmla="*/ 830010 h 830010"/>
                      <a:gd name="connsiteX4" fmla="*/ 340914 w 481250"/>
                      <a:gd name="connsiteY4" fmla="*/ 693565 h 830010"/>
                      <a:gd name="connsiteX5" fmla="*/ 215415 w 481250"/>
                      <a:gd name="connsiteY5" fmla="*/ 211956 h 830010"/>
                      <a:gd name="connsiteX6" fmla="*/ 3470 w 481250"/>
                      <a:gd name="connsiteY6" fmla="*/ 0 h 830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1250" h="830010">
                        <a:moveTo>
                          <a:pt x="3470" y="0"/>
                        </a:moveTo>
                        <a:cubicBezTo>
                          <a:pt x="46711" y="44343"/>
                          <a:pt x="385341" y="-21659"/>
                          <a:pt x="474861" y="478016"/>
                        </a:cubicBezTo>
                        <a:cubicBezTo>
                          <a:pt x="500019" y="618443"/>
                          <a:pt x="446076" y="679698"/>
                          <a:pt x="396779" y="760268"/>
                        </a:cubicBezTo>
                        <a:lnTo>
                          <a:pt x="344664" y="830010"/>
                        </a:lnTo>
                        <a:lnTo>
                          <a:pt x="340914" y="693565"/>
                        </a:lnTo>
                        <a:cubicBezTo>
                          <a:pt x="219592" y="597978"/>
                          <a:pt x="266585" y="345102"/>
                          <a:pt x="215415" y="211956"/>
                        </a:cubicBezTo>
                        <a:cubicBezTo>
                          <a:pt x="165596" y="66182"/>
                          <a:pt x="-28162" y="25713"/>
                          <a:pt x="3470" y="0"/>
                        </a:cubicBezTo>
                        <a:close/>
                      </a:path>
                    </a:pathLst>
                  </a:custGeom>
                  <a:solidFill>
                    <a:srgbClr val="B7844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502BB7C9-9F7A-4DF5-9946-AB3C5303A30B}"/>
                    </a:ext>
                  </a:extLst>
                </p:cNvPr>
                <p:cNvGrpSpPr/>
                <p:nvPr/>
              </p:nvGrpSpPr>
              <p:grpSpPr>
                <a:xfrm flipH="1">
                  <a:off x="5629104" y="296599"/>
                  <a:ext cx="917296" cy="1029039"/>
                  <a:chOff x="4292991" y="333886"/>
                  <a:chExt cx="917296" cy="1029039"/>
                </a:xfrm>
              </p:grpSpPr>
              <p:sp>
                <p:nvSpPr>
                  <p:cNvPr id="217" name="Oval 216">
                    <a:extLst>
                      <a:ext uri="{FF2B5EF4-FFF2-40B4-BE49-F238E27FC236}">
                        <a16:creationId xmlns:a16="http://schemas.microsoft.com/office/drawing/2014/main" id="{5A21E19D-EC5F-4126-9B73-E32E5CF1702D}"/>
                      </a:ext>
                    </a:extLst>
                  </p:cNvPr>
                  <p:cNvSpPr/>
                  <p:nvPr/>
                </p:nvSpPr>
                <p:spPr>
                  <a:xfrm rot="21233681">
                    <a:off x="4292991" y="353275"/>
                    <a:ext cx="914400" cy="1009650"/>
                  </a:xfrm>
                  <a:prstGeom prst="ellipse">
                    <a:avLst/>
                  </a:prstGeom>
                  <a:solidFill>
                    <a:srgbClr val="50464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Freeform: Shape 217">
                    <a:extLst>
                      <a:ext uri="{FF2B5EF4-FFF2-40B4-BE49-F238E27FC236}">
                        <a16:creationId xmlns:a16="http://schemas.microsoft.com/office/drawing/2014/main" id="{4DB07381-D4CE-4D6A-B292-A72AB51ED101}"/>
                      </a:ext>
                    </a:extLst>
                  </p:cNvPr>
                  <p:cNvSpPr/>
                  <p:nvPr/>
                </p:nvSpPr>
                <p:spPr>
                  <a:xfrm rot="21298023">
                    <a:off x="4729037" y="333886"/>
                    <a:ext cx="481250" cy="830010"/>
                  </a:xfrm>
                  <a:custGeom>
                    <a:avLst/>
                    <a:gdLst>
                      <a:gd name="connsiteX0" fmla="*/ 130197 w 298281"/>
                      <a:gd name="connsiteY0" fmla="*/ 0 h 740092"/>
                      <a:gd name="connsiteX1" fmla="*/ 164371 w 298281"/>
                      <a:gd name="connsiteY1" fmla="*/ 31133 h 740092"/>
                      <a:gd name="connsiteX2" fmla="*/ 298281 w 298281"/>
                      <a:gd name="connsiteY2" fmla="*/ 388098 h 740092"/>
                      <a:gd name="connsiteX3" fmla="*/ 220199 w 298281"/>
                      <a:gd name="connsiteY3" fmla="*/ 670350 h 740092"/>
                      <a:gd name="connsiteX4" fmla="*/ 168084 w 298281"/>
                      <a:gd name="connsiteY4" fmla="*/ 740092 h 740092"/>
                      <a:gd name="connsiteX5" fmla="*/ 133911 w 298281"/>
                      <a:gd name="connsiteY5" fmla="*/ 708959 h 740092"/>
                      <a:gd name="connsiteX6" fmla="*/ 0 w 298281"/>
                      <a:gd name="connsiteY6" fmla="*/ 351994 h 740092"/>
                      <a:gd name="connsiteX7" fmla="*/ 78082 w 298281"/>
                      <a:gd name="connsiteY7" fmla="*/ 69741 h 740092"/>
                      <a:gd name="connsiteX8" fmla="*/ 130197 w 298281"/>
                      <a:gd name="connsiteY8" fmla="*/ 0 h 740092"/>
                      <a:gd name="connsiteX0" fmla="*/ 0 w 471391"/>
                      <a:gd name="connsiteY0" fmla="*/ 0 h 830010"/>
                      <a:gd name="connsiteX1" fmla="*/ 337481 w 471391"/>
                      <a:gd name="connsiteY1" fmla="*/ 121051 h 830010"/>
                      <a:gd name="connsiteX2" fmla="*/ 471391 w 471391"/>
                      <a:gd name="connsiteY2" fmla="*/ 478016 h 830010"/>
                      <a:gd name="connsiteX3" fmla="*/ 393309 w 471391"/>
                      <a:gd name="connsiteY3" fmla="*/ 760268 h 830010"/>
                      <a:gd name="connsiteX4" fmla="*/ 341194 w 471391"/>
                      <a:gd name="connsiteY4" fmla="*/ 830010 h 830010"/>
                      <a:gd name="connsiteX5" fmla="*/ 307021 w 471391"/>
                      <a:gd name="connsiteY5" fmla="*/ 798877 h 830010"/>
                      <a:gd name="connsiteX6" fmla="*/ 173110 w 471391"/>
                      <a:gd name="connsiteY6" fmla="*/ 441912 h 830010"/>
                      <a:gd name="connsiteX7" fmla="*/ 251192 w 471391"/>
                      <a:gd name="connsiteY7" fmla="*/ 159659 h 830010"/>
                      <a:gd name="connsiteX8" fmla="*/ 0 w 471391"/>
                      <a:gd name="connsiteY8" fmla="*/ 0 h 830010"/>
                      <a:gd name="connsiteX0" fmla="*/ 3326 w 474717"/>
                      <a:gd name="connsiteY0" fmla="*/ 0 h 830010"/>
                      <a:gd name="connsiteX1" fmla="*/ 340807 w 474717"/>
                      <a:gd name="connsiteY1" fmla="*/ 121051 h 830010"/>
                      <a:gd name="connsiteX2" fmla="*/ 474717 w 474717"/>
                      <a:gd name="connsiteY2" fmla="*/ 478016 h 830010"/>
                      <a:gd name="connsiteX3" fmla="*/ 396635 w 474717"/>
                      <a:gd name="connsiteY3" fmla="*/ 760268 h 830010"/>
                      <a:gd name="connsiteX4" fmla="*/ 344520 w 474717"/>
                      <a:gd name="connsiteY4" fmla="*/ 830010 h 830010"/>
                      <a:gd name="connsiteX5" fmla="*/ 310347 w 474717"/>
                      <a:gd name="connsiteY5" fmla="*/ 798877 h 830010"/>
                      <a:gd name="connsiteX6" fmla="*/ 176436 w 474717"/>
                      <a:gd name="connsiteY6" fmla="*/ 441912 h 830010"/>
                      <a:gd name="connsiteX7" fmla="*/ 3326 w 474717"/>
                      <a:gd name="connsiteY7" fmla="*/ 0 h 830010"/>
                      <a:gd name="connsiteX0" fmla="*/ 75 w 471466"/>
                      <a:gd name="connsiteY0" fmla="*/ 0 h 830010"/>
                      <a:gd name="connsiteX1" fmla="*/ 337556 w 471466"/>
                      <a:gd name="connsiteY1" fmla="*/ 121051 h 830010"/>
                      <a:gd name="connsiteX2" fmla="*/ 471466 w 471466"/>
                      <a:gd name="connsiteY2" fmla="*/ 478016 h 830010"/>
                      <a:gd name="connsiteX3" fmla="*/ 393384 w 471466"/>
                      <a:gd name="connsiteY3" fmla="*/ 760268 h 830010"/>
                      <a:gd name="connsiteX4" fmla="*/ 341269 w 471466"/>
                      <a:gd name="connsiteY4" fmla="*/ 830010 h 830010"/>
                      <a:gd name="connsiteX5" fmla="*/ 307096 w 471466"/>
                      <a:gd name="connsiteY5" fmla="*/ 798877 h 830010"/>
                      <a:gd name="connsiteX6" fmla="*/ 75 w 471466"/>
                      <a:gd name="connsiteY6" fmla="*/ 0 h 830010"/>
                      <a:gd name="connsiteX0" fmla="*/ 68 w 471459"/>
                      <a:gd name="connsiteY0" fmla="*/ 0 h 830010"/>
                      <a:gd name="connsiteX1" fmla="*/ 337549 w 471459"/>
                      <a:gd name="connsiteY1" fmla="*/ 121051 h 830010"/>
                      <a:gd name="connsiteX2" fmla="*/ 471459 w 471459"/>
                      <a:gd name="connsiteY2" fmla="*/ 478016 h 830010"/>
                      <a:gd name="connsiteX3" fmla="*/ 393377 w 471459"/>
                      <a:gd name="connsiteY3" fmla="*/ 760268 h 830010"/>
                      <a:gd name="connsiteX4" fmla="*/ 341262 w 471459"/>
                      <a:gd name="connsiteY4" fmla="*/ 830010 h 830010"/>
                      <a:gd name="connsiteX5" fmla="*/ 307089 w 471459"/>
                      <a:gd name="connsiteY5" fmla="*/ 798877 h 830010"/>
                      <a:gd name="connsiteX6" fmla="*/ 68 w 471459"/>
                      <a:gd name="connsiteY6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10511 w 474881"/>
                      <a:gd name="connsiteY5" fmla="*/ 798877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70 w 474861"/>
                      <a:gd name="connsiteY0" fmla="*/ 0 h 830010"/>
                      <a:gd name="connsiteX1" fmla="*/ 340951 w 474861"/>
                      <a:gd name="connsiteY1" fmla="*/ 121051 h 830010"/>
                      <a:gd name="connsiteX2" fmla="*/ 474861 w 474861"/>
                      <a:gd name="connsiteY2" fmla="*/ 478016 h 830010"/>
                      <a:gd name="connsiteX3" fmla="*/ 396779 w 474861"/>
                      <a:gd name="connsiteY3" fmla="*/ 760268 h 830010"/>
                      <a:gd name="connsiteX4" fmla="*/ 344664 w 474861"/>
                      <a:gd name="connsiteY4" fmla="*/ 830010 h 830010"/>
                      <a:gd name="connsiteX5" fmla="*/ 340914 w 474861"/>
                      <a:gd name="connsiteY5" fmla="*/ 693565 h 830010"/>
                      <a:gd name="connsiteX6" fmla="*/ 215415 w 474861"/>
                      <a:gd name="connsiteY6" fmla="*/ 211956 h 830010"/>
                      <a:gd name="connsiteX7" fmla="*/ 3470 w 474861"/>
                      <a:gd name="connsiteY7" fmla="*/ 0 h 830010"/>
                      <a:gd name="connsiteX0" fmla="*/ 3470 w 482343"/>
                      <a:gd name="connsiteY0" fmla="*/ 0 h 830010"/>
                      <a:gd name="connsiteX1" fmla="*/ 227739 w 482343"/>
                      <a:gd name="connsiteY1" fmla="*/ 45080 h 830010"/>
                      <a:gd name="connsiteX2" fmla="*/ 474861 w 482343"/>
                      <a:gd name="connsiteY2" fmla="*/ 478016 h 830010"/>
                      <a:gd name="connsiteX3" fmla="*/ 396779 w 482343"/>
                      <a:gd name="connsiteY3" fmla="*/ 760268 h 830010"/>
                      <a:gd name="connsiteX4" fmla="*/ 344664 w 482343"/>
                      <a:gd name="connsiteY4" fmla="*/ 830010 h 830010"/>
                      <a:gd name="connsiteX5" fmla="*/ 340914 w 482343"/>
                      <a:gd name="connsiteY5" fmla="*/ 693565 h 830010"/>
                      <a:gd name="connsiteX6" fmla="*/ 215415 w 482343"/>
                      <a:gd name="connsiteY6" fmla="*/ 211956 h 830010"/>
                      <a:gd name="connsiteX7" fmla="*/ 3470 w 482343"/>
                      <a:gd name="connsiteY7" fmla="*/ 0 h 830010"/>
                      <a:gd name="connsiteX0" fmla="*/ 3470 w 475070"/>
                      <a:gd name="connsiteY0" fmla="*/ 0 h 830010"/>
                      <a:gd name="connsiteX1" fmla="*/ 227739 w 475070"/>
                      <a:gd name="connsiteY1" fmla="*/ 45080 h 830010"/>
                      <a:gd name="connsiteX2" fmla="*/ 474861 w 475070"/>
                      <a:gd name="connsiteY2" fmla="*/ 478016 h 830010"/>
                      <a:gd name="connsiteX3" fmla="*/ 396779 w 475070"/>
                      <a:gd name="connsiteY3" fmla="*/ 760268 h 830010"/>
                      <a:gd name="connsiteX4" fmla="*/ 344664 w 475070"/>
                      <a:gd name="connsiteY4" fmla="*/ 830010 h 830010"/>
                      <a:gd name="connsiteX5" fmla="*/ 340914 w 475070"/>
                      <a:gd name="connsiteY5" fmla="*/ 693565 h 830010"/>
                      <a:gd name="connsiteX6" fmla="*/ 215415 w 475070"/>
                      <a:gd name="connsiteY6" fmla="*/ 211956 h 830010"/>
                      <a:gd name="connsiteX7" fmla="*/ 3470 w 475070"/>
                      <a:gd name="connsiteY7" fmla="*/ 0 h 830010"/>
                      <a:gd name="connsiteX0" fmla="*/ 3470 w 497264"/>
                      <a:gd name="connsiteY0" fmla="*/ 0 h 830010"/>
                      <a:gd name="connsiteX1" fmla="*/ 474861 w 497264"/>
                      <a:gd name="connsiteY1" fmla="*/ 478016 h 830010"/>
                      <a:gd name="connsiteX2" fmla="*/ 396779 w 497264"/>
                      <a:gd name="connsiteY2" fmla="*/ 760268 h 830010"/>
                      <a:gd name="connsiteX3" fmla="*/ 344664 w 497264"/>
                      <a:gd name="connsiteY3" fmla="*/ 830010 h 830010"/>
                      <a:gd name="connsiteX4" fmla="*/ 340914 w 497264"/>
                      <a:gd name="connsiteY4" fmla="*/ 693565 h 830010"/>
                      <a:gd name="connsiteX5" fmla="*/ 215415 w 497264"/>
                      <a:gd name="connsiteY5" fmla="*/ 211956 h 830010"/>
                      <a:gd name="connsiteX6" fmla="*/ 3470 w 497264"/>
                      <a:gd name="connsiteY6" fmla="*/ 0 h 830010"/>
                      <a:gd name="connsiteX0" fmla="*/ 3470 w 481250"/>
                      <a:gd name="connsiteY0" fmla="*/ 0 h 830010"/>
                      <a:gd name="connsiteX1" fmla="*/ 474861 w 481250"/>
                      <a:gd name="connsiteY1" fmla="*/ 478016 h 830010"/>
                      <a:gd name="connsiteX2" fmla="*/ 396779 w 481250"/>
                      <a:gd name="connsiteY2" fmla="*/ 760268 h 830010"/>
                      <a:gd name="connsiteX3" fmla="*/ 344664 w 481250"/>
                      <a:gd name="connsiteY3" fmla="*/ 830010 h 830010"/>
                      <a:gd name="connsiteX4" fmla="*/ 340914 w 481250"/>
                      <a:gd name="connsiteY4" fmla="*/ 693565 h 830010"/>
                      <a:gd name="connsiteX5" fmla="*/ 215415 w 481250"/>
                      <a:gd name="connsiteY5" fmla="*/ 211956 h 830010"/>
                      <a:gd name="connsiteX6" fmla="*/ 3470 w 481250"/>
                      <a:gd name="connsiteY6" fmla="*/ 0 h 830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1250" h="830010">
                        <a:moveTo>
                          <a:pt x="3470" y="0"/>
                        </a:moveTo>
                        <a:cubicBezTo>
                          <a:pt x="46711" y="44343"/>
                          <a:pt x="385341" y="-21659"/>
                          <a:pt x="474861" y="478016"/>
                        </a:cubicBezTo>
                        <a:cubicBezTo>
                          <a:pt x="500019" y="618443"/>
                          <a:pt x="446076" y="679698"/>
                          <a:pt x="396779" y="760268"/>
                        </a:cubicBezTo>
                        <a:lnTo>
                          <a:pt x="344664" y="830010"/>
                        </a:lnTo>
                        <a:lnTo>
                          <a:pt x="340914" y="693565"/>
                        </a:lnTo>
                        <a:cubicBezTo>
                          <a:pt x="219592" y="597978"/>
                          <a:pt x="266585" y="345102"/>
                          <a:pt x="215415" y="211956"/>
                        </a:cubicBezTo>
                        <a:cubicBezTo>
                          <a:pt x="165596" y="66182"/>
                          <a:pt x="-28162" y="25713"/>
                          <a:pt x="3470" y="0"/>
                        </a:cubicBezTo>
                        <a:close/>
                      </a:path>
                    </a:pathLst>
                  </a:custGeom>
                  <a:solidFill>
                    <a:srgbClr val="B7844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91D4BB00-EC65-4077-9BC2-4EAE7FDC8919}"/>
                    </a:ext>
                  </a:extLst>
                </p:cNvPr>
                <p:cNvSpPr/>
                <p:nvPr/>
              </p:nvSpPr>
              <p:spPr>
                <a:xfrm>
                  <a:off x="5003883" y="2203312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7">
                  <a:extLst>
                    <a:ext uri="{FF2B5EF4-FFF2-40B4-BE49-F238E27FC236}">
                      <a16:creationId xmlns:a16="http://schemas.microsoft.com/office/drawing/2014/main" id="{6ECEBC1C-C916-4CD1-82B3-BCB20CF31576}"/>
                    </a:ext>
                  </a:extLst>
                </p:cNvPr>
                <p:cNvSpPr/>
                <p:nvPr/>
              </p:nvSpPr>
              <p:spPr>
                <a:xfrm rot="20331511">
                  <a:off x="4875785" y="3934738"/>
                  <a:ext cx="351681" cy="485775"/>
                </a:xfrm>
                <a:custGeom>
                  <a:avLst/>
                  <a:gdLst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79009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62340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96848"/>
                    <a:gd name="connsiteY0" fmla="*/ 0 h 305807"/>
                    <a:gd name="connsiteX1" fmla="*/ 279009 w 296848"/>
                    <a:gd name="connsiteY1" fmla="*/ 0 h 305807"/>
                    <a:gd name="connsiteX2" fmla="*/ 262340 w 296848"/>
                    <a:gd name="connsiteY2" fmla="*/ 294644 h 305807"/>
                    <a:gd name="connsiteX3" fmla="*/ 0 w 296848"/>
                    <a:gd name="connsiteY3" fmla="*/ 294644 h 305807"/>
                    <a:gd name="connsiteX4" fmla="*/ 0 w 296848"/>
                    <a:gd name="connsiteY4" fmla="*/ 0 h 305807"/>
                    <a:gd name="connsiteX0" fmla="*/ 0 w 286555"/>
                    <a:gd name="connsiteY0" fmla="*/ 0 h 363583"/>
                    <a:gd name="connsiteX1" fmla="*/ 279009 w 286555"/>
                    <a:gd name="connsiteY1" fmla="*/ 0 h 363583"/>
                    <a:gd name="connsiteX2" fmla="*/ 245671 w 286555"/>
                    <a:gd name="connsiteY2" fmla="*/ 354175 h 363583"/>
                    <a:gd name="connsiteX3" fmla="*/ 0 w 286555"/>
                    <a:gd name="connsiteY3" fmla="*/ 294644 h 363583"/>
                    <a:gd name="connsiteX4" fmla="*/ 0 w 286555"/>
                    <a:gd name="connsiteY4" fmla="*/ 0 h 363583"/>
                    <a:gd name="connsiteX0" fmla="*/ 0 w 305527"/>
                    <a:gd name="connsiteY0" fmla="*/ 0 h 359099"/>
                    <a:gd name="connsiteX1" fmla="*/ 279009 w 305527"/>
                    <a:gd name="connsiteY1" fmla="*/ 0 h 359099"/>
                    <a:gd name="connsiteX2" fmla="*/ 245671 w 305527"/>
                    <a:gd name="connsiteY2" fmla="*/ 354175 h 359099"/>
                    <a:gd name="connsiteX3" fmla="*/ 0 w 305527"/>
                    <a:gd name="connsiteY3" fmla="*/ 294644 h 359099"/>
                    <a:gd name="connsiteX4" fmla="*/ 0 w 305527"/>
                    <a:gd name="connsiteY4" fmla="*/ 0 h 359099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0 w 305527"/>
                    <a:gd name="connsiteY4" fmla="*/ 294644 h 466725"/>
                    <a:gd name="connsiteX5" fmla="*/ 0 w 305527"/>
                    <a:gd name="connsiteY5" fmla="*/ 0 h 466725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40884 w 305527"/>
                    <a:gd name="connsiteY4" fmla="*/ 354806 h 466725"/>
                    <a:gd name="connsiteX5" fmla="*/ 0 w 305527"/>
                    <a:gd name="connsiteY5" fmla="*/ 294644 h 466725"/>
                    <a:gd name="connsiteX6" fmla="*/ 0 w 305527"/>
                    <a:gd name="connsiteY6" fmla="*/ 0 h 466725"/>
                    <a:gd name="connsiteX0" fmla="*/ 2381 w 307908"/>
                    <a:gd name="connsiteY0" fmla="*/ 0 h 466725"/>
                    <a:gd name="connsiteX1" fmla="*/ 281390 w 307908"/>
                    <a:gd name="connsiteY1" fmla="*/ 0 h 466725"/>
                    <a:gd name="connsiteX2" fmla="*/ 248052 w 307908"/>
                    <a:gd name="connsiteY2" fmla="*/ 354175 h 466725"/>
                    <a:gd name="connsiteX3" fmla="*/ 119465 w 307908"/>
                    <a:gd name="connsiteY3" fmla="*/ 466725 h 466725"/>
                    <a:gd name="connsiteX4" fmla="*/ 43265 w 307908"/>
                    <a:gd name="connsiteY4" fmla="*/ 354806 h 466725"/>
                    <a:gd name="connsiteX5" fmla="*/ 0 w 307908"/>
                    <a:gd name="connsiteY5" fmla="*/ 297025 h 466725"/>
                    <a:gd name="connsiteX6" fmla="*/ 2381 w 307908"/>
                    <a:gd name="connsiteY6" fmla="*/ 0 h 466725"/>
                    <a:gd name="connsiteX0" fmla="*/ 13135 w 318662"/>
                    <a:gd name="connsiteY0" fmla="*/ 0 h 466725"/>
                    <a:gd name="connsiteX1" fmla="*/ 292144 w 318662"/>
                    <a:gd name="connsiteY1" fmla="*/ 0 h 466725"/>
                    <a:gd name="connsiteX2" fmla="*/ 258806 w 318662"/>
                    <a:gd name="connsiteY2" fmla="*/ 354175 h 466725"/>
                    <a:gd name="connsiteX3" fmla="*/ 130219 w 318662"/>
                    <a:gd name="connsiteY3" fmla="*/ 466725 h 466725"/>
                    <a:gd name="connsiteX4" fmla="*/ 54019 w 318662"/>
                    <a:gd name="connsiteY4" fmla="*/ 354806 h 466725"/>
                    <a:gd name="connsiteX5" fmla="*/ 13135 w 318662"/>
                    <a:gd name="connsiteY5" fmla="*/ 0 h 466725"/>
                    <a:gd name="connsiteX0" fmla="*/ 45628 w 351155"/>
                    <a:gd name="connsiteY0" fmla="*/ 0 h 466725"/>
                    <a:gd name="connsiteX1" fmla="*/ 324637 w 351155"/>
                    <a:gd name="connsiteY1" fmla="*/ 0 h 466725"/>
                    <a:gd name="connsiteX2" fmla="*/ 291299 w 351155"/>
                    <a:gd name="connsiteY2" fmla="*/ 354175 h 466725"/>
                    <a:gd name="connsiteX3" fmla="*/ 162712 w 351155"/>
                    <a:gd name="connsiteY3" fmla="*/ 466725 h 466725"/>
                    <a:gd name="connsiteX4" fmla="*/ 86512 w 351155"/>
                    <a:gd name="connsiteY4" fmla="*/ 354806 h 466725"/>
                    <a:gd name="connsiteX5" fmla="*/ 45628 w 351155"/>
                    <a:gd name="connsiteY5" fmla="*/ 0 h 466725"/>
                    <a:gd name="connsiteX0" fmla="*/ 40625 w 346152"/>
                    <a:gd name="connsiteY0" fmla="*/ 0 h 466725"/>
                    <a:gd name="connsiteX1" fmla="*/ 319634 w 346152"/>
                    <a:gd name="connsiteY1" fmla="*/ 0 h 466725"/>
                    <a:gd name="connsiteX2" fmla="*/ 286296 w 346152"/>
                    <a:gd name="connsiteY2" fmla="*/ 354175 h 466725"/>
                    <a:gd name="connsiteX3" fmla="*/ 157709 w 346152"/>
                    <a:gd name="connsiteY3" fmla="*/ 466725 h 466725"/>
                    <a:gd name="connsiteX4" fmla="*/ 81509 w 346152"/>
                    <a:gd name="connsiteY4" fmla="*/ 354806 h 466725"/>
                    <a:gd name="connsiteX5" fmla="*/ 40625 w 346152"/>
                    <a:gd name="connsiteY5" fmla="*/ 0 h 466725"/>
                    <a:gd name="connsiteX0" fmla="*/ 25333 w 361816"/>
                    <a:gd name="connsiteY0" fmla="*/ 0 h 473869"/>
                    <a:gd name="connsiteX1" fmla="*/ 335298 w 361816"/>
                    <a:gd name="connsiteY1" fmla="*/ 7144 h 473869"/>
                    <a:gd name="connsiteX2" fmla="*/ 301960 w 361816"/>
                    <a:gd name="connsiteY2" fmla="*/ 361319 h 473869"/>
                    <a:gd name="connsiteX3" fmla="*/ 173373 w 361816"/>
                    <a:gd name="connsiteY3" fmla="*/ 473869 h 473869"/>
                    <a:gd name="connsiteX4" fmla="*/ 97173 w 361816"/>
                    <a:gd name="connsiteY4" fmla="*/ 361950 h 473869"/>
                    <a:gd name="connsiteX5" fmla="*/ 25333 w 361816"/>
                    <a:gd name="connsiteY5" fmla="*/ 0 h 473869"/>
                    <a:gd name="connsiteX0" fmla="*/ 6988 w 343471"/>
                    <a:gd name="connsiteY0" fmla="*/ 0 h 473869"/>
                    <a:gd name="connsiteX1" fmla="*/ 316953 w 343471"/>
                    <a:gd name="connsiteY1" fmla="*/ 7144 h 473869"/>
                    <a:gd name="connsiteX2" fmla="*/ 283615 w 343471"/>
                    <a:gd name="connsiteY2" fmla="*/ 361319 h 473869"/>
                    <a:gd name="connsiteX3" fmla="*/ 155028 w 343471"/>
                    <a:gd name="connsiteY3" fmla="*/ 473869 h 473869"/>
                    <a:gd name="connsiteX4" fmla="*/ 78828 w 343471"/>
                    <a:gd name="connsiteY4" fmla="*/ 361950 h 473869"/>
                    <a:gd name="connsiteX5" fmla="*/ 6988 w 343471"/>
                    <a:gd name="connsiteY5" fmla="*/ 0 h 473869"/>
                    <a:gd name="connsiteX0" fmla="*/ 23612 w 360095"/>
                    <a:gd name="connsiteY0" fmla="*/ 0 h 473869"/>
                    <a:gd name="connsiteX1" fmla="*/ 333577 w 360095"/>
                    <a:gd name="connsiteY1" fmla="*/ 7144 h 473869"/>
                    <a:gd name="connsiteX2" fmla="*/ 300239 w 360095"/>
                    <a:gd name="connsiteY2" fmla="*/ 361319 h 473869"/>
                    <a:gd name="connsiteX3" fmla="*/ 171652 w 360095"/>
                    <a:gd name="connsiteY3" fmla="*/ 473869 h 473869"/>
                    <a:gd name="connsiteX4" fmla="*/ 95452 w 360095"/>
                    <a:gd name="connsiteY4" fmla="*/ 361950 h 473869"/>
                    <a:gd name="connsiteX5" fmla="*/ 23612 w 360095"/>
                    <a:gd name="connsiteY5" fmla="*/ 0 h 473869"/>
                    <a:gd name="connsiteX0" fmla="*/ 15198 w 351681"/>
                    <a:gd name="connsiteY0" fmla="*/ 0 h 473869"/>
                    <a:gd name="connsiteX1" fmla="*/ 325163 w 351681"/>
                    <a:gd name="connsiteY1" fmla="*/ 7144 h 473869"/>
                    <a:gd name="connsiteX2" fmla="*/ 291825 w 351681"/>
                    <a:gd name="connsiteY2" fmla="*/ 361319 h 473869"/>
                    <a:gd name="connsiteX3" fmla="*/ 163238 w 351681"/>
                    <a:gd name="connsiteY3" fmla="*/ 473869 h 473869"/>
                    <a:gd name="connsiteX4" fmla="*/ 87038 w 351681"/>
                    <a:gd name="connsiteY4" fmla="*/ 361950 h 473869"/>
                    <a:gd name="connsiteX5" fmla="*/ 15198 w 351681"/>
                    <a:gd name="connsiteY5" fmla="*/ 0 h 473869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1681" h="485775">
                      <a:moveTo>
                        <a:pt x="15198" y="11906"/>
                      </a:moveTo>
                      <a:lnTo>
                        <a:pt x="325163" y="0"/>
                      </a:lnTo>
                      <a:cubicBezTo>
                        <a:pt x="319607" y="98215"/>
                        <a:pt x="406919" y="420266"/>
                        <a:pt x="291825" y="373225"/>
                      </a:cubicBezTo>
                      <a:cubicBezTo>
                        <a:pt x="256106" y="362323"/>
                        <a:pt x="320401" y="449052"/>
                        <a:pt x="163238" y="485775"/>
                      </a:cubicBezTo>
                      <a:cubicBezTo>
                        <a:pt x="52113" y="474371"/>
                        <a:pt x="106552" y="402536"/>
                        <a:pt x="87038" y="373856"/>
                      </a:cubicBezTo>
                      <a:cubicBezTo>
                        <a:pt x="-89639" y="438944"/>
                        <a:pt x="65998" y="199627"/>
                        <a:pt x="15198" y="1190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19">
                  <a:extLst>
                    <a:ext uri="{FF2B5EF4-FFF2-40B4-BE49-F238E27FC236}">
                      <a16:creationId xmlns:a16="http://schemas.microsoft.com/office/drawing/2014/main" id="{7B9ECFCC-CFC8-43C2-A731-2E68C6D7F5ED}"/>
                    </a:ext>
                  </a:extLst>
                </p:cNvPr>
                <p:cNvSpPr/>
                <p:nvPr/>
              </p:nvSpPr>
              <p:spPr>
                <a:xfrm>
                  <a:off x="4444050" y="2407074"/>
                  <a:ext cx="2294694" cy="560023"/>
                </a:xfrm>
                <a:custGeom>
                  <a:avLst/>
                  <a:gdLst>
                    <a:gd name="connsiteX0" fmla="*/ 0 w 397681"/>
                    <a:gd name="connsiteY0" fmla="*/ 92278 h 184556"/>
                    <a:gd name="connsiteX1" fmla="*/ 198841 w 397681"/>
                    <a:gd name="connsiteY1" fmla="*/ 0 h 184556"/>
                    <a:gd name="connsiteX2" fmla="*/ 397682 w 397681"/>
                    <a:gd name="connsiteY2" fmla="*/ 92278 h 184556"/>
                    <a:gd name="connsiteX3" fmla="*/ 198841 w 397681"/>
                    <a:gd name="connsiteY3" fmla="*/ 184556 h 184556"/>
                    <a:gd name="connsiteX4" fmla="*/ 0 w 397681"/>
                    <a:gd name="connsiteY4" fmla="*/ 92278 h 184556"/>
                    <a:gd name="connsiteX0" fmla="*/ 0 w 403209"/>
                    <a:gd name="connsiteY0" fmla="*/ 11535 h 103813"/>
                    <a:gd name="connsiteX1" fmla="*/ 397682 w 403209"/>
                    <a:gd name="connsiteY1" fmla="*/ 11535 h 103813"/>
                    <a:gd name="connsiteX2" fmla="*/ 198841 w 403209"/>
                    <a:gd name="connsiteY2" fmla="*/ 103813 h 103813"/>
                    <a:gd name="connsiteX3" fmla="*/ 0 w 403209"/>
                    <a:gd name="connsiteY3" fmla="*/ 11535 h 103813"/>
                    <a:gd name="connsiteX0" fmla="*/ 235285 w 2898871"/>
                    <a:gd name="connsiteY0" fmla="*/ 64548 h 157767"/>
                    <a:gd name="connsiteX1" fmla="*/ 2898474 w 2898871"/>
                    <a:gd name="connsiteY1" fmla="*/ 2816 h 157767"/>
                    <a:gd name="connsiteX2" fmla="*/ 434126 w 2898871"/>
                    <a:gd name="connsiteY2" fmla="*/ 156826 h 157767"/>
                    <a:gd name="connsiteX3" fmla="*/ 235285 w 2898871"/>
                    <a:gd name="connsiteY3" fmla="*/ 64548 h 157767"/>
                    <a:gd name="connsiteX0" fmla="*/ 235286 w 2903137"/>
                    <a:gd name="connsiteY0" fmla="*/ 64548 h 157767"/>
                    <a:gd name="connsiteX1" fmla="*/ 2898475 w 2903137"/>
                    <a:gd name="connsiteY1" fmla="*/ 2816 h 157767"/>
                    <a:gd name="connsiteX2" fmla="*/ 434127 w 2903137"/>
                    <a:gd name="connsiteY2" fmla="*/ 156826 h 157767"/>
                    <a:gd name="connsiteX3" fmla="*/ 235286 w 2903137"/>
                    <a:gd name="connsiteY3" fmla="*/ 64548 h 157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3137" h="157767">
                      <a:moveTo>
                        <a:pt x="235286" y="64548"/>
                      </a:moveTo>
                      <a:cubicBezTo>
                        <a:pt x="646011" y="38880"/>
                        <a:pt x="2865335" y="-12564"/>
                        <a:pt x="2898475" y="2816"/>
                      </a:cubicBezTo>
                      <a:cubicBezTo>
                        <a:pt x="3015969" y="159817"/>
                        <a:pt x="877992" y="146537"/>
                        <a:pt x="434127" y="156826"/>
                      </a:cubicBezTo>
                      <a:cubicBezTo>
                        <a:pt x="-9738" y="167115"/>
                        <a:pt x="-175439" y="90216"/>
                        <a:pt x="235286" y="64548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13">
                  <a:extLst>
                    <a:ext uri="{FF2B5EF4-FFF2-40B4-BE49-F238E27FC236}">
                      <a16:creationId xmlns:a16="http://schemas.microsoft.com/office/drawing/2014/main" id="{E8BC5F23-4054-4286-998E-149487D4A134}"/>
                    </a:ext>
                  </a:extLst>
                </p:cNvPr>
                <p:cNvSpPr/>
                <p:nvPr/>
              </p:nvSpPr>
              <p:spPr>
                <a:xfrm>
                  <a:off x="4093305" y="801675"/>
                  <a:ext cx="2587761" cy="1992123"/>
                </a:xfrm>
                <a:custGeom>
                  <a:avLst/>
                  <a:gdLst>
                    <a:gd name="connsiteX0" fmla="*/ 0 w 1054100"/>
                    <a:gd name="connsiteY0" fmla="*/ 0 h 1250116"/>
                    <a:gd name="connsiteX1" fmla="*/ 1054100 w 1054100"/>
                    <a:gd name="connsiteY1" fmla="*/ 0 h 1250116"/>
                    <a:gd name="connsiteX2" fmla="*/ 1054100 w 1054100"/>
                    <a:gd name="connsiteY2" fmla="*/ 1250116 h 1250116"/>
                    <a:gd name="connsiteX3" fmla="*/ 0 w 1054100"/>
                    <a:gd name="connsiteY3" fmla="*/ 1250116 h 1250116"/>
                    <a:gd name="connsiteX4" fmla="*/ 0 w 1054100"/>
                    <a:gd name="connsiteY4" fmla="*/ 0 h 1250116"/>
                    <a:gd name="connsiteX0" fmla="*/ 0 w 1485900"/>
                    <a:gd name="connsiteY0" fmla="*/ 0 h 1389816"/>
                    <a:gd name="connsiteX1" fmla="*/ 1485900 w 1485900"/>
                    <a:gd name="connsiteY1" fmla="*/ 139700 h 1389816"/>
                    <a:gd name="connsiteX2" fmla="*/ 1485900 w 1485900"/>
                    <a:gd name="connsiteY2" fmla="*/ 1389816 h 1389816"/>
                    <a:gd name="connsiteX3" fmla="*/ 431800 w 1485900"/>
                    <a:gd name="connsiteY3" fmla="*/ 1389816 h 1389816"/>
                    <a:gd name="connsiteX4" fmla="*/ 0 w 1485900"/>
                    <a:gd name="connsiteY4" fmla="*/ 0 h 1389816"/>
                    <a:gd name="connsiteX0" fmla="*/ 0 w 1581150"/>
                    <a:gd name="connsiteY0" fmla="*/ 6350 h 1396166"/>
                    <a:gd name="connsiteX1" fmla="*/ 1581150 w 1581150"/>
                    <a:gd name="connsiteY1" fmla="*/ 0 h 1396166"/>
                    <a:gd name="connsiteX2" fmla="*/ 1485900 w 1581150"/>
                    <a:gd name="connsiteY2" fmla="*/ 1396166 h 1396166"/>
                    <a:gd name="connsiteX3" fmla="*/ 431800 w 1581150"/>
                    <a:gd name="connsiteY3" fmla="*/ 1396166 h 1396166"/>
                    <a:gd name="connsiteX4" fmla="*/ 0 w 1581150"/>
                    <a:gd name="connsiteY4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485900 w 2070159"/>
                    <a:gd name="connsiteY3" fmla="*/ 1396166 h 1396166"/>
                    <a:gd name="connsiteX4" fmla="*/ 431800 w 2070159"/>
                    <a:gd name="connsiteY4" fmla="*/ 1396166 h 1396166"/>
                    <a:gd name="connsiteX5" fmla="*/ 0 w 2070159"/>
                    <a:gd name="connsiteY5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485900 w 2070159"/>
                    <a:gd name="connsiteY4" fmla="*/ 1396166 h 1396166"/>
                    <a:gd name="connsiteX5" fmla="*/ 431800 w 2070159"/>
                    <a:gd name="connsiteY5" fmla="*/ 1396166 h 1396166"/>
                    <a:gd name="connsiteX6" fmla="*/ 0 w 2070159"/>
                    <a:gd name="connsiteY6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962150 w 2070159"/>
                    <a:gd name="connsiteY4" fmla="*/ 1276350 h 1396166"/>
                    <a:gd name="connsiteX5" fmla="*/ 1485900 w 2070159"/>
                    <a:gd name="connsiteY5" fmla="*/ 1396166 h 1396166"/>
                    <a:gd name="connsiteX6" fmla="*/ 431800 w 2070159"/>
                    <a:gd name="connsiteY6" fmla="*/ 1396166 h 1396166"/>
                    <a:gd name="connsiteX7" fmla="*/ 0 w 2070159"/>
                    <a:gd name="connsiteY7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962150 w 2070159"/>
                    <a:gd name="connsiteY4" fmla="*/ 1276350 h 1396166"/>
                    <a:gd name="connsiteX5" fmla="*/ 1847850 w 2070159"/>
                    <a:gd name="connsiteY5" fmla="*/ 1263650 h 1396166"/>
                    <a:gd name="connsiteX6" fmla="*/ 1485900 w 2070159"/>
                    <a:gd name="connsiteY6" fmla="*/ 1396166 h 1396166"/>
                    <a:gd name="connsiteX7" fmla="*/ 431800 w 2070159"/>
                    <a:gd name="connsiteY7" fmla="*/ 1396166 h 1396166"/>
                    <a:gd name="connsiteX8" fmla="*/ 0 w 2070159"/>
                    <a:gd name="connsiteY8" fmla="*/ 6350 h 1396166"/>
                    <a:gd name="connsiteX0" fmla="*/ 0 w 2070159"/>
                    <a:gd name="connsiteY0" fmla="*/ 6350 h 1510466"/>
                    <a:gd name="connsiteX1" fmla="*/ 1581150 w 2070159"/>
                    <a:gd name="connsiteY1" fmla="*/ 0 h 1510466"/>
                    <a:gd name="connsiteX2" fmla="*/ 2070100 w 2070159"/>
                    <a:gd name="connsiteY2" fmla="*/ 889000 h 1510466"/>
                    <a:gd name="connsiteX3" fmla="*/ 1974850 w 2070159"/>
                    <a:gd name="connsiteY3" fmla="*/ 889000 h 1510466"/>
                    <a:gd name="connsiteX4" fmla="*/ 1962150 w 2070159"/>
                    <a:gd name="connsiteY4" fmla="*/ 1276350 h 1510466"/>
                    <a:gd name="connsiteX5" fmla="*/ 1847850 w 2070159"/>
                    <a:gd name="connsiteY5" fmla="*/ 1263650 h 1510466"/>
                    <a:gd name="connsiteX6" fmla="*/ 1276350 w 2070159"/>
                    <a:gd name="connsiteY6" fmla="*/ 1510466 h 1510466"/>
                    <a:gd name="connsiteX7" fmla="*/ 431800 w 2070159"/>
                    <a:gd name="connsiteY7" fmla="*/ 1396166 h 1510466"/>
                    <a:gd name="connsiteX8" fmla="*/ 0 w 2070159"/>
                    <a:gd name="connsiteY8" fmla="*/ 6350 h 1510466"/>
                    <a:gd name="connsiteX0" fmla="*/ 0 w 2070159"/>
                    <a:gd name="connsiteY0" fmla="*/ 6350 h 1520161"/>
                    <a:gd name="connsiteX1" fmla="*/ 1581150 w 2070159"/>
                    <a:gd name="connsiteY1" fmla="*/ 0 h 1520161"/>
                    <a:gd name="connsiteX2" fmla="*/ 2070100 w 2070159"/>
                    <a:gd name="connsiteY2" fmla="*/ 889000 h 1520161"/>
                    <a:gd name="connsiteX3" fmla="*/ 1974850 w 2070159"/>
                    <a:gd name="connsiteY3" fmla="*/ 889000 h 1520161"/>
                    <a:gd name="connsiteX4" fmla="*/ 1962150 w 2070159"/>
                    <a:gd name="connsiteY4" fmla="*/ 1276350 h 1520161"/>
                    <a:gd name="connsiteX5" fmla="*/ 1847850 w 2070159"/>
                    <a:gd name="connsiteY5" fmla="*/ 1263650 h 1520161"/>
                    <a:gd name="connsiteX6" fmla="*/ 1276350 w 2070159"/>
                    <a:gd name="connsiteY6" fmla="*/ 1510466 h 1520161"/>
                    <a:gd name="connsiteX7" fmla="*/ 431800 w 2070159"/>
                    <a:gd name="connsiteY7" fmla="*/ 1396166 h 1520161"/>
                    <a:gd name="connsiteX8" fmla="*/ 0 w 2070159"/>
                    <a:gd name="connsiteY8" fmla="*/ 6350 h 1520161"/>
                    <a:gd name="connsiteX0" fmla="*/ 0 w 2070159"/>
                    <a:gd name="connsiteY0" fmla="*/ 6350 h 1550341"/>
                    <a:gd name="connsiteX1" fmla="*/ 1581150 w 2070159"/>
                    <a:gd name="connsiteY1" fmla="*/ 0 h 1550341"/>
                    <a:gd name="connsiteX2" fmla="*/ 2070100 w 2070159"/>
                    <a:gd name="connsiteY2" fmla="*/ 889000 h 1550341"/>
                    <a:gd name="connsiteX3" fmla="*/ 1974850 w 2070159"/>
                    <a:gd name="connsiteY3" fmla="*/ 889000 h 1550341"/>
                    <a:gd name="connsiteX4" fmla="*/ 1962150 w 2070159"/>
                    <a:gd name="connsiteY4" fmla="*/ 1276350 h 1550341"/>
                    <a:gd name="connsiteX5" fmla="*/ 1847850 w 2070159"/>
                    <a:gd name="connsiteY5" fmla="*/ 1263650 h 1550341"/>
                    <a:gd name="connsiteX6" fmla="*/ 1276350 w 2070159"/>
                    <a:gd name="connsiteY6" fmla="*/ 1510466 h 1550341"/>
                    <a:gd name="connsiteX7" fmla="*/ 793750 w 2070159"/>
                    <a:gd name="connsiteY7" fmla="*/ 1536700 h 1550341"/>
                    <a:gd name="connsiteX8" fmla="*/ 431800 w 2070159"/>
                    <a:gd name="connsiteY8" fmla="*/ 1396166 h 1550341"/>
                    <a:gd name="connsiteX9" fmla="*/ 0 w 2070159"/>
                    <a:gd name="connsiteY9" fmla="*/ 6350 h 1550341"/>
                    <a:gd name="connsiteX0" fmla="*/ 0 w 2070159"/>
                    <a:gd name="connsiteY0" fmla="*/ 6350 h 1545670"/>
                    <a:gd name="connsiteX1" fmla="*/ 1581150 w 2070159"/>
                    <a:gd name="connsiteY1" fmla="*/ 0 h 1545670"/>
                    <a:gd name="connsiteX2" fmla="*/ 2070100 w 2070159"/>
                    <a:gd name="connsiteY2" fmla="*/ 889000 h 1545670"/>
                    <a:gd name="connsiteX3" fmla="*/ 1974850 w 2070159"/>
                    <a:gd name="connsiteY3" fmla="*/ 889000 h 1545670"/>
                    <a:gd name="connsiteX4" fmla="*/ 1962150 w 2070159"/>
                    <a:gd name="connsiteY4" fmla="*/ 1276350 h 1545670"/>
                    <a:gd name="connsiteX5" fmla="*/ 1847850 w 2070159"/>
                    <a:gd name="connsiteY5" fmla="*/ 1263650 h 1545670"/>
                    <a:gd name="connsiteX6" fmla="*/ 1276350 w 2070159"/>
                    <a:gd name="connsiteY6" fmla="*/ 1510466 h 1545670"/>
                    <a:gd name="connsiteX7" fmla="*/ 793750 w 2070159"/>
                    <a:gd name="connsiteY7" fmla="*/ 1536700 h 1545670"/>
                    <a:gd name="connsiteX8" fmla="*/ 565150 w 2070159"/>
                    <a:gd name="connsiteY8" fmla="*/ 1498600 h 1545670"/>
                    <a:gd name="connsiteX9" fmla="*/ 431800 w 2070159"/>
                    <a:gd name="connsiteY9" fmla="*/ 1396166 h 1545670"/>
                    <a:gd name="connsiteX10" fmla="*/ 0 w 2070159"/>
                    <a:gd name="connsiteY10" fmla="*/ 6350 h 1545670"/>
                    <a:gd name="connsiteX0" fmla="*/ 0 w 2070159"/>
                    <a:gd name="connsiteY0" fmla="*/ 6350 h 1605827"/>
                    <a:gd name="connsiteX1" fmla="*/ 1581150 w 2070159"/>
                    <a:gd name="connsiteY1" fmla="*/ 0 h 1605827"/>
                    <a:gd name="connsiteX2" fmla="*/ 2070100 w 2070159"/>
                    <a:gd name="connsiteY2" fmla="*/ 889000 h 1605827"/>
                    <a:gd name="connsiteX3" fmla="*/ 1974850 w 2070159"/>
                    <a:gd name="connsiteY3" fmla="*/ 889000 h 1605827"/>
                    <a:gd name="connsiteX4" fmla="*/ 1962150 w 2070159"/>
                    <a:gd name="connsiteY4" fmla="*/ 1276350 h 1605827"/>
                    <a:gd name="connsiteX5" fmla="*/ 1847850 w 2070159"/>
                    <a:gd name="connsiteY5" fmla="*/ 1263650 h 1605827"/>
                    <a:gd name="connsiteX6" fmla="*/ 1276350 w 2070159"/>
                    <a:gd name="connsiteY6" fmla="*/ 1510466 h 1605827"/>
                    <a:gd name="connsiteX7" fmla="*/ 793750 w 2070159"/>
                    <a:gd name="connsiteY7" fmla="*/ 1536700 h 1605827"/>
                    <a:gd name="connsiteX8" fmla="*/ 565150 w 2070159"/>
                    <a:gd name="connsiteY8" fmla="*/ 1498600 h 1605827"/>
                    <a:gd name="connsiteX9" fmla="*/ 317500 w 2070159"/>
                    <a:gd name="connsiteY9" fmla="*/ 1497766 h 1605827"/>
                    <a:gd name="connsiteX10" fmla="*/ 0 w 2070159"/>
                    <a:gd name="connsiteY10" fmla="*/ 6350 h 1605827"/>
                    <a:gd name="connsiteX0" fmla="*/ 285750 w 2355909"/>
                    <a:gd name="connsiteY0" fmla="*/ 6350 h 1545670"/>
                    <a:gd name="connsiteX1" fmla="*/ 1866900 w 2355909"/>
                    <a:gd name="connsiteY1" fmla="*/ 0 h 1545670"/>
                    <a:gd name="connsiteX2" fmla="*/ 2355850 w 2355909"/>
                    <a:gd name="connsiteY2" fmla="*/ 889000 h 1545670"/>
                    <a:gd name="connsiteX3" fmla="*/ 2260600 w 2355909"/>
                    <a:gd name="connsiteY3" fmla="*/ 889000 h 1545670"/>
                    <a:gd name="connsiteX4" fmla="*/ 2247900 w 2355909"/>
                    <a:gd name="connsiteY4" fmla="*/ 1276350 h 1545670"/>
                    <a:gd name="connsiteX5" fmla="*/ 2133600 w 2355909"/>
                    <a:gd name="connsiteY5" fmla="*/ 1263650 h 1545670"/>
                    <a:gd name="connsiteX6" fmla="*/ 1562100 w 2355909"/>
                    <a:gd name="connsiteY6" fmla="*/ 1510466 h 1545670"/>
                    <a:gd name="connsiteX7" fmla="*/ 1079500 w 2355909"/>
                    <a:gd name="connsiteY7" fmla="*/ 1536700 h 1545670"/>
                    <a:gd name="connsiteX8" fmla="*/ 850900 w 2355909"/>
                    <a:gd name="connsiteY8" fmla="*/ 1498600 h 1545670"/>
                    <a:gd name="connsiteX9" fmla="*/ 603250 w 2355909"/>
                    <a:gd name="connsiteY9" fmla="*/ 1497766 h 1545670"/>
                    <a:gd name="connsiteX10" fmla="*/ 0 w 2355909"/>
                    <a:gd name="connsiteY10" fmla="*/ 1250950 h 1545670"/>
                    <a:gd name="connsiteX11" fmla="*/ 285750 w 2355909"/>
                    <a:gd name="connsiteY11" fmla="*/ 6350 h 1545670"/>
                    <a:gd name="connsiteX0" fmla="*/ 415956 w 2486115"/>
                    <a:gd name="connsiteY0" fmla="*/ 6350 h 1545670"/>
                    <a:gd name="connsiteX1" fmla="*/ 1997106 w 2486115"/>
                    <a:gd name="connsiteY1" fmla="*/ 0 h 1545670"/>
                    <a:gd name="connsiteX2" fmla="*/ 2486056 w 2486115"/>
                    <a:gd name="connsiteY2" fmla="*/ 889000 h 1545670"/>
                    <a:gd name="connsiteX3" fmla="*/ 2390806 w 2486115"/>
                    <a:gd name="connsiteY3" fmla="*/ 889000 h 1545670"/>
                    <a:gd name="connsiteX4" fmla="*/ 2378106 w 2486115"/>
                    <a:gd name="connsiteY4" fmla="*/ 1276350 h 1545670"/>
                    <a:gd name="connsiteX5" fmla="*/ 2263806 w 2486115"/>
                    <a:gd name="connsiteY5" fmla="*/ 1263650 h 1545670"/>
                    <a:gd name="connsiteX6" fmla="*/ 1692306 w 2486115"/>
                    <a:gd name="connsiteY6" fmla="*/ 1510466 h 1545670"/>
                    <a:gd name="connsiteX7" fmla="*/ 1209706 w 2486115"/>
                    <a:gd name="connsiteY7" fmla="*/ 1536700 h 1545670"/>
                    <a:gd name="connsiteX8" fmla="*/ 981106 w 2486115"/>
                    <a:gd name="connsiteY8" fmla="*/ 1498600 h 1545670"/>
                    <a:gd name="connsiteX9" fmla="*/ 733456 w 2486115"/>
                    <a:gd name="connsiteY9" fmla="*/ 1497766 h 1545670"/>
                    <a:gd name="connsiteX10" fmla="*/ 130206 w 2486115"/>
                    <a:gd name="connsiteY10" fmla="*/ 1250950 h 1545670"/>
                    <a:gd name="connsiteX11" fmla="*/ 3206 w 2486115"/>
                    <a:gd name="connsiteY11" fmla="*/ 889000 h 1545670"/>
                    <a:gd name="connsiteX12" fmla="*/ 415956 w 2486115"/>
                    <a:gd name="connsiteY12" fmla="*/ 6350 h 1545670"/>
                    <a:gd name="connsiteX0" fmla="*/ 415956 w 2486115"/>
                    <a:gd name="connsiteY0" fmla="*/ 6350 h 1545670"/>
                    <a:gd name="connsiteX1" fmla="*/ 1997106 w 2486115"/>
                    <a:gd name="connsiteY1" fmla="*/ 0 h 1545670"/>
                    <a:gd name="connsiteX2" fmla="*/ 2486056 w 2486115"/>
                    <a:gd name="connsiteY2" fmla="*/ 889000 h 1545670"/>
                    <a:gd name="connsiteX3" fmla="*/ 2390806 w 2486115"/>
                    <a:gd name="connsiteY3" fmla="*/ 889000 h 1545670"/>
                    <a:gd name="connsiteX4" fmla="*/ 2378106 w 2486115"/>
                    <a:gd name="connsiteY4" fmla="*/ 1276350 h 1545670"/>
                    <a:gd name="connsiteX5" fmla="*/ 2263806 w 2486115"/>
                    <a:gd name="connsiteY5" fmla="*/ 1263650 h 1545670"/>
                    <a:gd name="connsiteX6" fmla="*/ 1692306 w 2486115"/>
                    <a:gd name="connsiteY6" fmla="*/ 1510466 h 1545670"/>
                    <a:gd name="connsiteX7" fmla="*/ 1209706 w 2486115"/>
                    <a:gd name="connsiteY7" fmla="*/ 1536700 h 1545670"/>
                    <a:gd name="connsiteX8" fmla="*/ 981106 w 2486115"/>
                    <a:gd name="connsiteY8" fmla="*/ 1498600 h 1545670"/>
                    <a:gd name="connsiteX9" fmla="*/ 733456 w 2486115"/>
                    <a:gd name="connsiteY9" fmla="*/ 1497766 h 1545670"/>
                    <a:gd name="connsiteX10" fmla="*/ 130206 w 2486115"/>
                    <a:gd name="connsiteY10" fmla="*/ 1250950 h 1545670"/>
                    <a:gd name="connsiteX11" fmla="*/ 3206 w 2486115"/>
                    <a:gd name="connsiteY11" fmla="*/ 889000 h 1545670"/>
                    <a:gd name="connsiteX12" fmla="*/ 454056 w 2486115"/>
                    <a:gd name="connsiteY12" fmla="*/ 63500 h 1545670"/>
                    <a:gd name="connsiteX13" fmla="*/ 415956 w 2486115"/>
                    <a:gd name="connsiteY13" fmla="*/ 6350 h 1545670"/>
                    <a:gd name="connsiteX0" fmla="*/ 415956 w 2486056"/>
                    <a:gd name="connsiteY0" fmla="*/ 26123 h 1565443"/>
                    <a:gd name="connsiteX1" fmla="*/ 1997106 w 2486056"/>
                    <a:gd name="connsiteY1" fmla="*/ 19773 h 1565443"/>
                    <a:gd name="connsiteX2" fmla="*/ 1939956 w 2486056"/>
                    <a:gd name="connsiteY2" fmla="*/ 83273 h 1565443"/>
                    <a:gd name="connsiteX3" fmla="*/ 2486056 w 2486056"/>
                    <a:gd name="connsiteY3" fmla="*/ 908773 h 1565443"/>
                    <a:gd name="connsiteX4" fmla="*/ 2390806 w 2486056"/>
                    <a:gd name="connsiteY4" fmla="*/ 908773 h 1565443"/>
                    <a:gd name="connsiteX5" fmla="*/ 2378106 w 2486056"/>
                    <a:gd name="connsiteY5" fmla="*/ 1296123 h 1565443"/>
                    <a:gd name="connsiteX6" fmla="*/ 2263806 w 2486056"/>
                    <a:gd name="connsiteY6" fmla="*/ 1283423 h 1565443"/>
                    <a:gd name="connsiteX7" fmla="*/ 1692306 w 2486056"/>
                    <a:gd name="connsiteY7" fmla="*/ 1530239 h 1565443"/>
                    <a:gd name="connsiteX8" fmla="*/ 1209706 w 2486056"/>
                    <a:gd name="connsiteY8" fmla="*/ 1556473 h 1565443"/>
                    <a:gd name="connsiteX9" fmla="*/ 981106 w 2486056"/>
                    <a:gd name="connsiteY9" fmla="*/ 1518373 h 1565443"/>
                    <a:gd name="connsiteX10" fmla="*/ 733456 w 2486056"/>
                    <a:gd name="connsiteY10" fmla="*/ 1517539 h 1565443"/>
                    <a:gd name="connsiteX11" fmla="*/ 130206 w 2486056"/>
                    <a:gd name="connsiteY11" fmla="*/ 1270723 h 1565443"/>
                    <a:gd name="connsiteX12" fmla="*/ 3206 w 2486056"/>
                    <a:gd name="connsiteY12" fmla="*/ 908773 h 1565443"/>
                    <a:gd name="connsiteX13" fmla="*/ 454056 w 2486056"/>
                    <a:gd name="connsiteY13" fmla="*/ 83273 h 1565443"/>
                    <a:gd name="connsiteX14" fmla="*/ 415956 w 2486056"/>
                    <a:gd name="connsiteY14" fmla="*/ 26123 h 1565443"/>
                    <a:gd name="connsiteX0" fmla="*/ 415956 w 2486934"/>
                    <a:gd name="connsiteY0" fmla="*/ 26123 h 1565443"/>
                    <a:gd name="connsiteX1" fmla="*/ 1997106 w 2486934"/>
                    <a:gd name="connsiteY1" fmla="*/ 19773 h 1565443"/>
                    <a:gd name="connsiteX2" fmla="*/ 1939956 w 2486934"/>
                    <a:gd name="connsiteY2" fmla="*/ 83273 h 1565443"/>
                    <a:gd name="connsiteX3" fmla="*/ 2486056 w 2486934"/>
                    <a:gd name="connsiteY3" fmla="*/ 908773 h 1565443"/>
                    <a:gd name="connsiteX4" fmla="*/ 2390806 w 2486934"/>
                    <a:gd name="connsiteY4" fmla="*/ 908773 h 1565443"/>
                    <a:gd name="connsiteX5" fmla="*/ 2378106 w 2486934"/>
                    <a:gd name="connsiteY5" fmla="*/ 1296123 h 1565443"/>
                    <a:gd name="connsiteX6" fmla="*/ 2263806 w 2486934"/>
                    <a:gd name="connsiteY6" fmla="*/ 1283423 h 1565443"/>
                    <a:gd name="connsiteX7" fmla="*/ 1692306 w 2486934"/>
                    <a:gd name="connsiteY7" fmla="*/ 1530239 h 1565443"/>
                    <a:gd name="connsiteX8" fmla="*/ 1209706 w 2486934"/>
                    <a:gd name="connsiteY8" fmla="*/ 1556473 h 1565443"/>
                    <a:gd name="connsiteX9" fmla="*/ 981106 w 2486934"/>
                    <a:gd name="connsiteY9" fmla="*/ 1518373 h 1565443"/>
                    <a:gd name="connsiteX10" fmla="*/ 733456 w 2486934"/>
                    <a:gd name="connsiteY10" fmla="*/ 1517539 h 1565443"/>
                    <a:gd name="connsiteX11" fmla="*/ 130206 w 2486934"/>
                    <a:gd name="connsiteY11" fmla="*/ 1270723 h 1565443"/>
                    <a:gd name="connsiteX12" fmla="*/ 3206 w 2486934"/>
                    <a:gd name="connsiteY12" fmla="*/ 908773 h 1565443"/>
                    <a:gd name="connsiteX13" fmla="*/ 454056 w 2486934"/>
                    <a:gd name="connsiteY13" fmla="*/ 83273 h 1565443"/>
                    <a:gd name="connsiteX14" fmla="*/ 415956 w 2486934"/>
                    <a:gd name="connsiteY14" fmla="*/ 26123 h 1565443"/>
                    <a:gd name="connsiteX0" fmla="*/ 415956 w 2486923"/>
                    <a:gd name="connsiteY0" fmla="*/ 26123 h 1565443"/>
                    <a:gd name="connsiteX1" fmla="*/ 1997106 w 2486923"/>
                    <a:gd name="connsiteY1" fmla="*/ 19773 h 1565443"/>
                    <a:gd name="connsiteX2" fmla="*/ 1939956 w 2486923"/>
                    <a:gd name="connsiteY2" fmla="*/ 83273 h 1565443"/>
                    <a:gd name="connsiteX3" fmla="*/ 2486056 w 2486923"/>
                    <a:gd name="connsiteY3" fmla="*/ 908773 h 1565443"/>
                    <a:gd name="connsiteX4" fmla="*/ 2390806 w 2486923"/>
                    <a:gd name="connsiteY4" fmla="*/ 908773 h 1565443"/>
                    <a:gd name="connsiteX5" fmla="*/ 2378106 w 2486923"/>
                    <a:gd name="connsiteY5" fmla="*/ 1296123 h 1565443"/>
                    <a:gd name="connsiteX6" fmla="*/ 2263806 w 2486923"/>
                    <a:gd name="connsiteY6" fmla="*/ 1283423 h 1565443"/>
                    <a:gd name="connsiteX7" fmla="*/ 1692306 w 2486923"/>
                    <a:gd name="connsiteY7" fmla="*/ 1530239 h 1565443"/>
                    <a:gd name="connsiteX8" fmla="*/ 1209706 w 2486923"/>
                    <a:gd name="connsiteY8" fmla="*/ 1556473 h 1565443"/>
                    <a:gd name="connsiteX9" fmla="*/ 981106 w 2486923"/>
                    <a:gd name="connsiteY9" fmla="*/ 1518373 h 1565443"/>
                    <a:gd name="connsiteX10" fmla="*/ 733456 w 2486923"/>
                    <a:gd name="connsiteY10" fmla="*/ 1517539 h 1565443"/>
                    <a:gd name="connsiteX11" fmla="*/ 130206 w 2486923"/>
                    <a:gd name="connsiteY11" fmla="*/ 1270723 h 1565443"/>
                    <a:gd name="connsiteX12" fmla="*/ 3206 w 2486923"/>
                    <a:gd name="connsiteY12" fmla="*/ 908773 h 1565443"/>
                    <a:gd name="connsiteX13" fmla="*/ 454056 w 2486923"/>
                    <a:gd name="connsiteY13" fmla="*/ 83273 h 1565443"/>
                    <a:gd name="connsiteX14" fmla="*/ 415956 w 2486923"/>
                    <a:gd name="connsiteY14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92396"/>
                    <a:gd name="connsiteX1" fmla="*/ 2097944 w 2587761"/>
                    <a:gd name="connsiteY1" fmla="*/ 19773 h 1592396"/>
                    <a:gd name="connsiteX2" fmla="*/ 2040794 w 2587761"/>
                    <a:gd name="connsiteY2" fmla="*/ 83273 h 1592396"/>
                    <a:gd name="connsiteX3" fmla="*/ 2586894 w 2587761"/>
                    <a:gd name="connsiteY3" fmla="*/ 908773 h 1592396"/>
                    <a:gd name="connsiteX4" fmla="*/ 2491644 w 2587761"/>
                    <a:gd name="connsiteY4" fmla="*/ 908773 h 1592396"/>
                    <a:gd name="connsiteX5" fmla="*/ 2478944 w 2587761"/>
                    <a:gd name="connsiteY5" fmla="*/ 1296123 h 1592396"/>
                    <a:gd name="connsiteX6" fmla="*/ 2364644 w 2587761"/>
                    <a:gd name="connsiteY6" fmla="*/ 1283423 h 1592396"/>
                    <a:gd name="connsiteX7" fmla="*/ 1793144 w 2587761"/>
                    <a:gd name="connsiteY7" fmla="*/ 1530239 h 1592396"/>
                    <a:gd name="connsiteX8" fmla="*/ 1310544 w 2587761"/>
                    <a:gd name="connsiteY8" fmla="*/ 1556473 h 1592396"/>
                    <a:gd name="connsiteX9" fmla="*/ 1081944 w 2587761"/>
                    <a:gd name="connsiteY9" fmla="*/ 1518373 h 1592396"/>
                    <a:gd name="connsiteX10" fmla="*/ 834294 w 2587761"/>
                    <a:gd name="connsiteY10" fmla="*/ 1517539 h 1592396"/>
                    <a:gd name="connsiteX11" fmla="*/ 231044 w 2587761"/>
                    <a:gd name="connsiteY11" fmla="*/ 1270723 h 1592396"/>
                    <a:gd name="connsiteX12" fmla="*/ 104044 w 2587761"/>
                    <a:gd name="connsiteY12" fmla="*/ 908773 h 1592396"/>
                    <a:gd name="connsiteX13" fmla="*/ 21495 w 2587761"/>
                    <a:gd name="connsiteY13" fmla="*/ 908774 h 1592396"/>
                    <a:gd name="connsiteX14" fmla="*/ 554894 w 2587761"/>
                    <a:gd name="connsiteY14" fmla="*/ 83273 h 1592396"/>
                    <a:gd name="connsiteX15" fmla="*/ 516794 w 2587761"/>
                    <a:gd name="connsiteY15" fmla="*/ 26123 h 1592396"/>
                    <a:gd name="connsiteX0" fmla="*/ 516794 w 2587761"/>
                    <a:gd name="connsiteY0" fmla="*/ 26123 h 1596205"/>
                    <a:gd name="connsiteX1" fmla="*/ 2097944 w 2587761"/>
                    <a:gd name="connsiteY1" fmla="*/ 19773 h 1596205"/>
                    <a:gd name="connsiteX2" fmla="*/ 2040794 w 2587761"/>
                    <a:gd name="connsiteY2" fmla="*/ 83273 h 1596205"/>
                    <a:gd name="connsiteX3" fmla="*/ 2586894 w 2587761"/>
                    <a:gd name="connsiteY3" fmla="*/ 908773 h 1596205"/>
                    <a:gd name="connsiteX4" fmla="*/ 2491644 w 2587761"/>
                    <a:gd name="connsiteY4" fmla="*/ 908773 h 1596205"/>
                    <a:gd name="connsiteX5" fmla="*/ 2478944 w 2587761"/>
                    <a:gd name="connsiteY5" fmla="*/ 1296123 h 1596205"/>
                    <a:gd name="connsiteX6" fmla="*/ 2364644 w 2587761"/>
                    <a:gd name="connsiteY6" fmla="*/ 1283423 h 1596205"/>
                    <a:gd name="connsiteX7" fmla="*/ 1793144 w 2587761"/>
                    <a:gd name="connsiteY7" fmla="*/ 1530239 h 1596205"/>
                    <a:gd name="connsiteX8" fmla="*/ 1310544 w 2587761"/>
                    <a:gd name="connsiteY8" fmla="*/ 1556473 h 1596205"/>
                    <a:gd name="connsiteX9" fmla="*/ 1081944 w 2587761"/>
                    <a:gd name="connsiteY9" fmla="*/ 1518373 h 1596205"/>
                    <a:gd name="connsiteX10" fmla="*/ 834294 w 2587761"/>
                    <a:gd name="connsiteY10" fmla="*/ 1517539 h 1596205"/>
                    <a:gd name="connsiteX11" fmla="*/ 231044 w 2587761"/>
                    <a:gd name="connsiteY11" fmla="*/ 1270723 h 1596205"/>
                    <a:gd name="connsiteX12" fmla="*/ 104044 w 2587761"/>
                    <a:gd name="connsiteY12" fmla="*/ 908773 h 1596205"/>
                    <a:gd name="connsiteX13" fmla="*/ 21495 w 2587761"/>
                    <a:gd name="connsiteY13" fmla="*/ 908774 h 1596205"/>
                    <a:gd name="connsiteX14" fmla="*/ 554894 w 2587761"/>
                    <a:gd name="connsiteY14" fmla="*/ 83273 h 1596205"/>
                    <a:gd name="connsiteX15" fmla="*/ 516794 w 2587761"/>
                    <a:gd name="connsiteY15" fmla="*/ 26123 h 1596205"/>
                    <a:gd name="connsiteX0" fmla="*/ 516794 w 2587761"/>
                    <a:gd name="connsiteY0" fmla="*/ 26123 h 1596205"/>
                    <a:gd name="connsiteX1" fmla="*/ 2097944 w 2587761"/>
                    <a:gd name="connsiteY1" fmla="*/ 19773 h 1596205"/>
                    <a:gd name="connsiteX2" fmla="*/ 2040794 w 2587761"/>
                    <a:gd name="connsiteY2" fmla="*/ 83273 h 1596205"/>
                    <a:gd name="connsiteX3" fmla="*/ 2586894 w 2587761"/>
                    <a:gd name="connsiteY3" fmla="*/ 908773 h 1596205"/>
                    <a:gd name="connsiteX4" fmla="*/ 2491644 w 2587761"/>
                    <a:gd name="connsiteY4" fmla="*/ 908773 h 1596205"/>
                    <a:gd name="connsiteX5" fmla="*/ 2478944 w 2587761"/>
                    <a:gd name="connsiteY5" fmla="*/ 1296123 h 1596205"/>
                    <a:gd name="connsiteX6" fmla="*/ 2364644 w 2587761"/>
                    <a:gd name="connsiteY6" fmla="*/ 1283423 h 1596205"/>
                    <a:gd name="connsiteX7" fmla="*/ 1793144 w 2587761"/>
                    <a:gd name="connsiteY7" fmla="*/ 1530239 h 1596205"/>
                    <a:gd name="connsiteX8" fmla="*/ 1310544 w 2587761"/>
                    <a:gd name="connsiteY8" fmla="*/ 1556473 h 1596205"/>
                    <a:gd name="connsiteX9" fmla="*/ 1081944 w 2587761"/>
                    <a:gd name="connsiteY9" fmla="*/ 1518373 h 1596205"/>
                    <a:gd name="connsiteX10" fmla="*/ 834294 w 2587761"/>
                    <a:gd name="connsiteY10" fmla="*/ 1517539 h 1596205"/>
                    <a:gd name="connsiteX11" fmla="*/ 231044 w 2587761"/>
                    <a:gd name="connsiteY11" fmla="*/ 1270723 h 1596205"/>
                    <a:gd name="connsiteX12" fmla="*/ 104044 w 2587761"/>
                    <a:gd name="connsiteY12" fmla="*/ 908773 h 1596205"/>
                    <a:gd name="connsiteX13" fmla="*/ 21495 w 2587761"/>
                    <a:gd name="connsiteY13" fmla="*/ 908774 h 1596205"/>
                    <a:gd name="connsiteX14" fmla="*/ 554894 w 2587761"/>
                    <a:gd name="connsiteY14" fmla="*/ 83273 h 1596205"/>
                    <a:gd name="connsiteX15" fmla="*/ 516794 w 2587761"/>
                    <a:gd name="connsiteY15" fmla="*/ 26123 h 1596205"/>
                    <a:gd name="connsiteX0" fmla="*/ 516794 w 2587761"/>
                    <a:gd name="connsiteY0" fmla="*/ 26123 h 1597888"/>
                    <a:gd name="connsiteX1" fmla="*/ 2097944 w 2587761"/>
                    <a:gd name="connsiteY1" fmla="*/ 19773 h 1597888"/>
                    <a:gd name="connsiteX2" fmla="*/ 2040794 w 2587761"/>
                    <a:gd name="connsiteY2" fmla="*/ 83273 h 1597888"/>
                    <a:gd name="connsiteX3" fmla="*/ 2586894 w 2587761"/>
                    <a:gd name="connsiteY3" fmla="*/ 908773 h 1597888"/>
                    <a:gd name="connsiteX4" fmla="*/ 2491644 w 2587761"/>
                    <a:gd name="connsiteY4" fmla="*/ 908773 h 1597888"/>
                    <a:gd name="connsiteX5" fmla="*/ 2478944 w 2587761"/>
                    <a:gd name="connsiteY5" fmla="*/ 1296123 h 1597888"/>
                    <a:gd name="connsiteX6" fmla="*/ 2364644 w 2587761"/>
                    <a:gd name="connsiteY6" fmla="*/ 1283423 h 1597888"/>
                    <a:gd name="connsiteX7" fmla="*/ 1793144 w 2587761"/>
                    <a:gd name="connsiteY7" fmla="*/ 1530239 h 1597888"/>
                    <a:gd name="connsiteX8" fmla="*/ 1310544 w 2587761"/>
                    <a:gd name="connsiteY8" fmla="*/ 1556473 h 1597888"/>
                    <a:gd name="connsiteX9" fmla="*/ 1081944 w 2587761"/>
                    <a:gd name="connsiteY9" fmla="*/ 1518373 h 1597888"/>
                    <a:gd name="connsiteX10" fmla="*/ 834294 w 2587761"/>
                    <a:gd name="connsiteY10" fmla="*/ 1517539 h 1597888"/>
                    <a:gd name="connsiteX11" fmla="*/ 231044 w 2587761"/>
                    <a:gd name="connsiteY11" fmla="*/ 1270723 h 1597888"/>
                    <a:gd name="connsiteX12" fmla="*/ 104044 w 2587761"/>
                    <a:gd name="connsiteY12" fmla="*/ 908773 h 1597888"/>
                    <a:gd name="connsiteX13" fmla="*/ 21495 w 2587761"/>
                    <a:gd name="connsiteY13" fmla="*/ 908774 h 1597888"/>
                    <a:gd name="connsiteX14" fmla="*/ 554894 w 2587761"/>
                    <a:gd name="connsiteY14" fmla="*/ 83273 h 1597888"/>
                    <a:gd name="connsiteX15" fmla="*/ 516794 w 2587761"/>
                    <a:gd name="connsiteY15" fmla="*/ 26123 h 1597888"/>
                    <a:gd name="connsiteX0" fmla="*/ 516794 w 2587761"/>
                    <a:gd name="connsiteY0" fmla="*/ 26123 h 1597888"/>
                    <a:gd name="connsiteX1" fmla="*/ 2097944 w 2587761"/>
                    <a:gd name="connsiteY1" fmla="*/ 19773 h 1597888"/>
                    <a:gd name="connsiteX2" fmla="*/ 2040794 w 2587761"/>
                    <a:gd name="connsiteY2" fmla="*/ 83273 h 1597888"/>
                    <a:gd name="connsiteX3" fmla="*/ 2586894 w 2587761"/>
                    <a:gd name="connsiteY3" fmla="*/ 908773 h 1597888"/>
                    <a:gd name="connsiteX4" fmla="*/ 2491644 w 2587761"/>
                    <a:gd name="connsiteY4" fmla="*/ 908773 h 1597888"/>
                    <a:gd name="connsiteX5" fmla="*/ 2478944 w 2587761"/>
                    <a:gd name="connsiteY5" fmla="*/ 1296123 h 1597888"/>
                    <a:gd name="connsiteX6" fmla="*/ 2364644 w 2587761"/>
                    <a:gd name="connsiteY6" fmla="*/ 1283423 h 1597888"/>
                    <a:gd name="connsiteX7" fmla="*/ 1793144 w 2587761"/>
                    <a:gd name="connsiteY7" fmla="*/ 1530239 h 1597888"/>
                    <a:gd name="connsiteX8" fmla="*/ 1526445 w 2587761"/>
                    <a:gd name="connsiteY8" fmla="*/ 1550122 h 1597888"/>
                    <a:gd name="connsiteX9" fmla="*/ 1310544 w 2587761"/>
                    <a:gd name="connsiteY9" fmla="*/ 1556473 h 1597888"/>
                    <a:gd name="connsiteX10" fmla="*/ 1081944 w 2587761"/>
                    <a:gd name="connsiteY10" fmla="*/ 1518373 h 1597888"/>
                    <a:gd name="connsiteX11" fmla="*/ 834294 w 2587761"/>
                    <a:gd name="connsiteY11" fmla="*/ 1517539 h 1597888"/>
                    <a:gd name="connsiteX12" fmla="*/ 231044 w 2587761"/>
                    <a:gd name="connsiteY12" fmla="*/ 1270723 h 1597888"/>
                    <a:gd name="connsiteX13" fmla="*/ 104044 w 2587761"/>
                    <a:gd name="connsiteY13" fmla="*/ 908773 h 1597888"/>
                    <a:gd name="connsiteX14" fmla="*/ 21495 w 2587761"/>
                    <a:gd name="connsiteY14" fmla="*/ 908774 h 1597888"/>
                    <a:gd name="connsiteX15" fmla="*/ 554894 w 2587761"/>
                    <a:gd name="connsiteY15" fmla="*/ 83273 h 1597888"/>
                    <a:gd name="connsiteX16" fmla="*/ 516794 w 2587761"/>
                    <a:gd name="connsiteY16" fmla="*/ 26123 h 1597888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354193 h 1928790"/>
                    <a:gd name="connsiteX1" fmla="*/ 2097944 w 2587761"/>
                    <a:gd name="connsiteY1" fmla="*/ 347843 h 1928790"/>
                    <a:gd name="connsiteX2" fmla="*/ 2040794 w 2587761"/>
                    <a:gd name="connsiteY2" fmla="*/ 411343 h 1928790"/>
                    <a:gd name="connsiteX3" fmla="*/ 2586894 w 2587761"/>
                    <a:gd name="connsiteY3" fmla="*/ 1236843 h 1928790"/>
                    <a:gd name="connsiteX4" fmla="*/ 2491644 w 2587761"/>
                    <a:gd name="connsiteY4" fmla="*/ 1236843 h 1928790"/>
                    <a:gd name="connsiteX5" fmla="*/ 2478944 w 2587761"/>
                    <a:gd name="connsiteY5" fmla="*/ 1624193 h 1928790"/>
                    <a:gd name="connsiteX6" fmla="*/ 2364644 w 2587761"/>
                    <a:gd name="connsiteY6" fmla="*/ 1611493 h 1928790"/>
                    <a:gd name="connsiteX7" fmla="*/ 1793144 w 2587761"/>
                    <a:gd name="connsiteY7" fmla="*/ 1858309 h 1928790"/>
                    <a:gd name="connsiteX8" fmla="*/ 1526445 w 2587761"/>
                    <a:gd name="connsiteY8" fmla="*/ 1878192 h 1928790"/>
                    <a:gd name="connsiteX9" fmla="*/ 1310544 w 2587761"/>
                    <a:gd name="connsiteY9" fmla="*/ 1884543 h 1928790"/>
                    <a:gd name="connsiteX10" fmla="*/ 1081944 w 2587761"/>
                    <a:gd name="connsiteY10" fmla="*/ 1846443 h 1928790"/>
                    <a:gd name="connsiteX11" fmla="*/ 834294 w 2587761"/>
                    <a:gd name="connsiteY11" fmla="*/ 1845609 h 1928790"/>
                    <a:gd name="connsiteX12" fmla="*/ 231044 w 2587761"/>
                    <a:gd name="connsiteY12" fmla="*/ 1598793 h 1928790"/>
                    <a:gd name="connsiteX13" fmla="*/ 104044 w 2587761"/>
                    <a:gd name="connsiteY13" fmla="*/ 1236843 h 1928790"/>
                    <a:gd name="connsiteX14" fmla="*/ 21495 w 2587761"/>
                    <a:gd name="connsiteY14" fmla="*/ 1236844 h 1928790"/>
                    <a:gd name="connsiteX15" fmla="*/ 554894 w 2587761"/>
                    <a:gd name="connsiteY15" fmla="*/ 411343 h 1928790"/>
                    <a:gd name="connsiteX16" fmla="*/ 516794 w 2587761"/>
                    <a:gd name="connsiteY16" fmla="*/ 354193 h 1928790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98607 h 2073204"/>
                    <a:gd name="connsiteX1" fmla="*/ 2097944 w 2587761"/>
                    <a:gd name="connsiteY1" fmla="*/ 492257 h 2073204"/>
                    <a:gd name="connsiteX2" fmla="*/ 2040794 w 2587761"/>
                    <a:gd name="connsiteY2" fmla="*/ 555757 h 2073204"/>
                    <a:gd name="connsiteX3" fmla="*/ 2586894 w 2587761"/>
                    <a:gd name="connsiteY3" fmla="*/ 1381257 h 2073204"/>
                    <a:gd name="connsiteX4" fmla="*/ 2491644 w 2587761"/>
                    <a:gd name="connsiteY4" fmla="*/ 1381257 h 2073204"/>
                    <a:gd name="connsiteX5" fmla="*/ 2478944 w 2587761"/>
                    <a:gd name="connsiteY5" fmla="*/ 1768607 h 2073204"/>
                    <a:gd name="connsiteX6" fmla="*/ 2364644 w 2587761"/>
                    <a:gd name="connsiteY6" fmla="*/ 1755907 h 2073204"/>
                    <a:gd name="connsiteX7" fmla="*/ 1793144 w 2587761"/>
                    <a:gd name="connsiteY7" fmla="*/ 2002723 h 2073204"/>
                    <a:gd name="connsiteX8" fmla="*/ 1526445 w 2587761"/>
                    <a:gd name="connsiteY8" fmla="*/ 2022606 h 2073204"/>
                    <a:gd name="connsiteX9" fmla="*/ 1310544 w 2587761"/>
                    <a:gd name="connsiteY9" fmla="*/ 2028957 h 2073204"/>
                    <a:gd name="connsiteX10" fmla="*/ 1081944 w 2587761"/>
                    <a:gd name="connsiteY10" fmla="*/ 1990857 h 2073204"/>
                    <a:gd name="connsiteX11" fmla="*/ 834294 w 2587761"/>
                    <a:gd name="connsiteY11" fmla="*/ 1990023 h 2073204"/>
                    <a:gd name="connsiteX12" fmla="*/ 231044 w 2587761"/>
                    <a:gd name="connsiteY12" fmla="*/ 1743207 h 2073204"/>
                    <a:gd name="connsiteX13" fmla="*/ 104044 w 2587761"/>
                    <a:gd name="connsiteY13" fmla="*/ 1381257 h 2073204"/>
                    <a:gd name="connsiteX14" fmla="*/ 21495 w 2587761"/>
                    <a:gd name="connsiteY14" fmla="*/ 1381258 h 2073204"/>
                    <a:gd name="connsiteX15" fmla="*/ 554894 w 2587761"/>
                    <a:gd name="connsiteY15" fmla="*/ 555757 h 2073204"/>
                    <a:gd name="connsiteX16" fmla="*/ 516794 w 2587761"/>
                    <a:gd name="connsiteY16" fmla="*/ 498607 h 2073204"/>
                    <a:gd name="connsiteX0" fmla="*/ 516794 w 2587761"/>
                    <a:gd name="connsiteY0" fmla="*/ 417526 h 1992123"/>
                    <a:gd name="connsiteX1" fmla="*/ 2097944 w 2587761"/>
                    <a:gd name="connsiteY1" fmla="*/ 411176 h 1992123"/>
                    <a:gd name="connsiteX2" fmla="*/ 2040794 w 2587761"/>
                    <a:gd name="connsiteY2" fmla="*/ 474676 h 1992123"/>
                    <a:gd name="connsiteX3" fmla="*/ 2586894 w 2587761"/>
                    <a:gd name="connsiteY3" fmla="*/ 1300176 h 1992123"/>
                    <a:gd name="connsiteX4" fmla="*/ 2491644 w 2587761"/>
                    <a:gd name="connsiteY4" fmla="*/ 1300176 h 1992123"/>
                    <a:gd name="connsiteX5" fmla="*/ 2478944 w 2587761"/>
                    <a:gd name="connsiteY5" fmla="*/ 1687526 h 1992123"/>
                    <a:gd name="connsiteX6" fmla="*/ 2364644 w 2587761"/>
                    <a:gd name="connsiteY6" fmla="*/ 1674826 h 1992123"/>
                    <a:gd name="connsiteX7" fmla="*/ 1793144 w 2587761"/>
                    <a:gd name="connsiteY7" fmla="*/ 1921642 h 1992123"/>
                    <a:gd name="connsiteX8" fmla="*/ 1526445 w 2587761"/>
                    <a:gd name="connsiteY8" fmla="*/ 1941525 h 1992123"/>
                    <a:gd name="connsiteX9" fmla="*/ 1310544 w 2587761"/>
                    <a:gd name="connsiteY9" fmla="*/ 1947876 h 1992123"/>
                    <a:gd name="connsiteX10" fmla="*/ 1081944 w 2587761"/>
                    <a:gd name="connsiteY10" fmla="*/ 1909776 h 1992123"/>
                    <a:gd name="connsiteX11" fmla="*/ 834294 w 2587761"/>
                    <a:gd name="connsiteY11" fmla="*/ 1908942 h 1992123"/>
                    <a:gd name="connsiteX12" fmla="*/ 231044 w 2587761"/>
                    <a:gd name="connsiteY12" fmla="*/ 1662126 h 1992123"/>
                    <a:gd name="connsiteX13" fmla="*/ 104044 w 2587761"/>
                    <a:gd name="connsiteY13" fmla="*/ 1300176 h 1992123"/>
                    <a:gd name="connsiteX14" fmla="*/ 21495 w 2587761"/>
                    <a:gd name="connsiteY14" fmla="*/ 1300177 h 1992123"/>
                    <a:gd name="connsiteX15" fmla="*/ 554894 w 2587761"/>
                    <a:gd name="connsiteY15" fmla="*/ 474676 h 1992123"/>
                    <a:gd name="connsiteX16" fmla="*/ 516794 w 2587761"/>
                    <a:gd name="connsiteY16" fmla="*/ 417526 h 1992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87761" h="1992123">
                      <a:moveTo>
                        <a:pt x="516794" y="417526"/>
                      </a:moveTo>
                      <a:cubicBezTo>
                        <a:pt x="783494" y="212209"/>
                        <a:pt x="1221644" y="-405857"/>
                        <a:pt x="2097944" y="411176"/>
                      </a:cubicBezTo>
                      <a:cubicBezTo>
                        <a:pt x="2114877" y="430226"/>
                        <a:pt x="1997402" y="421759"/>
                        <a:pt x="2040794" y="474676"/>
                      </a:cubicBezTo>
                      <a:cubicBezTo>
                        <a:pt x="2115936" y="699043"/>
                        <a:pt x="2611236" y="1153068"/>
                        <a:pt x="2586894" y="1300176"/>
                      </a:cubicBezTo>
                      <a:cubicBezTo>
                        <a:pt x="2561494" y="1323459"/>
                        <a:pt x="2517044" y="1276893"/>
                        <a:pt x="2491644" y="1300176"/>
                      </a:cubicBezTo>
                      <a:cubicBezTo>
                        <a:pt x="2563611" y="1365793"/>
                        <a:pt x="2502227" y="1660009"/>
                        <a:pt x="2478944" y="1687526"/>
                      </a:cubicBezTo>
                      <a:cubicBezTo>
                        <a:pt x="2402744" y="1704459"/>
                        <a:pt x="2440844" y="1657893"/>
                        <a:pt x="2364644" y="1674826"/>
                      </a:cubicBezTo>
                      <a:cubicBezTo>
                        <a:pt x="2307494" y="1757098"/>
                        <a:pt x="2123344" y="1896520"/>
                        <a:pt x="1793144" y="1921642"/>
                      </a:cubicBezTo>
                      <a:cubicBezTo>
                        <a:pt x="1861936" y="2038058"/>
                        <a:pt x="1606878" y="1937153"/>
                        <a:pt x="1526445" y="1941525"/>
                      </a:cubicBezTo>
                      <a:cubicBezTo>
                        <a:pt x="1509512" y="2047497"/>
                        <a:pt x="1389919" y="1955284"/>
                        <a:pt x="1310544" y="1947876"/>
                      </a:cubicBezTo>
                      <a:cubicBezTo>
                        <a:pt x="1124277" y="2021040"/>
                        <a:pt x="1027969" y="1990348"/>
                        <a:pt x="1081944" y="1909776"/>
                      </a:cubicBezTo>
                      <a:cubicBezTo>
                        <a:pt x="862869" y="2045104"/>
                        <a:pt x="733752" y="1976675"/>
                        <a:pt x="834294" y="1908942"/>
                      </a:cubicBezTo>
                      <a:cubicBezTo>
                        <a:pt x="641677" y="1951553"/>
                        <a:pt x="252211" y="1771915"/>
                        <a:pt x="231044" y="1662126"/>
                      </a:cubicBezTo>
                      <a:cubicBezTo>
                        <a:pt x="32077" y="1820876"/>
                        <a:pt x="74411" y="1414476"/>
                        <a:pt x="104044" y="1300176"/>
                      </a:cubicBezTo>
                      <a:cubicBezTo>
                        <a:pt x="91344" y="1225035"/>
                        <a:pt x="-53647" y="1437760"/>
                        <a:pt x="21495" y="1300177"/>
                      </a:cubicBezTo>
                      <a:cubicBezTo>
                        <a:pt x="-11313" y="1118144"/>
                        <a:pt x="507269" y="708568"/>
                        <a:pt x="554894" y="474676"/>
                      </a:cubicBezTo>
                      <a:lnTo>
                        <a:pt x="516794" y="417526"/>
                      </a:ln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2B5A15AC-2BD4-473F-B760-4174415D4244}"/>
                    </a:ext>
                  </a:extLst>
                </p:cNvPr>
                <p:cNvSpPr/>
                <p:nvPr/>
              </p:nvSpPr>
              <p:spPr>
                <a:xfrm>
                  <a:off x="4788291" y="1588233"/>
                  <a:ext cx="298059" cy="3146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C878106F-9BA4-4432-9689-8AF22ECA7CED}"/>
                    </a:ext>
                  </a:extLst>
                </p:cNvPr>
                <p:cNvSpPr/>
                <p:nvPr/>
              </p:nvSpPr>
              <p:spPr>
                <a:xfrm>
                  <a:off x="4869995" y="1619923"/>
                  <a:ext cx="134649" cy="1029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16">
                  <a:extLst>
                    <a:ext uri="{FF2B5EF4-FFF2-40B4-BE49-F238E27FC236}">
                      <a16:creationId xmlns:a16="http://schemas.microsoft.com/office/drawing/2014/main" id="{85E82C88-634B-4130-969C-C352E3CC075D}"/>
                    </a:ext>
                  </a:extLst>
                </p:cNvPr>
                <p:cNvSpPr/>
                <p:nvPr/>
              </p:nvSpPr>
              <p:spPr>
                <a:xfrm>
                  <a:off x="5095541" y="1834014"/>
                  <a:ext cx="613108" cy="552283"/>
                </a:xfrm>
                <a:custGeom>
                  <a:avLst/>
                  <a:gdLst>
                    <a:gd name="connsiteX0" fmla="*/ 0 w 622300"/>
                    <a:gd name="connsiteY0" fmla="*/ 289494 h 578987"/>
                    <a:gd name="connsiteX1" fmla="*/ 311150 w 622300"/>
                    <a:gd name="connsiteY1" fmla="*/ 0 h 578987"/>
                    <a:gd name="connsiteX2" fmla="*/ 622300 w 622300"/>
                    <a:gd name="connsiteY2" fmla="*/ 289494 h 578987"/>
                    <a:gd name="connsiteX3" fmla="*/ 311150 w 622300"/>
                    <a:gd name="connsiteY3" fmla="*/ 578988 h 578987"/>
                    <a:gd name="connsiteX4" fmla="*/ 0 w 622300"/>
                    <a:gd name="connsiteY4" fmla="*/ 289494 h 578987"/>
                    <a:gd name="connsiteX0" fmla="*/ 0 w 622300"/>
                    <a:gd name="connsiteY0" fmla="*/ 289494 h 325680"/>
                    <a:gd name="connsiteX1" fmla="*/ 311150 w 622300"/>
                    <a:gd name="connsiteY1" fmla="*/ 0 h 325680"/>
                    <a:gd name="connsiteX2" fmla="*/ 622300 w 622300"/>
                    <a:gd name="connsiteY2" fmla="*/ 289494 h 325680"/>
                    <a:gd name="connsiteX3" fmla="*/ 0 w 622300"/>
                    <a:gd name="connsiteY3" fmla="*/ 289494 h 325680"/>
                    <a:gd name="connsiteX0" fmla="*/ 6781 w 629081"/>
                    <a:gd name="connsiteY0" fmla="*/ 290804 h 429999"/>
                    <a:gd name="connsiteX1" fmla="*/ 317931 w 629081"/>
                    <a:gd name="connsiteY1" fmla="*/ 1310 h 429999"/>
                    <a:gd name="connsiteX2" fmla="*/ 629081 w 629081"/>
                    <a:gd name="connsiteY2" fmla="*/ 417804 h 429999"/>
                    <a:gd name="connsiteX3" fmla="*/ 6781 w 629081"/>
                    <a:gd name="connsiteY3" fmla="*/ 290804 h 429999"/>
                    <a:gd name="connsiteX0" fmla="*/ 7161 w 610411"/>
                    <a:gd name="connsiteY0" fmla="*/ 416494 h 460969"/>
                    <a:gd name="connsiteX1" fmla="*/ 299261 w 610411"/>
                    <a:gd name="connsiteY1" fmla="*/ 0 h 460969"/>
                    <a:gd name="connsiteX2" fmla="*/ 610411 w 610411"/>
                    <a:gd name="connsiteY2" fmla="*/ 416494 h 460969"/>
                    <a:gd name="connsiteX3" fmla="*/ 7161 w 610411"/>
                    <a:gd name="connsiteY3" fmla="*/ 416494 h 460969"/>
                    <a:gd name="connsiteX0" fmla="*/ 9858 w 613108"/>
                    <a:gd name="connsiteY0" fmla="*/ 416494 h 460969"/>
                    <a:gd name="connsiteX1" fmla="*/ 301958 w 613108"/>
                    <a:gd name="connsiteY1" fmla="*/ 0 h 460969"/>
                    <a:gd name="connsiteX2" fmla="*/ 613108 w 613108"/>
                    <a:gd name="connsiteY2" fmla="*/ 416494 h 460969"/>
                    <a:gd name="connsiteX3" fmla="*/ 9858 w 613108"/>
                    <a:gd name="connsiteY3" fmla="*/ 416494 h 460969"/>
                    <a:gd name="connsiteX0" fmla="*/ 9858 w 613108"/>
                    <a:gd name="connsiteY0" fmla="*/ 416494 h 528698"/>
                    <a:gd name="connsiteX1" fmla="*/ 301958 w 613108"/>
                    <a:gd name="connsiteY1" fmla="*/ 0 h 528698"/>
                    <a:gd name="connsiteX2" fmla="*/ 613108 w 613108"/>
                    <a:gd name="connsiteY2" fmla="*/ 416494 h 528698"/>
                    <a:gd name="connsiteX3" fmla="*/ 9858 w 613108"/>
                    <a:gd name="connsiteY3" fmla="*/ 416494 h 528698"/>
                    <a:gd name="connsiteX0" fmla="*/ 9858 w 613108"/>
                    <a:gd name="connsiteY0" fmla="*/ 416494 h 552283"/>
                    <a:gd name="connsiteX1" fmla="*/ 301958 w 613108"/>
                    <a:gd name="connsiteY1" fmla="*/ 0 h 552283"/>
                    <a:gd name="connsiteX2" fmla="*/ 613108 w 613108"/>
                    <a:gd name="connsiteY2" fmla="*/ 416494 h 552283"/>
                    <a:gd name="connsiteX3" fmla="*/ 9858 w 613108"/>
                    <a:gd name="connsiteY3" fmla="*/ 416494 h 552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108" h="552283">
                      <a:moveTo>
                        <a:pt x="9858" y="416494"/>
                      </a:moveTo>
                      <a:cubicBezTo>
                        <a:pt x="-42000" y="270878"/>
                        <a:pt x="118866" y="0"/>
                        <a:pt x="301958" y="0"/>
                      </a:cubicBezTo>
                      <a:cubicBezTo>
                        <a:pt x="485050" y="0"/>
                        <a:pt x="613108" y="256611"/>
                        <a:pt x="613108" y="416494"/>
                      </a:cubicBezTo>
                      <a:cubicBezTo>
                        <a:pt x="434250" y="629843"/>
                        <a:pt x="61716" y="562110"/>
                        <a:pt x="9858" y="416494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162F2CDC-65C6-45DE-9A2E-2594E31466AB}"/>
                    </a:ext>
                  </a:extLst>
                </p:cNvPr>
                <p:cNvSpPr/>
                <p:nvPr/>
              </p:nvSpPr>
              <p:spPr>
                <a:xfrm rot="2633546">
                  <a:off x="5191165" y="2157466"/>
                  <a:ext cx="136485" cy="1043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5D3D4188-F547-41AB-A5FA-A938A3C70480}"/>
                    </a:ext>
                  </a:extLst>
                </p:cNvPr>
                <p:cNvSpPr/>
                <p:nvPr/>
              </p:nvSpPr>
              <p:spPr>
                <a:xfrm rot="18860028">
                  <a:off x="5460854" y="2142651"/>
                  <a:ext cx="136485" cy="1043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9CCEC0B8-29A3-455E-A69B-7D645ED7C97E}"/>
                    </a:ext>
                  </a:extLst>
                </p:cNvPr>
                <p:cNvSpPr/>
                <p:nvPr/>
              </p:nvSpPr>
              <p:spPr>
                <a:xfrm>
                  <a:off x="5635487" y="1550734"/>
                  <a:ext cx="298059" cy="3146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E5204952-A631-41CC-A323-87B829DC8D7F}"/>
                    </a:ext>
                  </a:extLst>
                </p:cNvPr>
                <p:cNvSpPr/>
                <p:nvPr/>
              </p:nvSpPr>
              <p:spPr>
                <a:xfrm>
                  <a:off x="5717191" y="1582424"/>
                  <a:ext cx="134649" cy="1029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39A57EE1-4A55-4BFB-B420-710EAB7E7797}"/>
                    </a:ext>
                  </a:extLst>
                </p:cNvPr>
                <p:cNvSpPr/>
                <p:nvPr/>
              </p:nvSpPr>
              <p:spPr>
                <a:xfrm flipH="1">
                  <a:off x="5470953" y="2188563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6">
                  <a:extLst>
                    <a:ext uri="{FF2B5EF4-FFF2-40B4-BE49-F238E27FC236}">
                      <a16:creationId xmlns:a16="http://schemas.microsoft.com/office/drawing/2014/main" id="{C7A9756C-9D22-4BEE-B733-518CE4073C22}"/>
                    </a:ext>
                  </a:extLst>
                </p:cNvPr>
                <p:cNvSpPr/>
                <p:nvPr/>
              </p:nvSpPr>
              <p:spPr>
                <a:xfrm>
                  <a:off x="6534254" y="3614292"/>
                  <a:ext cx="971643" cy="1453008"/>
                </a:xfrm>
                <a:custGeom>
                  <a:avLst/>
                  <a:gdLst>
                    <a:gd name="connsiteX0" fmla="*/ 0 w 171727"/>
                    <a:gd name="connsiteY0" fmla="*/ 0 h 346602"/>
                    <a:gd name="connsiteX1" fmla="*/ 171727 w 171727"/>
                    <a:gd name="connsiteY1" fmla="*/ 0 h 346602"/>
                    <a:gd name="connsiteX2" fmla="*/ 171727 w 171727"/>
                    <a:gd name="connsiteY2" fmla="*/ 346602 h 346602"/>
                    <a:gd name="connsiteX3" fmla="*/ 0 w 171727"/>
                    <a:gd name="connsiteY3" fmla="*/ 346602 h 346602"/>
                    <a:gd name="connsiteX4" fmla="*/ 0 w 171727"/>
                    <a:gd name="connsiteY4" fmla="*/ 0 h 346602"/>
                    <a:gd name="connsiteX0" fmla="*/ 0 w 305077"/>
                    <a:gd name="connsiteY0" fmla="*/ 107950 h 454552"/>
                    <a:gd name="connsiteX1" fmla="*/ 305077 w 305077"/>
                    <a:gd name="connsiteY1" fmla="*/ 0 h 454552"/>
                    <a:gd name="connsiteX2" fmla="*/ 171727 w 305077"/>
                    <a:gd name="connsiteY2" fmla="*/ 454552 h 454552"/>
                    <a:gd name="connsiteX3" fmla="*/ 0 w 305077"/>
                    <a:gd name="connsiteY3" fmla="*/ 454552 h 454552"/>
                    <a:gd name="connsiteX4" fmla="*/ 0 w 305077"/>
                    <a:gd name="connsiteY4" fmla="*/ 107950 h 454552"/>
                    <a:gd name="connsiteX0" fmla="*/ 0 w 305077"/>
                    <a:gd name="connsiteY0" fmla="*/ 107950 h 511702"/>
                    <a:gd name="connsiteX1" fmla="*/ 305077 w 305077"/>
                    <a:gd name="connsiteY1" fmla="*/ 0 h 511702"/>
                    <a:gd name="connsiteX2" fmla="*/ 273327 w 305077"/>
                    <a:gd name="connsiteY2" fmla="*/ 511702 h 511702"/>
                    <a:gd name="connsiteX3" fmla="*/ 0 w 305077"/>
                    <a:gd name="connsiteY3" fmla="*/ 454552 h 511702"/>
                    <a:gd name="connsiteX4" fmla="*/ 0 w 305077"/>
                    <a:gd name="connsiteY4" fmla="*/ 107950 h 511702"/>
                    <a:gd name="connsiteX0" fmla="*/ 0 w 305077"/>
                    <a:gd name="connsiteY0" fmla="*/ 107950 h 541519"/>
                    <a:gd name="connsiteX1" fmla="*/ 305077 w 305077"/>
                    <a:gd name="connsiteY1" fmla="*/ 0 h 541519"/>
                    <a:gd name="connsiteX2" fmla="*/ 273327 w 305077"/>
                    <a:gd name="connsiteY2" fmla="*/ 511702 h 541519"/>
                    <a:gd name="connsiteX3" fmla="*/ 135554 w 305077"/>
                    <a:gd name="connsiteY3" fmla="*/ 539750 h 541519"/>
                    <a:gd name="connsiteX4" fmla="*/ 0 w 305077"/>
                    <a:gd name="connsiteY4" fmla="*/ 454552 h 541519"/>
                    <a:gd name="connsiteX5" fmla="*/ 0 w 305077"/>
                    <a:gd name="connsiteY5" fmla="*/ 107950 h 541519"/>
                    <a:gd name="connsiteX0" fmla="*/ 19050 w 324127"/>
                    <a:gd name="connsiteY0" fmla="*/ 107950 h 541519"/>
                    <a:gd name="connsiteX1" fmla="*/ 324127 w 324127"/>
                    <a:gd name="connsiteY1" fmla="*/ 0 h 541519"/>
                    <a:gd name="connsiteX2" fmla="*/ 292377 w 324127"/>
                    <a:gd name="connsiteY2" fmla="*/ 511702 h 541519"/>
                    <a:gd name="connsiteX3" fmla="*/ 154604 w 324127"/>
                    <a:gd name="connsiteY3" fmla="*/ 539750 h 541519"/>
                    <a:gd name="connsiteX4" fmla="*/ 0 w 324127"/>
                    <a:gd name="connsiteY4" fmla="*/ 492652 h 541519"/>
                    <a:gd name="connsiteX5" fmla="*/ 19050 w 324127"/>
                    <a:gd name="connsiteY5" fmla="*/ 107950 h 541519"/>
                    <a:gd name="connsiteX0" fmla="*/ 38100 w 324127"/>
                    <a:gd name="connsiteY0" fmla="*/ 0 h 573269"/>
                    <a:gd name="connsiteX1" fmla="*/ 324127 w 324127"/>
                    <a:gd name="connsiteY1" fmla="*/ 31750 h 573269"/>
                    <a:gd name="connsiteX2" fmla="*/ 292377 w 324127"/>
                    <a:gd name="connsiteY2" fmla="*/ 543452 h 573269"/>
                    <a:gd name="connsiteX3" fmla="*/ 154604 w 324127"/>
                    <a:gd name="connsiteY3" fmla="*/ 571500 h 573269"/>
                    <a:gd name="connsiteX4" fmla="*/ 0 w 324127"/>
                    <a:gd name="connsiteY4" fmla="*/ 524402 h 573269"/>
                    <a:gd name="connsiteX5" fmla="*/ 38100 w 324127"/>
                    <a:gd name="connsiteY5" fmla="*/ 0 h 573269"/>
                    <a:gd name="connsiteX0" fmla="*/ 84051 w 370078"/>
                    <a:gd name="connsiteY0" fmla="*/ 0 h 573269"/>
                    <a:gd name="connsiteX1" fmla="*/ 370078 w 370078"/>
                    <a:gd name="connsiteY1" fmla="*/ 31750 h 573269"/>
                    <a:gd name="connsiteX2" fmla="*/ 338328 w 370078"/>
                    <a:gd name="connsiteY2" fmla="*/ 543452 h 573269"/>
                    <a:gd name="connsiteX3" fmla="*/ 200555 w 370078"/>
                    <a:gd name="connsiteY3" fmla="*/ 571500 h 573269"/>
                    <a:gd name="connsiteX4" fmla="*/ 45951 w 370078"/>
                    <a:gd name="connsiteY4" fmla="*/ 524402 h 573269"/>
                    <a:gd name="connsiteX5" fmla="*/ 84051 w 370078"/>
                    <a:gd name="connsiteY5" fmla="*/ 0 h 573269"/>
                    <a:gd name="connsiteX0" fmla="*/ 96972 w 382999"/>
                    <a:gd name="connsiteY0" fmla="*/ 0 h 573269"/>
                    <a:gd name="connsiteX1" fmla="*/ 382999 w 382999"/>
                    <a:gd name="connsiteY1" fmla="*/ 31750 h 573269"/>
                    <a:gd name="connsiteX2" fmla="*/ 351249 w 382999"/>
                    <a:gd name="connsiteY2" fmla="*/ 543452 h 573269"/>
                    <a:gd name="connsiteX3" fmla="*/ 213476 w 382999"/>
                    <a:gd name="connsiteY3" fmla="*/ 571500 h 573269"/>
                    <a:gd name="connsiteX4" fmla="*/ 58872 w 382999"/>
                    <a:gd name="connsiteY4" fmla="*/ 524402 h 573269"/>
                    <a:gd name="connsiteX5" fmla="*/ 96972 w 382999"/>
                    <a:gd name="connsiteY5" fmla="*/ 0 h 573269"/>
                    <a:gd name="connsiteX0" fmla="*/ 96972 w 382999"/>
                    <a:gd name="connsiteY0" fmla="*/ 0 h 573269"/>
                    <a:gd name="connsiteX1" fmla="*/ 382999 w 382999"/>
                    <a:gd name="connsiteY1" fmla="*/ 31750 h 573269"/>
                    <a:gd name="connsiteX2" fmla="*/ 351249 w 382999"/>
                    <a:gd name="connsiteY2" fmla="*/ 543452 h 573269"/>
                    <a:gd name="connsiteX3" fmla="*/ 213476 w 382999"/>
                    <a:gd name="connsiteY3" fmla="*/ 571500 h 573269"/>
                    <a:gd name="connsiteX4" fmla="*/ 58872 w 382999"/>
                    <a:gd name="connsiteY4" fmla="*/ 524402 h 573269"/>
                    <a:gd name="connsiteX5" fmla="*/ 96972 w 382999"/>
                    <a:gd name="connsiteY5" fmla="*/ 0 h 573269"/>
                    <a:gd name="connsiteX0" fmla="*/ 96972 w 382999"/>
                    <a:gd name="connsiteY0" fmla="*/ 0 h 572797"/>
                    <a:gd name="connsiteX1" fmla="*/ 382999 w 382999"/>
                    <a:gd name="connsiteY1" fmla="*/ 31750 h 572797"/>
                    <a:gd name="connsiteX2" fmla="*/ 363155 w 382999"/>
                    <a:gd name="connsiteY2" fmla="*/ 522020 h 572797"/>
                    <a:gd name="connsiteX3" fmla="*/ 213476 w 382999"/>
                    <a:gd name="connsiteY3" fmla="*/ 571500 h 572797"/>
                    <a:gd name="connsiteX4" fmla="*/ 58872 w 382999"/>
                    <a:gd name="connsiteY4" fmla="*/ 524402 h 572797"/>
                    <a:gd name="connsiteX5" fmla="*/ 96972 w 382999"/>
                    <a:gd name="connsiteY5" fmla="*/ 0 h 572797"/>
                    <a:gd name="connsiteX0" fmla="*/ 96972 w 382999"/>
                    <a:gd name="connsiteY0" fmla="*/ 0 h 591599"/>
                    <a:gd name="connsiteX1" fmla="*/ 382999 w 382999"/>
                    <a:gd name="connsiteY1" fmla="*/ 31750 h 591599"/>
                    <a:gd name="connsiteX2" fmla="*/ 363155 w 382999"/>
                    <a:gd name="connsiteY2" fmla="*/ 522020 h 591599"/>
                    <a:gd name="connsiteX3" fmla="*/ 206332 w 382999"/>
                    <a:gd name="connsiteY3" fmla="*/ 590550 h 591599"/>
                    <a:gd name="connsiteX4" fmla="*/ 58872 w 382999"/>
                    <a:gd name="connsiteY4" fmla="*/ 524402 h 591599"/>
                    <a:gd name="connsiteX5" fmla="*/ 96972 w 382999"/>
                    <a:gd name="connsiteY5" fmla="*/ 0 h 591599"/>
                    <a:gd name="connsiteX0" fmla="*/ 95120 w 381147"/>
                    <a:gd name="connsiteY0" fmla="*/ 0 h 591599"/>
                    <a:gd name="connsiteX1" fmla="*/ 381147 w 381147"/>
                    <a:gd name="connsiteY1" fmla="*/ 31750 h 591599"/>
                    <a:gd name="connsiteX2" fmla="*/ 361303 w 381147"/>
                    <a:gd name="connsiteY2" fmla="*/ 522020 h 591599"/>
                    <a:gd name="connsiteX3" fmla="*/ 204480 w 381147"/>
                    <a:gd name="connsiteY3" fmla="*/ 590550 h 591599"/>
                    <a:gd name="connsiteX4" fmla="*/ 61783 w 381147"/>
                    <a:gd name="connsiteY4" fmla="*/ 552977 h 591599"/>
                    <a:gd name="connsiteX5" fmla="*/ 95120 w 381147"/>
                    <a:gd name="connsiteY5" fmla="*/ 0 h 591599"/>
                    <a:gd name="connsiteX0" fmla="*/ 95120 w 381147"/>
                    <a:gd name="connsiteY0" fmla="*/ 0 h 591599"/>
                    <a:gd name="connsiteX1" fmla="*/ 381147 w 381147"/>
                    <a:gd name="connsiteY1" fmla="*/ 31750 h 591599"/>
                    <a:gd name="connsiteX2" fmla="*/ 361303 w 381147"/>
                    <a:gd name="connsiteY2" fmla="*/ 522020 h 591599"/>
                    <a:gd name="connsiteX3" fmla="*/ 204480 w 381147"/>
                    <a:gd name="connsiteY3" fmla="*/ 590550 h 591599"/>
                    <a:gd name="connsiteX4" fmla="*/ 61783 w 381147"/>
                    <a:gd name="connsiteY4" fmla="*/ 552977 h 591599"/>
                    <a:gd name="connsiteX5" fmla="*/ 95120 w 381147"/>
                    <a:gd name="connsiteY5" fmla="*/ 0 h 591599"/>
                    <a:gd name="connsiteX0" fmla="*/ 95120 w 381147"/>
                    <a:gd name="connsiteY0" fmla="*/ 0 h 591916"/>
                    <a:gd name="connsiteX1" fmla="*/ 381147 w 381147"/>
                    <a:gd name="connsiteY1" fmla="*/ 31750 h 591916"/>
                    <a:gd name="connsiteX2" fmla="*/ 361303 w 381147"/>
                    <a:gd name="connsiteY2" fmla="*/ 522020 h 591916"/>
                    <a:gd name="connsiteX3" fmla="*/ 204480 w 381147"/>
                    <a:gd name="connsiteY3" fmla="*/ 590550 h 591916"/>
                    <a:gd name="connsiteX4" fmla="*/ 61783 w 381147"/>
                    <a:gd name="connsiteY4" fmla="*/ 552977 h 591916"/>
                    <a:gd name="connsiteX5" fmla="*/ 95120 w 381147"/>
                    <a:gd name="connsiteY5" fmla="*/ 0 h 591916"/>
                    <a:gd name="connsiteX0" fmla="*/ 95120 w 381147"/>
                    <a:gd name="connsiteY0" fmla="*/ 0 h 591916"/>
                    <a:gd name="connsiteX1" fmla="*/ 381147 w 381147"/>
                    <a:gd name="connsiteY1" fmla="*/ 31750 h 591916"/>
                    <a:gd name="connsiteX2" fmla="*/ 361303 w 381147"/>
                    <a:gd name="connsiteY2" fmla="*/ 522020 h 591916"/>
                    <a:gd name="connsiteX3" fmla="*/ 204480 w 381147"/>
                    <a:gd name="connsiteY3" fmla="*/ 590550 h 591916"/>
                    <a:gd name="connsiteX4" fmla="*/ 61783 w 381147"/>
                    <a:gd name="connsiteY4" fmla="*/ 552977 h 591916"/>
                    <a:gd name="connsiteX5" fmla="*/ 95120 w 381147"/>
                    <a:gd name="connsiteY5" fmla="*/ 0 h 591916"/>
                    <a:gd name="connsiteX0" fmla="*/ 95120 w 381147"/>
                    <a:gd name="connsiteY0" fmla="*/ 0 h 590683"/>
                    <a:gd name="connsiteX1" fmla="*/ 381147 w 381147"/>
                    <a:gd name="connsiteY1" fmla="*/ 31750 h 590683"/>
                    <a:gd name="connsiteX2" fmla="*/ 361303 w 381147"/>
                    <a:gd name="connsiteY2" fmla="*/ 522020 h 590683"/>
                    <a:gd name="connsiteX3" fmla="*/ 287031 w 381147"/>
                    <a:gd name="connsiteY3" fmla="*/ 546893 h 590683"/>
                    <a:gd name="connsiteX4" fmla="*/ 204480 w 381147"/>
                    <a:gd name="connsiteY4" fmla="*/ 590550 h 590683"/>
                    <a:gd name="connsiteX5" fmla="*/ 61783 w 381147"/>
                    <a:gd name="connsiteY5" fmla="*/ 552977 h 590683"/>
                    <a:gd name="connsiteX6" fmla="*/ 95120 w 381147"/>
                    <a:gd name="connsiteY6" fmla="*/ 0 h 590683"/>
                    <a:gd name="connsiteX0" fmla="*/ 95120 w 381147"/>
                    <a:gd name="connsiteY0" fmla="*/ 0 h 590683"/>
                    <a:gd name="connsiteX1" fmla="*/ 381147 w 381147"/>
                    <a:gd name="connsiteY1" fmla="*/ 31750 h 590683"/>
                    <a:gd name="connsiteX2" fmla="*/ 361303 w 381147"/>
                    <a:gd name="connsiteY2" fmla="*/ 522020 h 590683"/>
                    <a:gd name="connsiteX3" fmla="*/ 287031 w 381147"/>
                    <a:gd name="connsiteY3" fmla="*/ 546893 h 590683"/>
                    <a:gd name="connsiteX4" fmla="*/ 204480 w 381147"/>
                    <a:gd name="connsiteY4" fmla="*/ 590550 h 590683"/>
                    <a:gd name="connsiteX5" fmla="*/ 61783 w 381147"/>
                    <a:gd name="connsiteY5" fmla="*/ 552977 h 590683"/>
                    <a:gd name="connsiteX6" fmla="*/ 95120 w 381147"/>
                    <a:gd name="connsiteY6" fmla="*/ 0 h 590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1147" h="590683">
                      <a:moveTo>
                        <a:pt x="95120" y="0"/>
                      </a:moveTo>
                      <a:lnTo>
                        <a:pt x="381147" y="31750"/>
                      </a:lnTo>
                      <a:cubicBezTo>
                        <a:pt x="315796" y="266610"/>
                        <a:pt x="369505" y="499090"/>
                        <a:pt x="361303" y="522020"/>
                      </a:cubicBezTo>
                      <a:cubicBezTo>
                        <a:pt x="324582" y="559062"/>
                        <a:pt x="313168" y="535471"/>
                        <a:pt x="287031" y="546893"/>
                      </a:cubicBezTo>
                      <a:cubicBezTo>
                        <a:pt x="260894" y="558315"/>
                        <a:pt x="242418" y="593108"/>
                        <a:pt x="204480" y="590550"/>
                      </a:cubicBezTo>
                      <a:cubicBezTo>
                        <a:pt x="156914" y="578026"/>
                        <a:pt x="118874" y="551214"/>
                        <a:pt x="61783" y="552977"/>
                      </a:cubicBezTo>
                      <a:cubicBezTo>
                        <a:pt x="30033" y="492476"/>
                        <a:pt x="-76330" y="289101"/>
                        <a:pt x="95120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6B11534C-AA88-4D26-AFB7-6C443D4008DA}"/>
                    </a:ext>
                  </a:extLst>
                </p:cNvPr>
                <p:cNvSpPr/>
                <p:nvPr/>
              </p:nvSpPr>
              <p:spPr>
                <a:xfrm>
                  <a:off x="4912061" y="2196322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19">
                  <a:extLst>
                    <a:ext uri="{FF2B5EF4-FFF2-40B4-BE49-F238E27FC236}">
                      <a16:creationId xmlns:a16="http://schemas.microsoft.com/office/drawing/2014/main" id="{3BBEE352-5AC7-4580-B1D8-E54680393F12}"/>
                    </a:ext>
                  </a:extLst>
                </p:cNvPr>
                <p:cNvSpPr/>
                <p:nvPr/>
              </p:nvSpPr>
              <p:spPr>
                <a:xfrm>
                  <a:off x="5226426" y="2473363"/>
                  <a:ext cx="318704" cy="120904"/>
                </a:xfrm>
                <a:custGeom>
                  <a:avLst/>
                  <a:gdLst>
                    <a:gd name="connsiteX0" fmla="*/ 0 w 397681"/>
                    <a:gd name="connsiteY0" fmla="*/ 92278 h 184556"/>
                    <a:gd name="connsiteX1" fmla="*/ 198841 w 397681"/>
                    <a:gd name="connsiteY1" fmla="*/ 0 h 184556"/>
                    <a:gd name="connsiteX2" fmla="*/ 397682 w 397681"/>
                    <a:gd name="connsiteY2" fmla="*/ 92278 h 184556"/>
                    <a:gd name="connsiteX3" fmla="*/ 198841 w 397681"/>
                    <a:gd name="connsiteY3" fmla="*/ 184556 h 184556"/>
                    <a:gd name="connsiteX4" fmla="*/ 0 w 397681"/>
                    <a:gd name="connsiteY4" fmla="*/ 92278 h 184556"/>
                    <a:gd name="connsiteX0" fmla="*/ 0 w 403209"/>
                    <a:gd name="connsiteY0" fmla="*/ 11535 h 103813"/>
                    <a:gd name="connsiteX1" fmla="*/ 397682 w 403209"/>
                    <a:gd name="connsiteY1" fmla="*/ 11535 h 103813"/>
                    <a:gd name="connsiteX2" fmla="*/ 198841 w 403209"/>
                    <a:gd name="connsiteY2" fmla="*/ 103813 h 103813"/>
                    <a:gd name="connsiteX3" fmla="*/ 0 w 403209"/>
                    <a:gd name="connsiteY3" fmla="*/ 11535 h 103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3209" h="103813">
                      <a:moveTo>
                        <a:pt x="0" y="11535"/>
                      </a:moveTo>
                      <a:cubicBezTo>
                        <a:pt x="33140" y="-3845"/>
                        <a:pt x="364542" y="-3845"/>
                        <a:pt x="397682" y="11535"/>
                      </a:cubicBezTo>
                      <a:cubicBezTo>
                        <a:pt x="430822" y="26915"/>
                        <a:pt x="308658" y="103813"/>
                        <a:pt x="198841" y="103813"/>
                      </a:cubicBezTo>
                      <a:cubicBezTo>
                        <a:pt x="89024" y="103813"/>
                        <a:pt x="0" y="62499"/>
                        <a:pt x="0" y="11535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4" name="Arc 183">
                <a:extLst>
                  <a:ext uri="{FF2B5EF4-FFF2-40B4-BE49-F238E27FC236}">
                    <a16:creationId xmlns:a16="http://schemas.microsoft.com/office/drawing/2014/main" id="{F6ADEF9C-9B73-4D33-AEA3-1F55C130B886}"/>
                  </a:ext>
                </a:extLst>
              </p:cNvPr>
              <p:cNvSpPr/>
              <p:nvPr/>
            </p:nvSpPr>
            <p:spPr>
              <a:xfrm rot="18929679" flipH="1">
                <a:off x="5349625" y="4064442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Arc 184">
                <a:extLst>
                  <a:ext uri="{FF2B5EF4-FFF2-40B4-BE49-F238E27FC236}">
                    <a16:creationId xmlns:a16="http://schemas.microsoft.com/office/drawing/2014/main" id="{DCD28FE8-3D72-447A-B8EB-1E04765DB55A}"/>
                  </a:ext>
                </a:extLst>
              </p:cNvPr>
              <p:cNvSpPr/>
              <p:nvPr/>
            </p:nvSpPr>
            <p:spPr>
              <a:xfrm rot="16506514" flipH="1">
                <a:off x="5069744" y="3955807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Arc 185">
                <a:extLst>
                  <a:ext uri="{FF2B5EF4-FFF2-40B4-BE49-F238E27FC236}">
                    <a16:creationId xmlns:a16="http://schemas.microsoft.com/office/drawing/2014/main" id="{063BC9BE-758F-4F3D-AF64-3EEF250685D8}"/>
                  </a:ext>
                </a:extLst>
              </p:cNvPr>
              <p:cNvSpPr/>
              <p:nvPr/>
            </p:nvSpPr>
            <p:spPr>
              <a:xfrm rot="2145061">
                <a:off x="4732422" y="4098373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Arc 186">
                <a:extLst>
                  <a:ext uri="{FF2B5EF4-FFF2-40B4-BE49-F238E27FC236}">
                    <a16:creationId xmlns:a16="http://schemas.microsoft.com/office/drawing/2014/main" id="{815B810E-6B11-4EE8-AEEB-21B3DFBD0883}"/>
                  </a:ext>
                </a:extLst>
              </p:cNvPr>
              <p:cNvSpPr/>
              <p:nvPr/>
            </p:nvSpPr>
            <p:spPr>
              <a:xfrm rot="15630986">
                <a:off x="4377555" y="5440493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Arc 187">
                <a:extLst>
                  <a:ext uri="{FF2B5EF4-FFF2-40B4-BE49-F238E27FC236}">
                    <a16:creationId xmlns:a16="http://schemas.microsoft.com/office/drawing/2014/main" id="{D15176E2-2C80-40D0-8B11-D0E8CEF3869F}"/>
                  </a:ext>
                </a:extLst>
              </p:cNvPr>
              <p:cNvSpPr/>
              <p:nvPr/>
            </p:nvSpPr>
            <p:spPr>
              <a:xfrm rot="15630986">
                <a:off x="4519900" y="5499904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Arc 188">
                <a:extLst>
                  <a:ext uri="{FF2B5EF4-FFF2-40B4-BE49-F238E27FC236}">
                    <a16:creationId xmlns:a16="http://schemas.microsoft.com/office/drawing/2014/main" id="{56911BC8-92F3-4A6A-83D7-5B6A819DD75B}"/>
                  </a:ext>
                </a:extLst>
              </p:cNvPr>
              <p:cNvSpPr/>
              <p:nvPr/>
            </p:nvSpPr>
            <p:spPr>
              <a:xfrm rot="15630986">
                <a:off x="5837903" y="5855760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Arc 189">
                <a:extLst>
                  <a:ext uri="{FF2B5EF4-FFF2-40B4-BE49-F238E27FC236}">
                    <a16:creationId xmlns:a16="http://schemas.microsoft.com/office/drawing/2014/main" id="{58114D9B-4310-42F6-94B6-58899901A075}"/>
                  </a:ext>
                </a:extLst>
              </p:cNvPr>
              <p:cNvSpPr/>
              <p:nvPr/>
            </p:nvSpPr>
            <p:spPr>
              <a:xfrm rot="15630986">
                <a:off x="5670143" y="5811854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ttsMP3.com_VoiceText_2025-1-26_1-23-57">
            <a:hlinkClick r:id="" action="ppaction://media"/>
            <a:extLst>
              <a:ext uri="{FF2B5EF4-FFF2-40B4-BE49-F238E27FC236}">
                <a16:creationId xmlns:a16="http://schemas.microsoft.com/office/drawing/2014/main" id="{338034E6-6977-4FA9-83AA-64A299A09EA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7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289948" y="-70174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0" dirty="0">
                <a:ln>
                  <a:solidFill>
                    <a:prstClr val="black"/>
                  </a:solidFill>
                </a:ln>
                <a:solidFill>
                  <a:srgbClr val="B7844F"/>
                </a:solidFill>
                <a:latin typeface="Arial Black" panose="020B0A04020102020204" pitchFamily="34" charset="0"/>
              </a:rPr>
              <a:t>Q </a:t>
            </a:r>
            <a:r>
              <a:rPr lang="en-US" sz="28000" dirty="0" err="1">
                <a:ln>
                  <a:solidFill>
                    <a:prstClr val="black"/>
                  </a:solidFill>
                </a:ln>
                <a:solidFill>
                  <a:srgbClr val="B7844F"/>
                </a:solidFill>
                <a:latin typeface="Arial Black" panose="020B0A04020102020204" pitchFamily="34" charset="0"/>
              </a:rPr>
              <a:t>q</a:t>
            </a:r>
            <a:endParaRPr kumimoji="0" lang="en-US" sz="280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B784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80812C-42B2-48D4-997E-3228145F4B86}"/>
              </a:ext>
            </a:extLst>
          </p:cNvPr>
          <p:cNvGrpSpPr/>
          <p:nvPr/>
        </p:nvGrpSpPr>
        <p:grpSpPr>
          <a:xfrm flipH="1">
            <a:off x="7296053" y="183899"/>
            <a:ext cx="4489919" cy="6490201"/>
            <a:chOff x="907953" y="214379"/>
            <a:chExt cx="4489919" cy="649020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4973B26-3ACD-4939-B2B0-E8DF553FA532}"/>
                </a:ext>
              </a:extLst>
            </p:cNvPr>
            <p:cNvSpPr txBox="1"/>
            <p:nvPr/>
          </p:nvSpPr>
          <p:spPr>
            <a:xfrm>
              <a:off x="907953" y="214379"/>
              <a:ext cx="448991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B7844F"/>
                  </a:solidFill>
                  <a:latin typeface="Arial Black" panose="020B0A04020102020204" pitchFamily="34" charset="0"/>
                </a:rPr>
                <a:t>Q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uokka</a:t>
              </a:r>
              <a:endParaRPr kumimoji="0" lang="en-US" sz="125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B55351F-1801-4973-B911-97B064128BE5}"/>
                </a:ext>
              </a:extLst>
            </p:cNvPr>
            <p:cNvGrpSpPr/>
            <p:nvPr/>
          </p:nvGrpSpPr>
          <p:grpSpPr>
            <a:xfrm flipH="1">
              <a:off x="1078793" y="1600300"/>
              <a:ext cx="3266029" cy="5104280"/>
              <a:chOff x="4093305" y="296599"/>
              <a:chExt cx="3978241" cy="621735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BC6CF02-9CF0-4B9F-AC28-9D05A3B9030D}"/>
                  </a:ext>
                </a:extLst>
              </p:cNvPr>
              <p:cNvGrpSpPr/>
              <p:nvPr/>
            </p:nvGrpSpPr>
            <p:grpSpPr>
              <a:xfrm>
                <a:off x="4093305" y="296599"/>
                <a:ext cx="3978241" cy="6217354"/>
                <a:chOff x="4093305" y="296599"/>
                <a:chExt cx="3978241" cy="6217354"/>
              </a:xfrm>
            </p:grpSpPr>
            <p:sp>
              <p:nvSpPr>
                <p:cNvPr id="48" name="Rectangle 25">
                  <a:extLst>
                    <a:ext uri="{FF2B5EF4-FFF2-40B4-BE49-F238E27FC236}">
                      <a16:creationId xmlns:a16="http://schemas.microsoft.com/office/drawing/2014/main" id="{77F7ADD3-0267-4A53-B5FF-7A30FBCFE558}"/>
                    </a:ext>
                  </a:extLst>
                </p:cNvPr>
                <p:cNvSpPr/>
                <p:nvPr/>
              </p:nvSpPr>
              <p:spPr>
                <a:xfrm rot="4027561">
                  <a:off x="6001303" y="4996104"/>
                  <a:ext cx="469344" cy="1422482"/>
                </a:xfrm>
                <a:custGeom>
                  <a:avLst/>
                  <a:gdLst>
                    <a:gd name="connsiteX0" fmla="*/ 0 w 277398"/>
                    <a:gd name="connsiteY0" fmla="*/ 0 h 420916"/>
                    <a:gd name="connsiteX1" fmla="*/ 277398 w 277398"/>
                    <a:gd name="connsiteY1" fmla="*/ 0 h 420916"/>
                    <a:gd name="connsiteX2" fmla="*/ 277398 w 277398"/>
                    <a:gd name="connsiteY2" fmla="*/ 420916 h 420916"/>
                    <a:gd name="connsiteX3" fmla="*/ 0 w 277398"/>
                    <a:gd name="connsiteY3" fmla="*/ 420916 h 420916"/>
                    <a:gd name="connsiteX4" fmla="*/ 0 w 277398"/>
                    <a:gd name="connsiteY4" fmla="*/ 0 h 420916"/>
                    <a:gd name="connsiteX0" fmla="*/ 10149 w 287547"/>
                    <a:gd name="connsiteY0" fmla="*/ 0 h 837045"/>
                    <a:gd name="connsiteX1" fmla="*/ 287547 w 287547"/>
                    <a:gd name="connsiteY1" fmla="*/ 0 h 837045"/>
                    <a:gd name="connsiteX2" fmla="*/ 287547 w 287547"/>
                    <a:gd name="connsiteY2" fmla="*/ 420916 h 837045"/>
                    <a:gd name="connsiteX3" fmla="*/ 0 w 287547"/>
                    <a:gd name="connsiteY3" fmla="*/ 837045 h 837045"/>
                    <a:gd name="connsiteX4" fmla="*/ 10149 w 287547"/>
                    <a:gd name="connsiteY4" fmla="*/ 0 h 837045"/>
                    <a:gd name="connsiteX0" fmla="*/ 10149 w 314239"/>
                    <a:gd name="connsiteY0" fmla="*/ 0 h 837045"/>
                    <a:gd name="connsiteX1" fmla="*/ 287547 w 314239"/>
                    <a:gd name="connsiteY1" fmla="*/ 0 h 837045"/>
                    <a:gd name="connsiteX2" fmla="*/ 314239 w 314239"/>
                    <a:gd name="connsiteY2" fmla="*/ 570017 h 837045"/>
                    <a:gd name="connsiteX3" fmla="*/ 0 w 314239"/>
                    <a:gd name="connsiteY3" fmla="*/ 837045 h 837045"/>
                    <a:gd name="connsiteX4" fmla="*/ 10149 w 314239"/>
                    <a:gd name="connsiteY4" fmla="*/ 0 h 837045"/>
                    <a:gd name="connsiteX0" fmla="*/ 10149 w 314239"/>
                    <a:gd name="connsiteY0" fmla="*/ 549689 h 1386734"/>
                    <a:gd name="connsiteX1" fmla="*/ 30121 w 314239"/>
                    <a:gd name="connsiteY1" fmla="*/ 0 h 1386734"/>
                    <a:gd name="connsiteX2" fmla="*/ 314239 w 314239"/>
                    <a:gd name="connsiteY2" fmla="*/ 1119706 h 1386734"/>
                    <a:gd name="connsiteX3" fmla="*/ 0 w 314239"/>
                    <a:gd name="connsiteY3" fmla="*/ 1386734 h 1386734"/>
                    <a:gd name="connsiteX4" fmla="*/ 10149 w 314239"/>
                    <a:gd name="connsiteY4" fmla="*/ 549689 h 1386734"/>
                    <a:gd name="connsiteX0" fmla="*/ 10149 w 314239"/>
                    <a:gd name="connsiteY0" fmla="*/ 577644 h 1414689"/>
                    <a:gd name="connsiteX1" fmla="*/ 30121 w 314239"/>
                    <a:gd name="connsiteY1" fmla="*/ 27955 h 1414689"/>
                    <a:gd name="connsiteX2" fmla="*/ 314239 w 314239"/>
                    <a:gd name="connsiteY2" fmla="*/ 1147661 h 1414689"/>
                    <a:gd name="connsiteX3" fmla="*/ 0 w 314239"/>
                    <a:gd name="connsiteY3" fmla="*/ 1414689 h 1414689"/>
                    <a:gd name="connsiteX4" fmla="*/ 10149 w 314239"/>
                    <a:gd name="connsiteY4" fmla="*/ 577644 h 1414689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26989"/>
                    <a:gd name="connsiteX1" fmla="*/ 30121 w 343523"/>
                    <a:gd name="connsiteY1" fmla="*/ 26489 h 1426989"/>
                    <a:gd name="connsiteX2" fmla="*/ 314239 w 343523"/>
                    <a:gd name="connsiteY2" fmla="*/ 1146195 h 1426989"/>
                    <a:gd name="connsiteX3" fmla="*/ 0 w 343523"/>
                    <a:gd name="connsiteY3" fmla="*/ 1413223 h 1426989"/>
                    <a:gd name="connsiteX4" fmla="*/ 10149 w 343523"/>
                    <a:gd name="connsiteY4" fmla="*/ 576178 h 1426989"/>
                    <a:gd name="connsiteX0" fmla="*/ 113982 w 447356"/>
                    <a:gd name="connsiteY0" fmla="*/ 576178 h 1426989"/>
                    <a:gd name="connsiteX1" fmla="*/ 133954 w 447356"/>
                    <a:gd name="connsiteY1" fmla="*/ 26489 h 1426989"/>
                    <a:gd name="connsiteX2" fmla="*/ 418072 w 447356"/>
                    <a:gd name="connsiteY2" fmla="*/ 1146195 h 1426989"/>
                    <a:gd name="connsiteX3" fmla="*/ 103833 w 447356"/>
                    <a:gd name="connsiteY3" fmla="*/ 1413223 h 1426989"/>
                    <a:gd name="connsiteX4" fmla="*/ 113982 w 447356"/>
                    <a:gd name="connsiteY4" fmla="*/ 576178 h 1426989"/>
                    <a:gd name="connsiteX0" fmla="*/ 25094 w 368617"/>
                    <a:gd name="connsiteY0" fmla="*/ 1413223 h 1426989"/>
                    <a:gd name="connsiteX1" fmla="*/ 55215 w 368617"/>
                    <a:gd name="connsiteY1" fmla="*/ 26489 h 1426989"/>
                    <a:gd name="connsiteX2" fmla="*/ 339333 w 368617"/>
                    <a:gd name="connsiteY2" fmla="*/ 1146195 h 1426989"/>
                    <a:gd name="connsiteX3" fmla="*/ 25094 w 368617"/>
                    <a:gd name="connsiteY3" fmla="*/ 1413223 h 1426989"/>
                    <a:gd name="connsiteX0" fmla="*/ 97903 w 441426"/>
                    <a:gd name="connsiteY0" fmla="*/ 1413223 h 1426989"/>
                    <a:gd name="connsiteX1" fmla="*/ 128024 w 441426"/>
                    <a:gd name="connsiteY1" fmla="*/ 26489 h 1426989"/>
                    <a:gd name="connsiteX2" fmla="*/ 412142 w 441426"/>
                    <a:gd name="connsiteY2" fmla="*/ 1146195 h 1426989"/>
                    <a:gd name="connsiteX3" fmla="*/ 97903 w 441426"/>
                    <a:gd name="connsiteY3" fmla="*/ 1413223 h 1426989"/>
                    <a:gd name="connsiteX0" fmla="*/ 127644 w 471167"/>
                    <a:gd name="connsiteY0" fmla="*/ 1413223 h 1426989"/>
                    <a:gd name="connsiteX1" fmla="*/ 157765 w 471167"/>
                    <a:gd name="connsiteY1" fmla="*/ 26489 h 1426989"/>
                    <a:gd name="connsiteX2" fmla="*/ 441883 w 471167"/>
                    <a:gd name="connsiteY2" fmla="*/ 1146195 h 1426989"/>
                    <a:gd name="connsiteX3" fmla="*/ 127644 w 471167"/>
                    <a:gd name="connsiteY3" fmla="*/ 1413223 h 1426989"/>
                    <a:gd name="connsiteX0" fmla="*/ 113842 w 457365"/>
                    <a:gd name="connsiteY0" fmla="*/ 1413223 h 1426989"/>
                    <a:gd name="connsiteX1" fmla="*/ 143963 w 457365"/>
                    <a:gd name="connsiteY1" fmla="*/ 26489 h 1426989"/>
                    <a:gd name="connsiteX2" fmla="*/ 428081 w 457365"/>
                    <a:gd name="connsiteY2" fmla="*/ 1146195 h 1426989"/>
                    <a:gd name="connsiteX3" fmla="*/ 113842 w 457365"/>
                    <a:gd name="connsiteY3" fmla="*/ 1413223 h 1426989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9344" h="1422482">
                      <a:moveTo>
                        <a:pt x="113842" y="1408716"/>
                      </a:moveTo>
                      <a:cubicBezTo>
                        <a:pt x="-25385" y="1341853"/>
                        <a:pt x="-60529" y="443396"/>
                        <a:pt x="143963" y="21982"/>
                      </a:cubicBezTo>
                      <a:cubicBezTo>
                        <a:pt x="557259" y="-180249"/>
                        <a:pt x="478542" y="1077808"/>
                        <a:pt x="428081" y="1141688"/>
                      </a:cubicBezTo>
                      <a:cubicBezTo>
                        <a:pt x="277626" y="1404389"/>
                        <a:pt x="121777" y="1451163"/>
                        <a:pt x="113842" y="140871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25">
                  <a:extLst>
                    <a:ext uri="{FF2B5EF4-FFF2-40B4-BE49-F238E27FC236}">
                      <a16:creationId xmlns:a16="http://schemas.microsoft.com/office/drawing/2014/main" id="{E7EF58B4-3860-4847-8EFA-BC84FBAC0338}"/>
                    </a:ext>
                  </a:extLst>
                </p:cNvPr>
                <p:cNvSpPr/>
                <p:nvPr/>
              </p:nvSpPr>
              <p:spPr>
                <a:xfrm rot="4027561">
                  <a:off x="4753749" y="4652765"/>
                  <a:ext cx="469344" cy="1422482"/>
                </a:xfrm>
                <a:custGeom>
                  <a:avLst/>
                  <a:gdLst>
                    <a:gd name="connsiteX0" fmla="*/ 0 w 277398"/>
                    <a:gd name="connsiteY0" fmla="*/ 0 h 420916"/>
                    <a:gd name="connsiteX1" fmla="*/ 277398 w 277398"/>
                    <a:gd name="connsiteY1" fmla="*/ 0 h 420916"/>
                    <a:gd name="connsiteX2" fmla="*/ 277398 w 277398"/>
                    <a:gd name="connsiteY2" fmla="*/ 420916 h 420916"/>
                    <a:gd name="connsiteX3" fmla="*/ 0 w 277398"/>
                    <a:gd name="connsiteY3" fmla="*/ 420916 h 420916"/>
                    <a:gd name="connsiteX4" fmla="*/ 0 w 277398"/>
                    <a:gd name="connsiteY4" fmla="*/ 0 h 420916"/>
                    <a:gd name="connsiteX0" fmla="*/ 10149 w 287547"/>
                    <a:gd name="connsiteY0" fmla="*/ 0 h 837045"/>
                    <a:gd name="connsiteX1" fmla="*/ 287547 w 287547"/>
                    <a:gd name="connsiteY1" fmla="*/ 0 h 837045"/>
                    <a:gd name="connsiteX2" fmla="*/ 287547 w 287547"/>
                    <a:gd name="connsiteY2" fmla="*/ 420916 h 837045"/>
                    <a:gd name="connsiteX3" fmla="*/ 0 w 287547"/>
                    <a:gd name="connsiteY3" fmla="*/ 837045 h 837045"/>
                    <a:gd name="connsiteX4" fmla="*/ 10149 w 287547"/>
                    <a:gd name="connsiteY4" fmla="*/ 0 h 837045"/>
                    <a:gd name="connsiteX0" fmla="*/ 10149 w 314239"/>
                    <a:gd name="connsiteY0" fmla="*/ 0 h 837045"/>
                    <a:gd name="connsiteX1" fmla="*/ 287547 w 314239"/>
                    <a:gd name="connsiteY1" fmla="*/ 0 h 837045"/>
                    <a:gd name="connsiteX2" fmla="*/ 314239 w 314239"/>
                    <a:gd name="connsiteY2" fmla="*/ 570017 h 837045"/>
                    <a:gd name="connsiteX3" fmla="*/ 0 w 314239"/>
                    <a:gd name="connsiteY3" fmla="*/ 837045 h 837045"/>
                    <a:gd name="connsiteX4" fmla="*/ 10149 w 314239"/>
                    <a:gd name="connsiteY4" fmla="*/ 0 h 837045"/>
                    <a:gd name="connsiteX0" fmla="*/ 10149 w 314239"/>
                    <a:gd name="connsiteY0" fmla="*/ 549689 h 1386734"/>
                    <a:gd name="connsiteX1" fmla="*/ 30121 w 314239"/>
                    <a:gd name="connsiteY1" fmla="*/ 0 h 1386734"/>
                    <a:gd name="connsiteX2" fmla="*/ 314239 w 314239"/>
                    <a:gd name="connsiteY2" fmla="*/ 1119706 h 1386734"/>
                    <a:gd name="connsiteX3" fmla="*/ 0 w 314239"/>
                    <a:gd name="connsiteY3" fmla="*/ 1386734 h 1386734"/>
                    <a:gd name="connsiteX4" fmla="*/ 10149 w 314239"/>
                    <a:gd name="connsiteY4" fmla="*/ 549689 h 1386734"/>
                    <a:gd name="connsiteX0" fmla="*/ 10149 w 314239"/>
                    <a:gd name="connsiteY0" fmla="*/ 577644 h 1414689"/>
                    <a:gd name="connsiteX1" fmla="*/ 30121 w 314239"/>
                    <a:gd name="connsiteY1" fmla="*/ 27955 h 1414689"/>
                    <a:gd name="connsiteX2" fmla="*/ 314239 w 314239"/>
                    <a:gd name="connsiteY2" fmla="*/ 1147661 h 1414689"/>
                    <a:gd name="connsiteX3" fmla="*/ 0 w 314239"/>
                    <a:gd name="connsiteY3" fmla="*/ 1414689 h 1414689"/>
                    <a:gd name="connsiteX4" fmla="*/ 10149 w 314239"/>
                    <a:gd name="connsiteY4" fmla="*/ 577644 h 1414689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26989"/>
                    <a:gd name="connsiteX1" fmla="*/ 30121 w 343523"/>
                    <a:gd name="connsiteY1" fmla="*/ 26489 h 1426989"/>
                    <a:gd name="connsiteX2" fmla="*/ 314239 w 343523"/>
                    <a:gd name="connsiteY2" fmla="*/ 1146195 h 1426989"/>
                    <a:gd name="connsiteX3" fmla="*/ 0 w 343523"/>
                    <a:gd name="connsiteY3" fmla="*/ 1413223 h 1426989"/>
                    <a:gd name="connsiteX4" fmla="*/ 10149 w 343523"/>
                    <a:gd name="connsiteY4" fmla="*/ 576178 h 1426989"/>
                    <a:gd name="connsiteX0" fmla="*/ 113982 w 447356"/>
                    <a:gd name="connsiteY0" fmla="*/ 576178 h 1426989"/>
                    <a:gd name="connsiteX1" fmla="*/ 133954 w 447356"/>
                    <a:gd name="connsiteY1" fmla="*/ 26489 h 1426989"/>
                    <a:gd name="connsiteX2" fmla="*/ 418072 w 447356"/>
                    <a:gd name="connsiteY2" fmla="*/ 1146195 h 1426989"/>
                    <a:gd name="connsiteX3" fmla="*/ 103833 w 447356"/>
                    <a:gd name="connsiteY3" fmla="*/ 1413223 h 1426989"/>
                    <a:gd name="connsiteX4" fmla="*/ 113982 w 447356"/>
                    <a:gd name="connsiteY4" fmla="*/ 576178 h 1426989"/>
                    <a:gd name="connsiteX0" fmla="*/ 25094 w 368617"/>
                    <a:gd name="connsiteY0" fmla="*/ 1413223 h 1426989"/>
                    <a:gd name="connsiteX1" fmla="*/ 55215 w 368617"/>
                    <a:gd name="connsiteY1" fmla="*/ 26489 h 1426989"/>
                    <a:gd name="connsiteX2" fmla="*/ 339333 w 368617"/>
                    <a:gd name="connsiteY2" fmla="*/ 1146195 h 1426989"/>
                    <a:gd name="connsiteX3" fmla="*/ 25094 w 368617"/>
                    <a:gd name="connsiteY3" fmla="*/ 1413223 h 1426989"/>
                    <a:gd name="connsiteX0" fmla="*/ 97903 w 441426"/>
                    <a:gd name="connsiteY0" fmla="*/ 1413223 h 1426989"/>
                    <a:gd name="connsiteX1" fmla="*/ 128024 w 441426"/>
                    <a:gd name="connsiteY1" fmla="*/ 26489 h 1426989"/>
                    <a:gd name="connsiteX2" fmla="*/ 412142 w 441426"/>
                    <a:gd name="connsiteY2" fmla="*/ 1146195 h 1426989"/>
                    <a:gd name="connsiteX3" fmla="*/ 97903 w 441426"/>
                    <a:gd name="connsiteY3" fmla="*/ 1413223 h 1426989"/>
                    <a:gd name="connsiteX0" fmla="*/ 127644 w 471167"/>
                    <a:gd name="connsiteY0" fmla="*/ 1413223 h 1426989"/>
                    <a:gd name="connsiteX1" fmla="*/ 157765 w 471167"/>
                    <a:gd name="connsiteY1" fmla="*/ 26489 h 1426989"/>
                    <a:gd name="connsiteX2" fmla="*/ 441883 w 471167"/>
                    <a:gd name="connsiteY2" fmla="*/ 1146195 h 1426989"/>
                    <a:gd name="connsiteX3" fmla="*/ 127644 w 471167"/>
                    <a:gd name="connsiteY3" fmla="*/ 1413223 h 1426989"/>
                    <a:gd name="connsiteX0" fmla="*/ 113842 w 457365"/>
                    <a:gd name="connsiteY0" fmla="*/ 1413223 h 1426989"/>
                    <a:gd name="connsiteX1" fmla="*/ 143963 w 457365"/>
                    <a:gd name="connsiteY1" fmla="*/ 26489 h 1426989"/>
                    <a:gd name="connsiteX2" fmla="*/ 428081 w 457365"/>
                    <a:gd name="connsiteY2" fmla="*/ 1146195 h 1426989"/>
                    <a:gd name="connsiteX3" fmla="*/ 113842 w 457365"/>
                    <a:gd name="connsiteY3" fmla="*/ 1413223 h 1426989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9344" h="1422482">
                      <a:moveTo>
                        <a:pt x="113842" y="1408716"/>
                      </a:moveTo>
                      <a:cubicBezTo>
                        <a:pt x="-25385" y="1341853"/>
                        <a:pt x="-60529" y="443396"/>
                        <a:pt x="143963" y="21982"/>
                      </a:cubicBezTo>
                      <a:cubicBezTo>
                        <a:pt x="557259" y="-180249"/>
                        <a:pt x="478542" y="1077808"/>
                        <a:pt x="428081" y="1141688"/>
                      </a:cubicBezTo>
                      <a:cubicBezTo>
                        <a:pt x="277626" y="1404389"/>
                        <a:pt x="121777" y="1451163"/>
                        <a:pt x="113842" y="140871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24">
                  <a:extLst>
                    <a:ext uri="{FF2B5EF4-FFF2-40B4-BE49-F238E27FC236}">
                      <a16:creationId xmlns:a16="http://schemas.microsoft.com/office/drawing/2014/main" id="{B3505D25-5028-42AA-B6D6-1FDECF6D4976}"/>
                    </a:ext>
                  </a:extLst>
                </p:cNvPr>
                <p:cNvSpPr/>
                <p:nvPr/>
              </p:nvSpPr>
              <p:spPr>
                <a:xfrm>
                  <a:off x="5071984" y="3655170"/>
                  <a:ext cx="1199172" cy="1645374"/>
                </a:xfrm>
                <a:custGeom>
                  <a:avLst/>
                  <a:gdLst>
                    <a:gd name="connsiteX0" fmla="*/ 0 w 571500"/>
                    <a:gd name="connsiteY0" fmla="*/ 0 h 1143000"/>
                    <a:gd name="connsiteX1" fmla="*/ 571500 w 571500"/>
                    <a:gd name="connsiteY1" fmla="*/ 0 h 1143000"/>
                    <a:gd name="connsiteX2" fmla="*/ 571500 w 571500"/>
                    <a:gd name="connsiteY2" fmla="*/ 1143000 h 1143000"/>
                    <a:gd name="connsiteX3" fmla="*/ 0 w 571500"/>
                    <a:gd name="connsiteY3" fmla="*/ 1143000 h 1143000"/>
                    <a:gd name="connsiteX4" fmla="*/ 0 w 571500"/>
                    <a:gd name="connsiteY4" fmla="*/ 0 h 1143000"/>
                    <a:gd name="connsiteX0" fmla="*/ 182880 w 571500"/>
                    <a:gd name="connsiteY0" fmla="*/ 0 h 1386840"/>
                    <a:gd name="connsiteX1" fmla="*/ 571500 w 571500"/>
                    <a:gd name="connsiteY1" fmla="*/ 243840 h 1386840"/>
                    <a:gd name="connsiteX2" fmla="*/ 571500 w 571500"/>
                    <a:gd name="connsiteY2" fmla="*/ 1386840 h 1386840"/>
                    <a:gd name="connsiteX3" fmla="*/ 0 w 571500"/>
                    <a:gd name="connsiteY3" fmla="*/ 1386840 h 1386840"/>
                    <a:gd name="connsiteX4" fmla="*/ 182880 w 571500"/>
                    <a:gd name="connsiteY4" fmla="*/ 0 h 1386840"/>
                    <a:gd name="connsiteX0" fmla="*/ 267474 w 656094"/>
                    <a:gd name="connsiteY0" fmla="*/ 0 h 1386840"/>
                    <a:gd name="connsiteX1" fmla="*/ 656094 w 656094"/>
                    <a:gd name="connsiteY1" fmla="*/ 243840 h 1386840"/>
                    <a:gd name="connsiteX2" fmla="*/ 656094 w 656094"/>
                    <a:gd name="connsiteY2" fmla="*/ 1386840 h 1386840"/>
                    <a:gd name="connsiteX3" fmla="*/ 84594 w 656094"/>
                    <a:gd name="connsiteY3" fmla="*/ 1386840 h 1386840"/>
                    <a:gd name="connsiteX4" fmla="*/ 267474 w 656094"/>
                    <a:gd name="connsiteY4" fmla="*/ 0 h 1386840"/>
                    <a:gd name="connsiteX0" fmla="*/ 558392 w 947012"/>
                    <a:gd name="connsiteY0" fmla="*/ 0 h 1386840"/>
                    <a:gd name="connsiteX1" fmla="*/ 947012 w 947012"/>
                    <a:gd name="connsiteY1" fmla="*/ 243840 h 1386840"/>
                    <a:gd name="connsiteX2" fmla="*/ 947012 w 947012"/>
                    <a:gd name="connsiteY2" fmla="*/ 1386840 h 1386840"/>
                    <a:gd name="connsiteX3" fmla="*/ 375512 w 947012"/>
                    <a:gd name="connsiteY3" fmla="*/ 1386840 h 1386840"/>
                    <a:gd name="connsiteX4" fmla="*/ 2132 w 947012"/>
                    <a:gd name="connsiteY4" fmla="*/ 1173480 h 1386840"/>
                    <a:gd name="connsiteX5" fmla="*/ 558392 w 947012"/>
                    <a:gd name="connsiteY5" fmla="*/ 0 h 1386840"/>
                    <a:gd name="connsiteX0" fmla="*/ 593354 w 981974"/>
                    <a:gd name="connsiteY0" fmla="*/ 0 h 1386840"/>
                    <a:gd name="connsiteX1" fmla="*/ 981974 w 981974"/>
                    <a:gd name="connsiteY1" fmla="*/ 243840 h 1386840"/>
                    <a:gd name="connsiteX2" fmla="*/ 981974 w 981974"/>
                    <a:gd name="connsiteY2" fmla="*/ 1386840 h 1386840"/>
                    <a:gd name="connsiteX3" fmla="*/ 410474 w 981974"/>
                    <a:gd name="connsiteY3" fmla="*/ 1386840 h 1386840"/>
                    <a:gd name="connsiteX4" fmla="*/ 37094 w 981974"/>
                    <a:gd name="connsiteY4" fmla="*/ 1173480 h 1386840"/>
                    <a:gd name="connsiteX5" fmla="*/ 593354 w 981974"/>
                    <a:gd name="connsiteY5" fmla="*/ 0 h 1386840"/>
                    <a:gd name="connsiteX0" fmla="*/ 592694 w 981314"/>
                    <a:gd name="connsiteY0" fmla="*/ 0 h 1386840"/>
                    <a:gd name="connsiteX1" fmla="*/ 981314 w 981314"/>
                    <a:gd name="connsiteY1" fmla="*/ 243840 h 1386840"/>
                    <a:gd name="connsiteX2" fmla="*/ 981314 w 981314"/>
                    <a:gd name="connsiteY2" fmla="*/ 1386840 h 1386840"/>
                    <a:gd name="connsiteX3" fmla="*/ 409814 w 981314"/>
                    <a:gd name="connsiteY3" fmla="*/ 1386840 h 1386840"/>
                    <a:gd name="connsiteX4" fmla="*/ 36434 w 981314"/>
                    <a:gd name="connsiteY4" fmla="*/ 1173480 h 1386840"/>
                    <a:gd name="connsiteX5" fmla="*/ 592694 w 981314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00200"/>
                    <a:gd name="connsiteX1" fmla="*/ 1054392 w 1199172"/>
                    <a:gd name="connsiteY1" fmla="*/ 243840 h 1600200"/>
                    <a:gd name="connsiteX2" fmla="*/ 1199172 w 1199172"/>
                    <a:gd name="connsiteY2" fmla="*/ 1196340 h 1600200"/>
                    <a:gd name="connsiteX3" fmla="*/ 574332 w 1199172"/>
                    <a:gd name="connsiteY3" fmla="*/ 1600200 h 1600200"/>
                    <a:gd name="connsiteX4" fmla="*/ 460032 w 1199172"/>
                    <a:gd name="connsiteY4" fmla="*/ 1562100 h 1600200"/>
                    <a:gd name="connsiteX5" fmla="*/ 33312 w 1199172"/>
                    <a:gd name="connsiteY5" fmla="*/ 1249680 h 1600200"/>
                    <a:gd name="connsiteX6" fmla="*/ 665772 w 1199172"/>
                    <a:gd name="connsiteY6" fmla="*/ 0 h 1600200"/>
                    <a:gd name="connsiteX0" fmla="*/ 665772 w 1199172"/>
                    <a:gd name="connsiteY0" fmla="*/ 0 h 1568450"/>
                    <a:gd name="connsiteX1" fmla="*/ 1054392 w 1199172"/>
                    <a:gd name="connsiteY1" fmla="*/ 243840 h 1568450"/>
                    <a:gd name="connsiteX2" fmla="*/ 1199172 w 1199172"/>
                    <a:gd name="connsiteY2" fmla="*/ 1196340 h 1568450"/>
                    <a:gd name="connsiteX3" fmla="*/ 618782 w 1199172"/>
                    <a:gd name="connsiteY3" fmla="*/ 1568450 h 1568450"/>
                    <a:gd name="connsiteX4" fmla="*/ 460032 w 1199172"/>
                    <a:gd name="connsiteY4" fmla="*/ 1562100 h 1568450"/>
                    <a:gd name="connsiteX5" fmla="*/ 33312 w 1199172"/>
                    <a:gd name="connsiteY5" fmla="*/ 1249680 h 1568450"/>
                    <a:gd name="connsiteX6" fmla="*/ 665772 w 1199172"/>
                    <a:gd name="connsiteY6" fmla="*/ 0 h 1568450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172" h="1645374">
                      <a:moveTo>
                        <a:pt x="665772" y="0"/>
                      </a:moveTo>
                      <a:lnTo>
                        <a:pt x="1054392" y="243840"/>
                      </a:lnTo>
                      <a:lnTo>
                        <a:pt x="1199172" y="1196340"/>
                      </a:lnTo>
                      <a:cubicBezTo>
                        <a:pt x="909612" y="1582420"/>
                        <a:pt x="706412" y="1639570"/>
                        <a:pt x="618782" y="1568450"/>
                      </a:cubicBezTo>
                      <a:cubicBezTo>
                        <a:pt x="400765" y="1744133"/>
                        <a:pt x="512949" y="1564217"/>
                        <a:pt x="460032" y="1562100"/>
                      </a:cubicBezTo>
                      <a:cubicBezTo>
                        <a:pt x="117132" y="1493520"/>
                        <a:pt x="147612" y="909320"/>
                        <a:pt x="33312" y="1249680"/>
                      </a:cubicBezTo>
                      <a:cubicBezTo>
                        <a:pt x="-164808" y="294640"/>
                        <a:pt x="581952" y="45720"/>
                        <a:pt x="665772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28">
                  <a:extLst>
                    <a:ext uri="{FF2B5EF4-FFF2-40B4-BE49-F238E27FC236}">
                      <a16:creationId xmlns:a16="http://schemas.microsoft.com/office/drawing/2014/main" id="{10445FD9-A40B-49E1-9339-FFC362200A83}"/>
                    </a:ext>
                  </a:extLst>
                </p:cNvPr>
                <p:cNvSpPr/>
                <p:nvPr/>
              </p:nvSpPr>
              <p:spPr>
                <a:xfrm>
                  <a:off x="5662866" y="4159974"/>
                  <a:ext cx="2408680" cy="2353979"/>
                </a:xfrm>
                <a:custGeom>
                  <a:avLst/>
                  <a:gdLst>
                    <a:gd name="connsiteX0" fmla="*/ 0 w 193726"/>
                    <a:gd name="connsiteY0" fmla="*/ 0 h 847213"/>
                    <a:gd name="connsiteX1" fmla="*/ 193726 w 193726"/>
                    <a:gd name="connsiteY1" fmla="*/ 0 h 847213"/>
                    <a:gd name="connsiteX2" fmla="*/ 193726 w 193726"/>
                    <a:gd name="connsiteY2" fmla="*/ 847213 h 847213"/>
                    <a:gd name="connsiteX3" fmla="*/ 0 w 193726"/>
                    <a:gd name="connsiteY3" fmla="*/ 847213 h 847213"/>
                    <a:gd name="connsiteX4" fmla="*/ 0 w 193726"/>
                    <a:gd name="connsiteY4" fmla="*/ 0 h 847213"/>
                    <a:gd name="connsiteX0" fmla="*/ 0 w 635686"/>
                    <a:gd name="connsiteY0" fmla="*/ 0 h 915793"/>
                    <a:gd name="connsiteX1" fmla="*/ 635686 w 635686"/>
                    <a:gd name="connsiteY1" fmla="*/ 68580 h 915793"/>
                    <a:gd name="connsiteX2" fmla="*/ 635686 w 635686"/>
                    <a:gd name="connsiteY2" fmla="*/ 915793 h 915793"/>
                    <a:gd name="connsiteX3" fmla="*/ 441960 w 635686"/>
                    <a:gd name="connsiteY3" fmla="*/ 915793 h 915793"/>
                    <a:gd name="connsiteX4" fmla="*/ 0 w 635686"/>
                    <a:gd name="connsiteY4" fmla="*/ 0 h 915793"/>
                    <a:gd name="connsiteX0" fmla="*/ 0 w 635686"/>
                    <a:gd name="connsiteY0" fmla="*/ 312420 h 1228213"/>
                    <a:gd name="connsiteX1" fmla="*/ 277546 w 635686"/>
                    <a:gd name="connsiteY1" fmla="*/ 0 h 1228213"/>
                    <a:gd name="connsiteX2" fmla="*/ 635686 w 635686"/>
                    <a:gd name="connsiteY2" fmla="*/ 1228213 h 1228213"/>
                    <a:gd name="connsiteX3" fmla="*/ 441960 w 635686"/>
                    <a:gd name="connsiteY3" fmla="*/ 1228213 h 1228213"/>
                    <a:gd name="connsiteX4" fmla="*/ 0 w 635686"/>
                    <a:gd name="connsiteY4" fmla="*/ 312420 h 1228213"/>
                    <a:gd name="connsiteX0" fmla="*/ 1642694 w 2084654"/>
                    <a:gd name="connsiteY0" fmla="*/ 312420 h 2272153"/>
                    <a:gd name="connsiteX1" fmla="*/ 1920240 w 2084654"/>
                    <a:gd name="connsiteY1" fmla="*/ 0 h 2272153"/>
                    <a:gd name="connsiteX2" fmla="*/ 0 w 2084654"/>
                    <a:gd name="connsiteY2" fmla="*/ 2272153 h 2272153"/>
                    <a:gd name="connsiteX3" fmla="*/ 2084654 w 2084654"/>
                    <a:gd name="connsiteY3" fmla="*/ 1228213 h 2272153"/>
                    <a:gd name="connsiteX4" fmla="*/ 1642694 w 2084654"/>
                    <a:gd name="connsiteY4" fmla="*/ 312420 h 2272153"/>
                    <a:gd name="connsiteX0" fmla="*/ 1642694 w 1920240"/>
                    <a:gd name="connsiteY0" fmla="*/ 312420 h 2272153"/>
                    <a:gd name="connsiteX1" fmla="*/ 1920240 w 1920240"/>
                    <a:gd name="connsiteY1" fmla="*/ 0 h 2272153"/>
                    <a:gd name="connsiteX2" fmla="*/ 0 w 1920240"/>
                    <a:gd name="connsiteY2" fmla="*/ 2272153 h 2272153"/>
                    <a:gd name="connsiteX3" fmla="*/ 1642694 w 1920240"/>
                    <a:gd name="connsiteY3" fmla="*/ 312420 h 2272153"/>
                    <a:gd name="connsiteX0" fmla="*/ 1642694 w 2082429"/>
                    <a:gd name="connsiteY0" fmla="*/ 312420 h 2272153"/>
                    <a:gd name="connsiteX1" fmla="*/ 1920240 w 2082429"/>
                    <a:gd name="connsiteY1" fmla="*/ 0 h 2272153"/>
                    <a:gd name="connsiteX2" fmla="*/ 0 w 2082429"/>
                    <a:gd name="connsiteY2" fmla="*/ 2272153 h 2272153"/>
                    <a:gd name="connsiteX3" fmla="*/ 1642694 w 2082429"/>
                    <a:gd name="connsiteY3" fmla="*/ 312420 h 2272153"/>
                    <a:gd name="connsiteX0" fmla="*/ 1642694 w 2431150"/>
                    <a:gd name="connsiteY0" fmla="*/ 312420 h 2272153"/>
                    <a:gd name="connsiteX1" fmla="*/ 1920240 w 2431150"/>
                    <a:gd name="connsiteY1" fmla="*/ 0 h 2272153"/>
                    <a:gd name="connsiteX2" fmla="*/ 0 w 2431150"/>
                    <a:gd name="connsiteY2" fmla="*/ 2272153 h 2272153"/>
                    <a:gd name="connsiteX3" fmla="*/ 1642694 w 2431150"/>
                    <a:gd name="connsiteY3" fmla="*/ 312420 h 2272153"/>
                    <a:gd name="connsiteX0" fmla="*/ 1642694 w 2431150"/>
                    <a:gd name="connsiteY0" fmla="*/ 387626 h 2347359"/>
                    <a:gd name="connsiteX1" fmla="*/ 1920240 w 2431150"/>
                    <a:gd name="connsiteY1" fmla="*/ 75206 h 2347359"/>
                    <a:gd name="connsiteX2" fmla="*/ 0 w 2431150"/>
                    <a:gd name="connsiteY2" fmla="*/ 2347359 h 2347359"/>
                    <a:gd name="connsiteX3" fmla="*/ 1642694 w 2431150"/>
                    <a:gd name="connsiteY3" fmla="*/ 387626 h 2347359"/>
                    <a:gd name="connsiteX0" fmla="*/ 1655661 w 2444117"/>
                    <a:gd name="connsiteY0" fmla="*/ 387626 h 2347359"/>
                    <a:gd name="connsiteX1" fmla="*/ 1933207 w 2444117"/>
                    <a:gd name="connsiteY1" fmla="*/ 75206 h 2347359"/>
                    <a:gd name="connsiteX2" fmla="*/ 12967 w 2444117"/>
                    <a:gd name="connsiteY2" fmla="*/ 2347359 h 2347359"/>
                    <a:gd name="connsiteX3" fmla="*/ 1655661 w 2444117"/>
                    <a:gd name="connsiteY3" fmla="*/ 387626 h 2347359"/>
                    <a:gd name="connsiteX0" fmla="*/ 1655661 w 2432620"/>
                    <a:gd name="connsiteY0" fmla="*/ 387626 h 2347359"/>
                    <a:gd name="connsiteX1" fmla="*/ 1933207 w 2432620"/>
                    <a:gd name="connsiteY1" fmla="*/ 75206 h 2347359"/>
                    <a:gd name="connsiteX2" fmla="*/ 12967 w 2432620"/>
                    <a:gd name="connsiteY2" fmla="*/ 2347359 h 2347359"/>
                    <a:gd name="connsiteX3" fmla="*/ 1655661 w 2432620"/>
                    <a:gd name="connsiteY3" fmla="*/ 387626 h 2347359"/>
                    <a:gd name="connsiteX0" fmla="*/ 1655661 w 2402862"/>
                    <a:gd name="connsiteY0" fmla="*/ 387626 h 2347359"/>
                    <a:gd name="connsiteX1" fmla="*/ 1933207 w 2402862"/>
                    <a:gd name="connsiteY1" fmla="*/ 75206 h 2347359"/>
                    <a:gd name="connsiteX2" fmla="*/ 12967 w 2402862"/>
                    <a:gd name="connsiteY2" fmla="*/ 2347359 h 2347359"/>
                    <a:gd name="connsiteX3" fmla="*/ 1655661 w 2402862"/>
                    <a:gd name="connsiteY3" fmla="*/ 387626 h 2347359"/>
                    <a:gd name="connsiteX0" fmla="*/ 1655661 w 2449843"/>
                    <a:gd name="connsiteY0" fmla="*/ 387626 h 2347359"/>
                    <a:gd name="connsiteX1" fmla="*/ 1933207 w 2449843"/>
                    <a:gd name="connsiteY1" fmla="*/ 75206 h 2347359"/>
                    <a:gd name="connsiteX2" fmla="*/ 12967 w 2449843"/>
                    <a:gd name="connsiteY2" fmla="*/ 2347359 h 2347359"/>
                    <a:gd name="connsiteX3" fmla="*/ 1655661 w 2449843"/>
                    <a:gd name="connsiteY3" fmla="*/ 387626 h 2347359"/>
                    <a:gd name="connsiteX0" fmla="*/ 1655661 w 2414547"/>
                    <a:gd name="connsiteY0" fmla="*/ 387626 h 2347359"/>
                    <a:gd name="connsiteX1" fmla="*/ 1933207 w 2414547"/>
                    <a:gd name="connsiteY1" fmla="*/ 75206 h 2347359"/>
                    <a:gd name="connsiteX2" fmla="*/ 12967 w 2414547"/>
                    <a:gd name="connsiteY2" fmla="*/ 2347359 h 2347359"/>
                    <a:gd name="connsiteX3" fmla="*/ 1655661 w 2414547"/>
                    <a:gd name="connsiteY3" fmla="*/ 387626 h 2347359"/>
                    <a:gd name="connsiteX0" fmla="*/ 1647589 w 2406475"/>
                    <a:gd name="connsiteY0" fmla="*/ 387626 h 2347359"/>
                    <a:gd name="connsiteX1" fmla="*/ 1925135 w 2406475"/>
                    <a:gd name="connsiteY1" fmla="*/ 75206 h 2347359"/>
                    <a:gd name="connsiteX2" fmla="*/ 4895 w 2406475"/>
                    <a:gd name="connsiteY2" fmla="*/ 2347359 h 2347359"/>
                    <a:gd name="connsiteX3" fmla="*/ 1647589 w 2406475"/>
                    <a:gd name="connsiteY3" fmla="*/ 387626 h 2347359"/>
                    <a:gd name="connsiteX0" fmla="*/ 1665368 w 2424254"/>
                    <a:gd name="connsiteY0" fmla="*/ 387626 h 2347359"/>
                    <a:gd name="connsiteX1" fmla="*/ 1942914 w 2424254"/>
                    <a:gd name="connsiteY1" fmla="*/ 75206 h 2347359"/>
                    <a:gd name="connsiteX2" fmla="*/ 22674 w 2424254"/>
                    <a:gd name="connsiteY2" fmla="*/ 2347359 h 2347359"/>
                    <a:gd name="connsiteX3" fmla="*/ 1665368 w 2424254"/>
                    <a:gd name="connsiteY3" fmla="*/ 387626 h 2347359"/>
                    <a:gd name="connsiteX0" fmla="*/ 1665589 w 2424475"/>
                    <a:gd name="connsiteY0" fmla="*/ 387626 h 2347359"/>
                    <a:gd name="connsiteX1" fmla="*/ 1943135 w 2424475"/>
                    <a:gd name="connsiteY1" fmla="*/ 75206 h 2347359"/>
                    <a:gd name="connsiteX2" fmla="*/ 22895 w 2424475"/>
                    <a:gd name="connsiteY2" fmla="*/ 2347359 h 2347359"/>
                    <a:gd name="connsiteX3" fmla="*/ 1665589 w 2424475"/>
                    <a:gd name="connsiteY3" fmla="*/ 387626 h 2347359"/>
                    <a:gd name="connsiteX0" fmla="*/ 1726193 w 2424119"/>
                    <a:gd name="connsiteY0" fmla="*/ 340906 h 2353979"/>
                    <a:gd name="connsiteX1" fmla="*/ 1942779 w 2424119"/>
                    <a:gd name="connsiteY1" fmla="*/ 81826 h 2353979"/>
                    <a:gd name="connsiteX2" fmla="*/ 22539 w 2424119"/>
                    <a:gd name="connsiteY2" fmla="*/ 2353979 h 2353979"/>
                    <a:gd name="connsiteX3" fmla="*/ 1726193 w 2424119"/>
                    <a:gd name="connsiteY3" fmla="*/ 340906 h 2353979"/>
                    <a:gd name="connsiteX0" fmla="*/ 1727185 w 2425111"/>
                    <a:gd name="connsiteY0" fmla="*/ 340906 h 2353979"/>
                    <a:gd name="connsiteX1" fmla="*/ 1943771 w 2425111"/>
                    <a:gd name="connsiteY1" fmla="*/ 81826 h 2353979"/>
                    <a:gd name="connsiteX2" fmla="*/ 23531 w 2425111"/>
                    <a:gd name="connsiteY2" fmla="*/ 2353979 h 2353979"/>
                    <a:gd name="connsiteX3" fmla="*/ 1727185 w 2425111"/>
                    <a:gd name="connsiteY3" fmla="*/ 340906 h 2353979"/>
                    <a:gd name="connsiteX0" fmla="*/ 1726770 w 2424696"/>
                    <a:gd name="connsiteY0" fmla="*/ 340906 h 2353979"/>
                    <a:gd name="connsiteX1" fmla="*/ 1943356 w 2424696"/>
                    <a:gd name="connsiteY1" fmla="*/ 81826 h 2353979"/>
                    <a:gd name="connsiteX2" fmla="*/ 23116 w 2424696"/>
                    <a:gd name="connsiteY2" fmla="*/ 2353979 h 2353979"/>
                    <a:gd name="connsiteX3" fmla="*/ 1726770 w 2424696"/>
                    <a:gd name="connsiteY3" fmla="*/ 340906 h 2353979"/>
                    <a:gd name="connsiteX0" fmla="*/ 1726814 w 2424740"/>
                    <a:gd name="connsiteY0" fmla="*/ 340906 h 2353979"/>
                    <a:gd name="connsiteX1" fmla="*/ 1943400 w 2424740"/>
                    <a:gd name="connsiteY1" fmla="*/ 81826 h 2353979"/>
                    <a:gd name="connsiteX2" fmla="*/ 23160 w 2424740"/>
                    <a:gd name="connsiteY2" fmla="*/ 2353979 h 2353979"/>
                    <a:gd name="connsiteX3" fmla="*/ 1726814 w 2424740"/>
                    <a:gd name="connsiteY3" fmla="*/ 340906 h 2353979"/>
                    <a:gd name="connsiteX0" fmla="*/ 1710754 w 2408680"/>
                    <a:gd name="connsiteY0" fmla="*/ 340906 h 2353979"/>
                    <a:gd name="connsiteX1" fmla="*/ 1927340 w 2408680"/>
                    <a:gd name="connsiteY1" fmla="*/ 81826 h 2353979"/>
                    <a:gd name="connsiteX2" fmla="*/ 7100 w 2408680"/>
                    <a:gd name="connsiteY2" fmla="*/ 2353979 h 2353979"/>
                    <a:gd name="connsiteX3" fmla="*/ 1710754 w 2408680"/>
                    <a:gd name="connsiteY3" fmla="*/ 340906 h 2353979"/>
                    <a:gd name="connsiteX0" fmla="*/ 1710754 w 2408680"/>
                    <a:gd name="connsiteY0" fmla="*/ 340906 h 2353979"/>
                    <a:gd name="connsiteX1" fmla="*/ 1927340 w 2408680"/>
                    <a:gd name="connsiteY1" fmla="*/ 81826 h 2353979"/>
                    <a:gd name="connsiteX2" fmla="*/ 7100 w 2408680"/>
                    <a:gd name="connsiteY2" fmla="*/ 2353979 h 2353979"/>
                    <a:gd name="connsiteX3" fmla="*/ 1710754 w 2408680"/>
                    <a:gd name="connsiteY3" fmla="*/ 340906 h 2353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08680" h="2353979">
                      <a:moveTo>
                        <a:pt x="1710754" y="340906"/>
                      </a:moveTo>
                      <a:cubicBezTo>
                        <a:pt x="1803269" y="236766"/>
                        <a:pt x="1766245" y="-172174"/>
                        <a:pt x="1927340" y="81826"/>
                      </a:cubicBezTo>
                      <a:cubicBezTo>
                        <a:pt x="3641840" y="2645150"/>
                        <a:pt x="243320" y="2000455"/>
                        <a:pt x="7100" y="2353979"/>
                      </a:cubicBezTo>
                      <a:cubicBezTo>
                        <a:pt x="-176855" y="1776935"/>
                        <a:pt x="3289169" y="2533390"/>
                        <a:pt x="1710754" y="340906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22">
                  <a:extLst>
                    <a:ext uri="{FF2B5EF4-FFF2-40B4-BE49-F238E27FC236}">
                      <a16:creationId xmlns:a16="http://schemas.microsoft.com/office/drawing/2014/main" id="{8A5798DE-13B5-4C7F-B712-47D6AA0B2495}"/>
                    </a:ext>
                  </a:extLst>
                </p:cNvPr>
                <p:cNvSpPr/>
                <p:nvPr/>
              </p:nvSpPr>
              <p:spPr>
                <a:xfrm>
                  <a:off x="4767305" y="2085311"/>
                  <a:ext cx="3126940" cy="3384702"/>
                </a:xfrm>
                <a:custGeom>
                  <a:avLst/>
                  <a:gdLst>
                    <a:gd name="connsiteX0" fmla="*/ 0 w 1664156"/>
                    <a:gd name="connsiteY0" fmla="*/ 0 h 1034545"/>
                    <a:gd name="connsiteX1" fmla="*/ 1664156 w 1664156"/>
                    <a:gd name="connsiteY1" fmla="*/ 0 h 1034545"/>
                    <a:gd name="connsiteX2" fmla="*/ 1664156 w 1664156"/>
                    <a:gd name="connsiteY2" fmla="*/ 1034545 h 1034545"/>
                    <a:gd name="connsiteX3" fmla="*/ 0 w 1664156"/>
                    <a:gd name="connsiteY3" fmla="*/ 1034545 h 1034545"/>
                    <a:gd name="connsiteX4" fmla="*/ 0 w 1664156"/>
                    <a:gd name="connsiteY4" fmla="*/ 0 h 1034545"/>
                    <a:gd name="connsiteX0" fmla="*/ 0 w 2492831"/>
                    <a:gd name="connsiteY0" fmla="*/ 0 h 2615695"/>
                    <a:gd name="connsiteX1" fmla="*/ 1664156 w 2492831"/>
                    <a:gd name="connsiteY1" fmla="*/ 0 h 2615695"/>
                    <a:gd name="connsiteX2" fmla="*/ 2492831 w 2492831"/>
                    <a:gd name="connsiteY2" fmla="*/ 2615695 h 2615695"/>
                    <a:gd name="connsiteX3" fmla="*/ 0 w 2492831"/>
                    <a:gd name="connsiteY3" fmla="*/ 1034545 h 2615695"/>
                    <a:gd name="connsiteX4" fmla="*/ 0 w 2492831"/>
                    <a:gd name="connsiteY4" fmla="*/ 0 h 2615695"/>
                    <a:gd name="connsiteX0" fmla="*/ 0 w 2719346"/>
                    <a:gd name="connsiteY0" fmla="*/ 0 h 2615695"/>
                    <a:gd name="connsiteX1" fmla="*/ 1664156 w 2719346"/>
                    <a:gd name="connsiteY1" fmla="*/ 0 h 2615695"/>
                    <a:gd name="connsiteX2" fmla="*/ 2719346 w 2719346"/>
                    <a:gd name="connsiteY2" fmla="*/ 705517 h 2615695"/>
                    <a:gd name="connsiteX3" fmla="*/ 2492831 w 2719346"/>
                    <a:gd name="connsiteY3" fmla="*/ 2615695 h 2615695"/>
                    <a:gd name="connsiteX4" fmla="*/ 0 w 2719346"/>
                    <a:gd name="connsiteY4" fmla="*/ 1034545 h 2615695"/>
                    <a:gd name="connsiteX5" fmla="*/ 0 w 2719346"/>
                    <a:gd name="connsiteY5" fmla="*/ 0 h 2615695"/>
                    <a:gd name="connsiteX0" fmla="*/ 0 w 3119998"/>
                    <a:gd name="connsiteY0" fmla="*/ 0 h 2615695"/>
                    <a:gd name="connsiteX1" fmla="*/ 1664156 w 3119998"/>
                    <a:gd name="connsiteY1" fmla="*/ 0 h 2615695"/>
                    <a:gd name="connsiteX2" fmla="*/ 2719346 w 3119998"/>
                    <a:gd name="connsiteY2" fmla="*/ 705517 h 2615695"/>
                    <a:gd name="connsiteX3" fmla="*/ 3119395 w 3119998"/>
                    <a:gd name="connsiteY3" fmla="*/ 1667542 h 2615695"/>
                    <a:gd name="connsiteX4" fmla="*/ 2492831 w 3119998"/>
                    <a:gd name="connsiteY4" fmla="*/ 2615695 h 2615695"/>
                    <a:gd name="connsiteX5" fmla="*/ 0 w 3119998"/>
                    <a:gd name="connsiteY5" fmla="*/ 1034545 h 2615695"/>
                    <a:gd name="connsiteX6" fmla="*/ 0 w 3119998"/>
                    <a:gd name="connsiteY6" fmla="*/ 0 h 2615695"/>
                    <a:gd name="connsiteX0" fmla="*/ 0 w 3119998"/>
                    <a:gd name="connsiteY0" fmla="*/ 0 h 2890552"/>
                    <a:gd name="connsiteX1" fmla="*/ 1664156 w 3119998"/>
                    <a:gd name="connsiteY1" fmla="*/ 0 h 2890552"/>
                    <a:gd name="connsiteX2" fmla="*/ 2719346 w 3119998"/>
                    <a:gd name="connsiteY2" fmla="*/ 705517 h 2890552"/>
                    <a:gd name="connsiteX3" fmla="*/ 3119395 w 3119998"/>
                    <a:gd name="connsiteY3" fmla="*/ 1667542 h 2890552"/>
                    <a:gd name="connsiteX4" fmla="*/ 2677435 w 3119998"/>
                    <a:gd name="connsiteY4" fmla="*/ 2890552 h 2890552"/>
                    <a:gd name="connsiteX5" fmla="*/ 2492831 w 3119998"/>
                    <a:gd name="connsiteY5" fmla="*/ 2615695 h 2890552"/>
                    <a:gd name="connsiteX6" fmla="*/ 0 w 3119998"/>
                    <a:gd name="connsiteY6" fmla="*/ 1034545 h 2890552"/>
                    <a:gd name="connsiteX7" fmla="*/ 0 w 3119998"/>
                    <a:gd name="connsiteY7" fmla="*/ 0 h 2890552"/>
                    <a:gd name="connsiteX0" fmla="*/ 0 w 3119998"/>
                    <a:gd name="connsiteY0" fmla="*/ 0 h 3289932"/>
                    <a:gd name="connsiteX1" fmla="*/ 1664156 w 3119998"/>
                    <a:gd name="connsiteY1" fmla="*/ 0 h 3289932"/>
                    <a:gd name="connsiteX2" fmla="*/ 2719346 w 3119998"/>
                    <a:gd name="connsiteY2" fmla="*/ 705517 h 3289932"/>
                    <a:gd name="connsiteX3" fmla="*/ 3119395 w 3119998"/>
                    <a:gd name="connsiteY3" fmla="*/ 1667542 h 3289932"/>
                    <a:gd name="connsiteX4" fmla="*/ 2677435 w 3119998"/>
                    <a:gd name="connsiteY4" fmla="*/ 2890552 h 3289932"/>
                    <a:gd name="connsiteX5" fmla="*/ 2492831 w 3119998"/>
                    <a:gd name="connsiteY5" fmla="*/ 2615695 h 3289932"/>
                    <a:gd name="connsiteX6" fmla="*/ 1100095 w 3119998"/>
                    <a:gd name="connsiteY6" fmla="*/ 3286791 h 3289932"/>
                    <a:gd name="connsiteX7" fmla="*/ 0 w 3119998"/>
                    <a:gd name="connsiteY7" fmla="*/ 1034545 h 3289932"/>
                    <a:gd name="connsiteX8" fmla="*/ 0 w 3119998"/>
                    <a:gd name="connsiteY8" fmla="*/ 0 h 3289932"/>
                    <a:gd name="connsiteX0" fmla="*/ 0 w 3119998"/>
                    <a:gd name="connsiteY0" fmla="*/ 0 h 3301474"/>
                    <a:gd name="connsiteX1" fmla="*/ 1664156 w 3119998"/>
                    <a:gd name="connsiteY1" fmla="*/ 0 h 3301474"/>
                    <a:gd name="connsiteX2" fmla="*/ 2719346 w 3119998"/>
                    <a:gd name="connsiteY2" fmla="*/ 705517 h 3301474"/>
                    <a:gd name="connsiteX3" fmla="*/ 3119395 w 3119998"/>
                    <a:gd name="connsiteY3" fmla="*/ 1667542 h 3301474"/>
                    <a:gd name="connsiteX4" fmla="*/ 2677435 w 3119998"/>
                    <a:gd name="connsiteY4" fmla="*/ 2890552 h 3301474"/>
                    <a:gd name="connsiteX5" fmla="*/ 2064206 w 3119998"/>
                    <a:gd name="connsiteY5" fmla="*/ 3263395 h 3301474"/>
                    <a:gd name="connsiteX6" fmla="*/ 1100095 w 3119998"/>
                    <a:gd name="connsiteY6" fmla="*/ 3286791 h 3301474"/>
                    <a:gd name="connsiteX7" fmla="*/ 0 w 3119998"/>
                    <a:gd name="connsiteY7" fmla="*/ 1034545 h 3301474"/>
                    <a:gd name="connsiteX8" fmla="*/ 0 w 3119998"/>
                    <a:gd name="connsiteY8" fmla="*/ 0 h 3301474"/>
                    <a:gd name="connsiteX0" fmla="*/ 0 w 3119998"/>
                    <a:gd name="connsiteY0" fmla="*/ 0 h 3290754"/>
                    <a:gd name="connsiteX1" fmla="*/ 1664156 w 3119998"/>
                    <a:gd name="connsiteY1" fmla="*/ 0 h 3290754"/>
                    <a:gd name="connsiteX2" fmla="*/ 2719346 w 3119998"/>
                    <a:gd name="connsiteY2" fmla="*/ 705517 h 3290754"/>
                    <a:gd name="connsiteX3" fmla="*/ 3119395 w 3119998"/>
                    <a:gd name="connsiteY3" fmla="*/ 1667542 h 3290754"/>
                    <a:gd name="connsiteX4" fmla="*/ 2677435 w 3119998"/>
                    <a:gd name="connsiteY4" fmla="*/ 2890552 h 3290754"/>
                    <a:gd name="connsiteX5" fmla="*/ 2645231 w 3119998"/>
                    <a:gd name="connsiteY5" fmla="*/ 2787145 h 3290754"/>
                    <a:gd name="connsiteX6" fmla="*/ 1100095 w 3119998"/>
                    <a:gd name="connsiteY6" fmla="*/ 3286791 h 3290754"/>
                    <a:gd name="connsiteX7" fmla="*/ 0 w 3119998"/>
                    <a:gd name="connsiteY7" fmla="*/ 1034545 h 3290754"/>
                    <a:gd name="connsiteX8" fmla="*/ 0 w 3119998"/>
                    <a:gd name="connsiteY8" fmla="*/ 0 h 3290754"/>
                    <a:gd name="connsiteX0" fmla="*/ 0 w 3119998"/>
                    <a:gd name="connsiteY0" fmla="*/ 0 h 3337823"/>
                    <a:gd name="connsiteX1" fmla="*/ 1664156 w 3119998"/>
                    <a:gd name="connsiteY1" fmla="*/ 0 h 3337823"/>
                    <a:gd name="connsiteX2" fmla="*/ 2719346 w 3119998"/>
                    <a:gd name="connsiteY2" fmla="*/ 705517 h 3337823"/>
                    <a:gd name="connsiteX3" fmla="*/ 3119395 w 3119998"/>
                    <a:gd name="connsiteY3" fmla="*/ 1667542 h 3337823"/>
                    <a:gd name="connsiteX4" fmla="*/ 2677435 w 3119998"/>
                    <a:gd name="connsiteY4" fmla="*/ 2890552 h 3337823"/>
                    <a:gd name="connsiteX5" fmla="*/ 2645231 w 3119998"/>
                    <a:gd name="connsiteY5" fmla="*/ 2787145 h 3337823"/>
                    <a:gd name="connsiteX6" fmla="*/ 1100095 w 3119998"/>
                    <a:gd name="connsiteY6" fmla="*/ 3286791 h 3337823"/>
                    <a:gd name="connsiteX7" fmla="*/ 0 w 3119998"/>
                    <a:gd name="connsiteY7" fmla="*/ 1034545 h 3337823"/>
                    <a:gd name="connsiteX8" fmla="*/ 0 w 3119998"/>
                    <a:gd name="connsiteY8" fmla="*/ 0 h 3337823"/>
                    <a:gd name="connsiteX0" fmla="*/ 0 w 3119998"/>
                    <a:gd name="connsiteY0" fmla="*/ 0 h 3037093"/>
                    <a:gd name="connsiteX1" fmla="*/ 1664156 w 3119998"/>
                    <a:gd name="connsiteY1" fmla="*/ 0 h 3037093"/>
                    <a:gd name="connsiteX2" fmla="*/ 2719346 w 3119998"/>
                    <a:gd name="connsiteY2" fmla="*/ 705517 h 3037093"/>
                    <a:gd name="connsiteX3" fmla="*/ 3119395 w 3119998"/>
                    <a:gd name="connsiteY3" fmla="*/ 1667542 h 3037093"/>
                    <a:gd name="connsiteX4" fmla="*/ 2677435 w 3119998"/>
                    <a:gd name="connsiteY4" fmla="*/ 2890552 h 3037093"/>
                    <a:gd name="connsiteX5" fmla="*/ 2645231 w 3119998"/>
                    <a:gd name="connsiteY5" fmla="*/ 2787145 h 3037093"/>
                    <a:gd name="connsiteX6" fmla="*/ 319045 w 3119998"/>
                    <a:gd name="connsiteY6" fmla="*/ 2458116 h 3037093"/>
                    <a:gd name="connsiteX7" fmla="*/ 0 w 3119998"/>
                    <a:gd name="connsiteY7" fmla="*/ 1034545 h 3037093"/>
                    <a:gd name="connsiteX8" fmla="*/ 0 w 3119998"/>
                    <a:gd name="connsiteY8" fmla="*/ 0 h 3037093"/>
                    <a:gd name="connsiteX0" fmla="*/ 0 w 3119998"/>
                    <a:gd name="connsiteY0" fmla="*/ 0 h 3323186"/>
                    <a:gd name="connsiteX1" fmla="*/ 1664156 w 3119998"/>
                    <a:gd name="connsiteY1" fmla="*/ 0 h 3323186"/>
                    <a:gd name="connsiteX2" fmla="*/ 2719346 w 3119998"/>
                    <a:gd name="connsiteY2" fmla="*/ 705517 h 3323186"/>
                    <a:gd name="connsiteX3" fmla="*/ 3119395 w 3119998"/>
                    <a:gd name="connsiteY3" fmla="*/ 1667542 h 3323186"/>
                    <a:gd name="connsiteX4" fmla="*/ 2677435 w 3119998"/>
                    <a:gd name="connsiteY4" fmla="*/ 2890552 h 3323186"/>
                    <a:gd name="connsiteX5" fmla="*/ 2645231 w 3119998"/>
                    <a:gd name="connsiteY5" fmla="*/ 2787145 h 3323186"/>
                    <a:gd name="connsiteX6" fmla="*/ 319045 w 3119998"/>
                    <a:gd name="connsiteY6" fmla="*/ 2458116 h 3323186"/>
                    <a:gd name="connsiteX7" fmla="*/ 0 w 3119998"/>
                    <a:gd name="connsiteY7" fmla="*/ 1034545 h 3323186"/>
                    <a:gd name="connsiteX8" fmla="*/ 0 w 3119998"/>
                    <a:gd name="connsiteY8" fmla="*/ 0 h 3323186"/>
                    <a:gd name="connsiteX0" fmla="*/ 0 w 3119998"/>
                    <a:gd name="connsiteY0" fmla="*/ 0 h 3379291"/>
                    <a:gd name="connsiteX1" fmla="*/ 1664156 w 3119998"/>
                    <a:gd name="connsiteY1" fmla="*/ 0 h 3379291"/>
                    <a:gd name="connsiteX2" fmla="*/ 2719346 w 3119998"/>
                    <a:gd name="connsiteY2" fmla="*/ 705517 h 3379291"/>
                    <a:gd name="connsiteX3" fmla="*/ 3119395 w 3119998"/>
                    <a:gd name="connsiteY3" fmla="*/ 1667542 h 3379291"/>
                    <a:gd name="connsiteX4" fmla="*/ 2677435 w 3119998"/>
                    <a:gd name="connsiteY4" fmla="*/ 2890552 h 3379291"/>
                    <a:gd name="connsiteX5" fmla="*/ 2645231 w 3119998"/>
                    <a:gd name="connsiteY5" fmla="*/ 2787145 h 3379291"/>
                    <a:gd name="connsiteX6" fmla="*/ 319045 w 3119998"/>
                    <a:gd name="connsiteY6" fmla="*/ 2458116 h 3379291"/>
                    <a:gd name="connsiteX7" fmla="*/ 0 w 3119998"/>
                    <a:gd name="connsiteY7" fmla="*/ 1034545 h 3379291"/>
                    <a:gd name="connsiteX8" fmla="*/ 0 w 3119998"/>
                    <a:gd name="connsiteY8" fmla="*/ 0 h 3379291"/>
                    <a:gd name="connsiteX0" fmla="*/ 0 w 3119998"/>
                    <a:gd name="connsiteY0" fmla="*/ 0 h 3379291"/>
                    <a:gd name="connsiteX1" fmla="*/ 1664156 w 3119998"/>
                    <a:gd name="connsiteY1" fmla="*/ 0 h 3379291"/>
                    <a:gd name="connsiteX2" fmla="*/ 2719346 w 3119998"/>
                    <a:gd name="connsiteY2" fmla="*/ 705517 h 3379291"/>
                    <a:gd name="connsiteX3" fmla="*/ 3119395 w 3119998"/>
                    <a:gd name="connsiteY3" fmla="*/ 1667542 h 3379291"/>
                    <a:gd name="connsiteX4" fmla="*/ 2677435 w 3119998"/>
                    <a:gd name="connsiteY4" fmla="*/ 2890552 h 3379291"/>
                    <a:gd name="connsiteX5" fmla="*/ 2645231 w 3119998"/>
                    <a:gd name="connsiteY5" fmla="*/ 2787145 h 3379291"/>
                    <a:gd name="connsiteX6" fmla="*/ 319045 w 3119998"/>
                    <a:gd name="connsiteY6" fmla="*/ 2458116 h 3379291"/>
                    <a:gd name="connsiteX7" fmla="*/ 90445 w 3119998"/>
                    <a:gd name="connsiteY7" fmla="*/ 2181890 h 3379291"/>
                    <a:gd name="connsiteX8" fmla="*/ 0 w 3119998"/>
                    <a:gd name="connsiteY8" fmla="*/ 1034545 h 3379291"/>
                    <a:gd name="connsiteX9" fmla="*/ 0 w 3119998"/>
                    <a:gd name="connsiteY9" fmla="*/ 0 h 3379291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744"/>
                    <a:gd name="connsiteY0" fmla="*/ 0 h 3384702"/>
                    <a:gd name="connsiteX1" fmla="*/ 1664156 w 3119744"/>
                    <a:gd name="connsiteY1" fmla="*/ 0 h 3384702"/>
                    <a:gd name="connsiteX2" fmla="*/ 2719346 w 3119744"/>
                    <a:gd name="connsiteY2" fmla="*/ 705517 h 3384702"/>
                    <a:gd name="connsiteX3" fmla="*/ 3119395 w 3119744"/>
                    <a:gd name="connsiteY3" fmla="*/ 1667542 h 3384702"/>
                    <a:gd name="connsiteX4" fmla="*/ 2677435 w 3119744"/>
                    <a:gd name="connsiteY4" fmla="*/ 2890552 h 3384702"/>
                    <a:gd name="connsiteX5" fmla="*/ 2645231 w 3119744"/>
                    <a:gd name="connsiteY5" fmla="*/ 2787145 h 3384702"/>
                    <a:gd name="connsiteX6" fmla="*/ 319045 w 3119744"/>
                    <a:gd name="connsiteY6" fmla="*/ 2458116 h 3384702"/>
                    <a:gd name="connsiteX7" fmla="*/ 90445 w 3119744"/>
                    <a:gd name="connsiteY7" fmla="*/ 2181890 h 3384702"/>
                    <a:gd name="connsiteX8" fmla="*/ 0 w 3119744"/>
                    <a:gd name="connsiteY8" fmla="*/ 1034545 h 3384702"/>
                    <a:gd name="connsiteX9" fmla="*/ 0 w 3119744"/>
                    <a:gd name="connsiteY9" fmla="*/ 0 h 3384702"/>
                    <a:gd name="connsiteX0" fmla="*/ 0 w 3126940"/>
                    <a:gd name="connsiteY0" fmla="*/ 0 h 3384702"/>
                    <a:gd name="connsiteX1" fmla="*/ 1664156 w 3126940"/>
                    <a:gd name="connsiteY1" fmla="*/ 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  <a:gd name="connsiteX0" fmla="*/ 0 w 3126940"/>
                    <a:gd name="connsiteY0" fmla="*/ 837 h 3385539"/>
                    <a:gd name="connsiteX1" fmla="*/ 1664156 w 3126940"/>
                    <a:gd name="connsiteY1" fmla="*/ 837 h 3385539"/>
                    <a:gd name="connsiteX2" fmla="*/ 2719346 w 3126940"/>
                    <a:gd name="connsiteY2" fmla="*/ 706354 h 3385539"/>
                    <a:gd name="connsiteX3" fmla="*/ 3119395 w 3126940"/>
                    <a:gd name="connsiteY3" fmla="*/ 1668379 h 3385539"/>
                    <a:gd name="connsiteX4" fmla="*/ 2677435 w 3126940"/>
                    <a:gd name="connsiteY4" fmla="*/ 2891389 h 3385539"/>
                    <a:gd name="connsiteX5" fmla="*/ 2645231 w 3126940"/>
                    <a:gd name="connsiteY5" fmla="*/ 2787982 h 3385539"/>
                    <a:gd name="connsiteX6" fmla="*/ 319045 w 3126940"/>
                    <a:gd name="connsiteY6" fmla="*/ 2458953 h 3385539"/>
                    <a:gd name="connsiteX7" fmla="*/ 90445 w 3126940"/>
                    <a:gd name="connsiteY7" fmla="*/ 2182727 h 3385539"/>
                    <a:gd name="connsiteX8" fmla="*/ 0 w 3126940"/>
                    <a:gd name="connsiteY8" fmla="*/ 1035382 h 3385539"/>
                    <a:gd name="connsiteX9" fmla="*/ 0 w 3126940"/>
                    <a:gd name="connsiteY9" fmla="*/ 837 h 3385539"/>
                    <a:gd name="connsiteX0" fmla="*/ 0 w 3126940"/>
                    <a:gd name="connsiteY0" fmla="*/ 740 h 3385442"/>
                    <a:gd name="connsiteX1" fmla="*/ 1664156 w 3126940"/>
                    <a:gd name="connsiteY1" fmla="*/ 740 h 3385442"/>
                    <a:gd name="connsiteX2" fmla="*/ 2719346 w 3126940"/>
                    <a:gd name="connsiteY2" fmla="*/ 706257 h 3385442"/>
                    <a:gd name="connsiteX3" fmla="*/ 3119395 w 3126940"/>
                    <a:gd name="connsiteY3" fmla="*/ 1668282 h 3385442"/>
                    <a:gd name="connsiteX4" fmla="*/ 2677435 w 3126940"/>
                    <a:gd name="connsiteY4" fmla="*/ 2891292 h 3385442"/>
                    <a:gd name="connsiteX5" fmla="*/ 2645231 w 3126940"/>
                    <a:gd name="connsiteY5" fmla="*/ 2787885 h 3385442"/>
                    <a:gd name="connsiteX6" fmla="*/ 319045 w 3126940"/>
                    <a:gd name="connsiteY6" fmla="*/ 2458856 h 3385442"/>
                    <a:gd name="connsiteX7" fmla="*/ 90445 w 3126940"/>
                    <a:gd name="connsiteY7" fmla="*/ 2182630 h 3385442"/>
                    <a:gd name="connsiteX8" fmla="*/ 0 w 3126940"/>
                    <a:gd name="connsiteY8" fmla="*/ 1035285 h 3385442"/>
                    <a:gd name="connsiteX9" fmla="*/ 0 w 3126940"/>
                    <a:gd name="connsiteY9" fmla="*/ 740 h 3385442"/>
                    <a:gd name="connsiteX0" fmla="*/ 0 w 3126940"/>
                    <a:gd name="connsiteY0" fmla="*/ 0 h 3384702"/>
                    <a:gd name="connsiteX1" fmla="*/ 1542236 w 3126940"/>
                    <a:gd name="connsiteY1" fmla="*/ 3810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  <a:gd name="connsiteX0" fmla="*/ 0 w 3126940"/>
                    <a:gd name="connsiteY0" fmla="*/ 0 h 3384702"/>
                    <a:gd name="connsiteX1" fmla="*/ 1542236 w 3126940"/>
                    <a:gd name="connsiteY1" fmla="*/ 3810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26940" h="3384702">
                      <a:moveTo>
                        <a:pt x="0" y="0"/>
                      </a:moveTo>
                      <a:lnTo>
                        <a:pt x="1542236" y="38100"/>
                      </a:lnTo>
                      <a:cubicBezTo>
                        <a:pt x="1812686" y="-115348"/>
                        <a:pt x="2647016" y="538925"/>
                        <a:pt x="2719346" y="705517"/>
                      </a:cubicBezTo>
                      <a:cubicBezTo>
                        <a:pt x="2370096" y="635667"/>
                        <a:pt x="3214645" y="1178592"/>
                        <a:pt x="3119395" y="1667542"/>
                      </a:cubicBezTo>
                      <a:cubicBezTo>
                        <a:pt x="2886985" y="1397032"/>
                        <a:pt x="3227345" y="2068862"/>
                        <a:pt x="2677435" y="2890552"/>
                      </a:cubicBezTo>
                      <a:lnTo>
                        <a:pt x="2645231" y="2787145"/>
                      </a:lnTo>
                      <a:cubicBezTo>
                        <a:pt x="1561861" y="4137969"/>
                        <a:pt x="338790" y="2828142"/>
                        <a:pt x="319045" y="2458116"/>
                      </a:cubicBezTo>
                      <a:cubicBezTo>
                        <a:pt x="306345" y="2635916"/>
                        <a:pt x="115845" y="2296190"/>
                        <a:pt x="90445" y="2181890"/>
                      </a:cubicBezTo>
                      <a:lnTo>
                        <a:pt x="0" y="10345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21">
                  <a:extLst>
                    <a:ext uri="{FF2B5EF4-FFF2-40B4-BE49-F238E27FC236}">
                      <a16:creationId xmlns:a16="http://schemas.microsoft.com/office/drawing/2014/main" id="{33F20DBD-F4C4-4549-89DD-59C3F7A020DA}"/>
                    </a:ext>
                  </a:extLst>
                </p:cNvPr>
                <p:cNvSpPr/>
                <p:nvPr/>
              </p:nvSpPr>
              <p:spPr>
                <a:xfrm>
                  <a:off x="4306449" y="2289468"/>
                  <a:ext cx="787686" cy="1787232"/>
                </a:xfrm>
                <a:custGeom>
                  <a:avLst/>
                  <a:gdLst>
                    <a:gd name="connsiteX0" fmla="*/ 0 w 510301"/>
                    <a:gd name="connsiteY0" fmla="*/ 0 h 1339557"/>
                    <a:gd name="connsiteX1" fmla="*/ 510301 w 510301"/>
                    <a:gd name="connsiteY1" fmla="*/ 0 h 1339557"/>
                    <a:gd name="connsiteX2" fmla="*/ 510301 w 510301"/>
                    <a:gd name="connsiteY2" fmla="*/ 1339557 h 1339557"/>
                    <a:gd name="connsiteX3" fmla="*/ 0 w 510301"/>
                    <a:gd name="connsiteY3" fmla="*/ 1339557 h 1339557"/>
                    <a:gd name="connsiteX4" fmla="*/ 0 w 510301"/>
                    <a:gd name="connsiteY4" fmla="*/ 0 h 133955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0 w 567451"/>
                    <a:gd name="connsiteY4" fmla="*/ 0 h 154910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1457 w 567451"/>
                    <a:gd name="connsiteY4" fmla="*/ 1177632 h 1549107"/>
                    <a:gd name="connsiteX5" fmla="*/ 0 w 567451"/>
                    <a:gd name="connsiteY5" fmla="*/ 0 h 1549107"/>
                    <a:gd name="connsiteX0" fmla="*/ 0 w 567451"/>
                    <a:gd name="connsiteY0" fmla="*/ 0 h 1815807"/>
                    <a:gd name="connsiteX1" fmla="*/ 567451 w 567451"/>
                    <a:gd name="connsiteY1" fmla="*/ 209550 h 1815807"/>
                    <a:gd name="connsiteX2" fmla="*/ 567451 w 567451"/>
                    <a:gd name="connsiteY2" fmla="*/ 1549107 h 1815807"/>
                    <a:gd name="connsiteX3" fmla="*/ 561975 w 567451"/>
                    <a:gd name="connsiteY3" fmla="*/ 1815807 h 1815807"/>
                    <a:gd name="connsiteX4" fmla="*/ 1457 w 567451"/>
                    <a:gd name="connsiteY4" fmla="*/ 1177632 h 1815807"/>
                    <a:gd name="connsiteX5" fmla="*/ 0 w 567451"/>
                    <a:gd name="connsiteY5" fmla="*/ 0 h 1815807"/>
                    <a:gd name="connsiteX0" fmla="*/ 121796 w 689247"/>
                    <a:gd name="connsiteY0" fmla="*/ 0 h 1815807"/>
                    <a:gd name="connsiteX1" fmla="*/ 689247 w 689247"/>
                    <a:gd name="connsiteY1" fmla="*/ 209550 h 1815807"/>
                    <a:gd name="connsiteX2" fmla="*/ 689247 w 689247"/>
                    <a:gd name="connsiteY2" fmla="*/ 1549107 h 1815807"/>
                    <a:gd name="connsiteX3" fmla="*/ 683771 w 689247"/>
                    <a:gd name="connsiteY3" fmla="*/ 1815807 h 1815807"/>
                    <a:gd name="connsiteX4" fmla="*/ 123253 w 689247"/>
                    <a:gd name="connsiteY4" fmla="*/ 1177632 h 1815807"/>
                    <a:gd name="connsiteX5" fmla="*/ 121796 w 689247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402920 w 698195"/>
                    <a:gd name="connsiteY1" fmla="*/ 180975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2719"/>
                    <a:gd name="connsiteY0" fmla="*/ 0 h 1815807"/>
                    <a:gd name="connsiteX1" fmla="*/ 402920 w 692719"/>
                    <a:gd name="connsiteY1" fmla="*/ 180975 h 1815807"/>
                    <a:gd name="connsiteX2" fmla="*/ 692719 w 692719"/>
                    <a:gd name="connsiteY2" fmla="*/ 1815807 h 1815807"/>
                    <a:gd name="connsiteX3" fmla="*/ 132201 w 692719"/>
                    <a:gd name="connsiteY3" fmla="*/ 1177632 h 1815807"/>
                    <a:gd name="connsiteX4" fmla="*/ 130744 w 692719"/>
                    <a:gd name="connsiteY4" fmla="*/ 0 h 1815807"/>
                    <a:gd name="connsiteX0" fmla="*/ 130744 w 797535"/>
                    <a:gd name="connsiteY0" fmla="*/ 0 h 1815807"/>
                    <a:gd name="connsiteX1" fmla="*/ 402920 w 797535"/>
                    <a:gd name="connsiteY1" fmla="*/ 180975 h 1815807"/>
                    <a:gd name="connsiteX2" fmla="*/ 692719 w 797535"/>
                    <a:gd name="connsiteY2" fmla="*/ 1815807 h 1815807"/>
                    <a:gd name="connsiteX3" fmla="*/ 132201 w 797535"/>
                    <a:gd name="connsiteY3" fmla="*/ 1177632 h 1815807"/>
                    <a:gd name="connsiteX4" fmla="*/ 130744 w 797535"/>
                    <a:gd name="connsiteY4" fmla="*/ 0 h 1815807"/>
                    <a:gd name="connsiteX0" fmla="*/ 130744 w 787686"/>
                    <a:gd name="connsiteY0" fmla="*/ 0 h 1815807"/>
                    <a:gd name="connsiteX1" fmla="*/ 402920 w 787686"/>
                    <a:gd name="connsiteY1" fmla="*/ 180975 h 1815807"/>
                    <a:gd name="connsiteX2" fmla="*/ 692719 w 787686"/>
                    <a:gd name="connsiteY2" fmla="*/ 1815807 h 1815807"/>
                    <a:gd name="connsiteX3" fmla="*/ 132201 w 787686"/>
                    <a:gd name="connsiteY3" fmla="*/ 1177632 h 1815807"/>
                    <a:gd name="connsiteX4" fmla="*/ 130744 w 787686"/>
                    <a:gd name="connsiteY4" fmla="*/ 0 h 1815807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86" h="1787232">
                      <a:moveTo>
                        <a:pt x="130744" y="0"/>
                      </a:moveTo>
                      <a:lnTo>
                        <a:pt x="402920" y="180975"/>
                      </a:lnTo>
                      <a:cubicBezTo>
                        <a:pt x="413795" y="1059294"/>
                        <a:pt x="1015219" y="1508988"/>
                        <a:pt x="692719" y="1787232"/>
                      </a:cubicBezTo>
                      <a:cubicBezTo>
                        <a:pt x="401105" y="1761832"/>
                        <a:pt x="138065" y="1307807"/>
                        <a:pt x="132201" y="1177632"/>
                      </a:cubicBezTo>
                      <a:cubicBezTo>
                        <a:pt x="-144510" y="1185138"/>
                        <a:pt x="93130" y="392544"/>
                        <a:pt x="130744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21">
                  <a:extLst>
                    <a:ext uri="{FF2B5EF4-FFF2-40B4-BE49-F238E27FC236}">
                      <a16:creationId xmlns:a16="http://schemas.microsoft.com/office/drawing/2014/main" id="{C0BF0C12-33EB-4168-A64C-A7A76F047CB1}"/>
                    </a:ext>
                  </a:extLst>
                </p:cNvPr>
                <p:cNvSpPr/>
                <p:nvPr/>
              </p:nvSpPr>
              <p:spPr>
                <a:xfrm rot="509654" flipH="1">
                  <a:off x="5299388" y="2355811"/>
                  <a:ext cx="1031019" cy="1787232"/>
                </a:xfrm>
                <a:custGeom>
                  <a:avLst/>
                  <a:gdLst>
                    <a:gd name="connsiteX0" fmla="*/ 0 w 510301"/>
                    <a:gd name="connsiteY0" fmla="*/ 0 h 1339557"/>
                    <a:gd name="connsiteX1" fmla="*/ 510301 w 510301"/>
                    <a:gd name="connsiteY1" fmla="*/ 0 h 1339557"/>
                    <a:gd name="connsiteX2" fmla="*/ 510301 w 510301"/>
                    <a:gd name="connsiteY2" fmla="*/ 1339557 h 1339557"/>
                    <a:gd name="connsiteX3" fmla="*/ 0 w 510301"/>
                    <a:gd name="connsiteY3" fmla="*/ 1339557 h 1339557"/>
                    <a:gd name="connsiteX4" fmla="*/ 0 w 510301"/>
                    <a:gd name="connsiteY4" fmla="*/ 0 h 133955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0 w 567451"/>
                    <a:gd name="connsiteY4" fmla="*/ 0 h 154910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1457 w 567451"/>
                    <a:gd name="connsiteY4" fmla="*/ 1177632 h 1549107"/>
                    <a:gd name="connsiteX5" fmla="*/ 0 w 567451"/>
                    <a:gd name="connsiteY5" fmla="*/ 0 h 1549107"/>
                    <a:gd name="connsiteX0" fmla="*/ 0 w 567451"/>
                    <a:gd name="connsiteY0" fmla="*/ 0 h 1815807"/>
                    <a:gd name="connsiteX1" fmla="*/ 567451 w 567451"/>
                    <a:gd name="connsiteY1" fmla="*/ 209550 h 1815807"/>
                    <a:gd name="connsiteX2" fmla="*/ 567451 w 567451"/>
                    <a:gd name="connsiteY2" fmla="*/ 1549107 h 1815807"/>
                    <a:gd name="connsiteX3" fmla="*/ 561975 w 567451"/>
                    <a:gd name="connsiteY3" fmla="*/ 1815807 h 1815807"/>
                    <a:gd name="connsiteX4" fmla="*/ 1457 w 567451"/>
                    <a:gd name="connsiteY4" fmla="*/ 1177632 h 1815807"/>
                    <a:gd name="connsiteX5" fmla="*/ 0 w 567451"/>
                    <a:gd name="connsiteY5" fmla="*/ 0 h 1815807"/>
                    <a:gd name="connsiteX0" fmla="*/ 121796 w 689247"/>
                    <a:gd name="connsiteY0" fmla="*/ 0 h 1815807"/>
                    <a:gd name="connsiteX1" fmla="*/ 689247 w 689247"/>
                    <a:gd name="connsiteY1" fmla="*/ 209550 h 1815807"/>
                    <a:gd name="connsiteX2" fmla="*/ 689247 w 689247"/>
                    <a:gd name="connsiteY2" fmla="*/ 1549107 h 1815807"/>
                    <a:gd name="connsiteX3" fmla="*/ 683771 w 689247"/>
                    <a:gd name="connsiteY3" fmla="*/ 1815807 h 1815807"/>
                    <a:gd name="connsiteX4" fmla="*/ 123253 w 689247"/>
                    <a:gd name="connsiteY4" fmla="*/ 1177632 h 1815807"/>
                    <a:gd name="connsiteX5" fmla="*/ 121796 w 689247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402920 w 698195"/>
                    <a:gd name="connsiteY1" fmla="*/ 180975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2719"/>
                    <a:gd name="connsiteY0" fmla="*/ 0 h 1815807"/>
                    <a:gd name="connsiteX1" fmla="*/ 402920 w 692719"/>
                    <a:gd name="connsiteY1" fmla="*/ 180975 h 1815807"/>
                    <a:gd name="connsiteX2" fmla="*/ 692719 w 692719"/>
                    <a:gd name="connsiteY2" fmla="*/ 1815807 h 1815807"/>
                    <a:gd name="connsiteX3" fmla="*/ 132201 w 692719"/>
                    <a:gd name="connsiteY3" fmla="*/ 1177632 h 1815807"/>
                    <a:gd name="connsiteX4" fmla="*/ 130744 w 692719"/>
                    <a:gd name="connsiteY4" fmla="*/ 0 h 1815807"/>
                    <a:gd name="connsiteX0" fmla="*/ 130744 w 797535"/>
                    <a:gd name="connsiteY0" fmla="*/ 0 h 1815807"/>
                    <a:gd name="connsiteX1" fmla="*/ 402920 w 797535"/>
                    <a:gd name="connsiteY1" fmla="*/ 180975 h 1815807"/>
                    <a:gd name="connsiteX2" fmla="*/ 692719 w 797535"/>
                    <a:gd name="connsiteY2" fmla="*/ 1815807 h 1815807"/>
                    <a:gd name="connsiteX3" fmla="*/ 132201 w 797535"/>
                    <a:gd name="connsiteY3" fmla="*/ 1177632 h 1815807"/>
                    <a:gd name="connsiteX4" fmla="*/ 130744 w 797535"/>
                    <a:gd name="connsiteY4" fmla="*/ 0 h 1815807"/>
                    <a:gd name="connsiteX0" fmla="*/ 130744 w 787686"/>
                    <a:gd name="connsiteY0" fmla="*/ 0 h 1815807"/>
                    <a:gd name="connsiteX1" fmla="*/ 402920 w 787686"/>
                    <a:gd name="connsiteY1" fmla="*/ 180975 h 1815807"/>
                    <a:gd name="connsiteX2" fmla="*/ 692719 w 787686"/>
                    <a:gd name="connsiteY2" fmla="*/ 1815807 h 1815807"/>
                    <a:gd name="connsiteX3" fmla="*/ 132201 w 787686"/>
                    <a:gd name="connsiteY3" fmla="*/ 1177632 h 1815807"/>
                    <a:gd name="connsiteX4" fmla="*/ 130744 w 787686"/>
                    <a:gd name="connsiteY4" fmla="*/ 0 h 1815807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86" h="1787232">
                      <a:moveTo>
                        <a:pt x="130744" y="0"/>
                      </a:moveTo>
                      <a:lnTo>
                        <a:pt x="402920" y="180975"/>
                      </a:lnTo>
                      <a:cubicBezTo>
                        <a:pt x="413795" y="1059294"/>
                        <a:pt x="1015219" y="1508988"/>
                        <a:pt x="692719" y="1787232"/>
                      </a:cubicBezTo>
                      <a:cubicBezTo>
                        <a:pt x="401105" y="1761832"/>
                        <a:pt x="138065" y="1307807"/>
                        <a:pt x="132201" y="1177632"/>
                      </a:cubicBezTo>
                      <a:cubicBezTo>
                        <a:pt x="-144510" y="1185138"/>
                        <a:pt x="93130" y="392544"/>
                        <a:pt x="130744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24">
                  <a:extLst>
                    <a:ext uri="{FF2B5EF4-FFF2-40B4-BE49-F238E27FC236}">
                      <a16:creationId xmlns:a16="http://schemas.microsoft.com/office/drawing/2014/main" id="{E317130C-70FC-481D-8D53-E4EC8E834578}"/>
                    </a:ext>
                  </a:extLst>
                </p:cNvPr>
                <p:cNvSpPr/>
                <p:nvPr/>
              </p:nvSpPr>
              <p:spPr>
                <a:xfrm rot="21227545">
                  <a:off x="6223302" y="3837671"/>
                  <a:ext cx="1199172" cy="1645374"/>
                </a:xfrm>
                <a:custGeom>
                  <a:avLst/>
                  <a:gdLst>
                    <a:gd name="connsiteX0" fmla="*/ 0 w 571500"/>
                    <a:gd name="connsiteY0" fmla="*/ 0 h 1143000"/>
                    <a:gd name="connsiteX1" fmla="*/ 571500 w 571500"/>
                    <a:gd name="connsiteY1" fmla="*/ 0 h 1143000"/>
                    <a:gd name="connsiteX2" fmla="*/ 571500 w 571500"/>
                    <a:gd name="connsiteY2" fmla="*/ 1143000 h 1143000"/>
                    <a:gd name="connsiteX3" fmla="*/ 0 w 571500"/>
                    <a:gd name="connsiteY3" fmla="*/ 1143000 h 1143000"/>
                    <a:gd name="connsiteX4" fmla="*/ 0 w 571500"/>
                    <a:gd name="connsiteY4" fmla="*/ 0 h 1143000"/>
                    <a:gd name="connsiteX0" fmla="*/ 182880 w 571500"/>
                    <a:gd name="connsiteY0" fmla="*/ 0 h 1386840"/>
                    <a:gd name="connsiteX1" fmla="*/ 571500 w 571500"/>
                    <a:gd name="connsiteY1" fmla="*/ 243840 h 1386840"/>
                    <a:gd name="connsiteX2" fmla="*/ 571500 w 571500"/>
                    <a:gd name="connsiteY2" fmla="*/ 1386840 h 1386840"/>
                    <a:gd name="connsiteX3" fmla="*/ 0 w 571500"/>
                    <a:gd name="connsiteY3" fmla="*/ 1386840 h 1386840"/>
                    <a:gd name="connsiteX4" fmla="*/ 182880 w 571500"/>
                    <a:gd name="connsiteY4" fmla="*/ 0 h 1386840"/>
                    <a:gd name="connsiteX0" fmla="*/ 267474 w 656094"/>
                    <a:gd name="connsiteY0" fmla="*/ 0 h 1386840"/>
                    <a:gd name="connsiteX1" fmla="*/ 656094 w 656094"/>
                    <a:gd name="connsiteY1" fmla="*/ 243840 h 1386840"/>
                    <a:gd name="connsiteX2" fmla="*/ 656094 w 656094"/>
                    <a:gd name="connsiteY2" fmla="*/ 1386840 h 1386840"/>
                    <a:gd name="connsiteX3" fmla="*/ 84594 w 656094"/>
                    <a:gd name="connsiteY3" fmla="*/ 1386840 h 1386840"/>
                    <a:gd name="connsiteX4" fmla="*/ 267474 w 656094"/>
                    <a:gd name="connsiteY4" fmla="*/ 0 h 1386840"/>
                    <a:gd name="connsiteX0" fmla="*/ 558392 w 947012"/>
                    <a:gd name="connsiteY0" fmla="*/ 0 h 1386840"/>
                    <a:gd name="connsiteX1" fmla="*/ 947012 w 947012"/>
                    <a:gd name="connsiteY1" fmla="*/ 243840 h 1386840"/>
                    <a:gd name="connsiteX2" fmla="*/ 947012 w 947012"/>
                    <a:gd name="connsiteY2" fmla="*/ 1386840 h 1386840"/>
                    <a:gd name="connsiteX3" fmla="*/ 375512 w 947012"/>
                    <a:gd name="connsiteY3" fmla="*/ 1386840 h 1386840"/>
                    <a:gd name="connsiteX4" fmla="*/ 2132 w 947012"/>
                    <a:gd name="connsiteY4" fmla="*/ 1173480 h 1386840"/>
                    <a:gd name="connsiteX5" fmla="*/ 558392 w 947012"/>
                    <a:gd name="connsiteY5" fmla="*/ 0 h 1386840"/>
                    <a:gd name="connsiteX0" fmla="*/ 593354 w 981974"/>
                    <a:gd name="connsiteY0" fmla="*/ 0 h 1386840"/>
                    <a:gd name="connsiteX1" fmla="*/ 981974 w 981974"/>
                    <a:gd name="connsiteY1" fmla="*/ 243840 h 1386840"/>
                    <a:gd name="connsiteX2" fmla="*/ 981974 w 981974"/>
                    <a:gd name="connsiteY2" fmla="*/ 1386840 h 1386840"/>
                    <a:gd name="connsiteX3" fmla="*/ 410474 w 981974"/>
                    <a:gd name="connsiteY3" fmla="*/ 1386840 h 1386840"/>
                    <a:gd name="connsiteX4" fmla="*/ 37094 w 981974"/>
                    <a:gd name="connsiteY4" fmla="*/ 1173480 h 1386840"/>
                    <a:gd name="connsiteX5" fmla="*/ 593354 w 981974"/>
                    <a:gd name="connsiteY5" fmla="*/ 0 h 1386840"/>
                    <a:gd name="connsiteX0" fmla="*/ 592694 w 981314"/>
                    <a:gd name="connsiteY0" fmla="*/ 0 h 1386840"/>
                    <a:gd name="connsiteX1" fmla="*/ 981314 w 981314"/>
                    <a:gd name="connsiteY1" fmla="*/ 243840 h 1386840"/>
                    <a:gd name="connsiteX2" fmla="*/ 981314 w 981314"/>
                    <a:gd name="connsiteY2" fmla="*/ 1386840 h 1386840"/>
                    <a:gd name="connsiteX3" fmla="*/ 409814 w 981314"/>
                    <a:gd name="connsiteY3" fmla="*/ 1386840 h 1386840"/>
                    <a:gd name="connsiteX4" fmla="*/ 36434 w 981314"/>
                    <a:gd name="connsiteY4" fmla="*/ 1173480 h 1386840"/>
                    <a:gd name="connsiteX5" fmla="*/ 592694 w 981314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00200"/>
                    <a:gd name="connsiteX1" fmla="*/ 1054392 w 1199172"/>
                    <a:gd name="connsiteY1" fmla="*/ 243840 h 1600200"/>
                    <a:gd name="connsiteX2" fmla="*/ 1199172 w 1199172"/>
                    <a:gd name="connsiteY2" fmla="*/ 1196340 h 1600200"/>
                    <a:gd name="connsiteX3" fmla="*/ 574332 w 1199172"/>
                    <a:gd name="connsiteY3" fmla="*/ 1600200 h 1600200"/>
                    <a:gd name="connsiteX4" fmla="*/ 460032 w 1199172"/>
                    <a:gd name="connsiteY4" fmla="*/ 1562100 h 1600200"/>
                    <a:gd name="connsiteX5" fmla="*/ 33312 w 1199172"/>
                    <a:gd name="connsiteY5" fmla="*/ 1249680 h 1600200"/>
                    <a:gd name="connsiteX6" fmla="*/ 665772 w 1199172"/>
                    <a:gd name="connsiteY6" fmla="*/ 0 h 1600200"/>
                    <a:gd name="connsiteX0" fmla="*/ 665772 w 1199172"/>
                    <a:gd name="connsiteY0" fmla="*/ 0 h 1568450"/>
                    <a:gd name="connsiteX1" fmla="*/ 1054392 w 1199172"/>
                    <a:gd name="connsiteY1" fmla="*/ 243840 h 1568450"/>
                    <a:gd name="connsiteX2" fmla="*/ 1199172 w 1199172"/>
                    <a:gd name="connsiteY2" fmla="*/ 1196340 h 1568450"/>
                    <a:gd name="connsiteX3" fmla="*/ 618782 w 1199172"/>
                    <a:gd name="connsiteY3" fmla="*/ 1568450 h 1568450"/>
                    <a:gd name="connsiteX4" fmla="*/ 460032 w 1199172"/>
                    <a:gd name="connsiteY4" fmla="*/ 1562100 h 1568450"/>
                    <a:gd name="connsiteX5" fmla="*/ 33312 w 1199172"/>
                    <a:gd name="connsiteY5" fmla="*/ 1249680 h 1568450"/>
                    <a:gd name="connsiteX6" fmla="*/ 665772 w 1199172"/>
                    <a:gd name="connsiteY6" fmla="*/ 0 h 1568450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172" h="1645374">
                      <a:moveTo>
                        <a:pt x="665772" y="0"/>
                      </a:moveTo>
                      <a:lnTo>
                        <a:pt x="1054392" y="243840"/>
                      </a:lnTo>
                      <a:lnTo>
                        <a:pt x="1199172" y="1196340"/>
                      </a:lnTo>
                      <a:cubicBezTo>
                        <a:pt x="909612" y="1582420"/>
                        <a:pt x="706412" y="1639570"/>
                        <a:pt x="618782" y="1568450"/>
                      </a:cubicBezTo>
                      <a:cubicBezTo>
                        <a:pt x="400765" y="1744133"/>
                        <a:pt x="512949" y="1564217"/>
                        <a:pt x="460032" y="1562100"/>
                      </a:cubicBezTo>
                      <a:cubicBezTo>
                        <a:pt x="117132" y="1493520"/>
                        <a:pt x="147612" y="909320"/>
                        <a:pt x="33312" y="1249680"/>
                      </a:cubicBezTo>
                      <a:cubicBezTo>
                        <a:pt x="-164808" y="294640"/>
                        <a:pt x="581952" y="45720"/>
                        <a:pt x="665772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27">
                  <a:extLst>
                    <a:ext uri="{FF2B5EF4-FFF2-40B4-BE49-F238E27FC236}">
                      <a16:creationId xmlns:a16="http://schemas.microsoft.com/office/drawing/2014/main" id="{E6CA6805-5517-480A-BB31-C046A3775076}"/>
                    </a:ext>
                  </a:extLst>
                </p:cNvPr>
                <p:cNvSpPr/>
                <p:nvPr/>
              </p:nvSpPr>
              <p:spPr>
                <a:xfrm rot="1485440">
                  <a:off x="5073307" y="3904227"/>
                  <a:ext cx="482037" cy="485775"/>
                </a:xfrm>
                <a:custGeom>
                  <a:avLst/>
                  <a:gdLst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79009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62340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96848"/>
                    <a:gd name="connsiteY0" fmla="*/ 0 h 305807"/>
                    <a:gd name="connsiteX1" fmla="*/ 279009 w 296848"/>
                    <a:gd name="connsiteY1" fmla="*/ 0 h 305807"/>
                    <a:gd name="connsiteX2" fmla="*/ 262340 w 296848"/>
                    <a:gd name="connsiteY2" fmla="*/ 294644 h 305807"/>
                    <a:gd name="connsiteX3" fmla="*/ 0 w 296848"/>
                    <a:gd name="connsiteY3" fmla="*/ 294644 h 305807"/>
                    <a:gd name="connsiteX4" fmla="*/ 0 w 296848"/>
                    <a:gd name="connsiteY4" fmla="*/ 0 h 305807"/>
                    <a:gd name="connsiteX0" fmla="*/ 0 w 286555"/>
                    <a:gd name="connsiteY0" fmla="*/ 0 h 363583"/>
                    <a:gd name="connsiteX1" fmla="*/ 279009 w 286555"/>
                    <a:gd name="connsiteY1" fmla="*/ 0 h 363583"/>
                    <a:gd name="connsiteX2" fmla="*/ 245671 w 286555"/>
                    <a:gd name="connsiteY2" fmla="*/ 354175 h 363583"/>
                    <a:gd name="connsiteX3" fmla="*/ 0 w 286555"/>
                    <a:gd name="connsiteY3" fmla="*/ 294644 h 363583"/>
                    <a:gd name="connsiteX4" fmla="*/ 0 w 286555"/>
                    <a:gd name="connsiteY4" fmla="*/ 0 h 363583"/>
                    <a:gd name="connsiteX0" fmla="*/ 0 w 305527"/>
                    <a:gd name="connsiteY0" fmla="*/ 0 h 359099"/>
                    <a:gd name="connsiteX1" fmla="*/ 279009 w 305527"/>
                    <a:gd name="connsiteY1" fmla="*/ 0 h 359099"/>
                    <a:gd name="connsiteX2" fmla="*/ 245671 w 305527"/>
                    <a:gd name="connsiteY2" fmla="*/ 354175 h 359099"/>
                    <a:gd name="connsiteX3" fmla="*/ 0 w 305527"/>
                    <a:gd name="connsiteY3" fmla="*/ 294644 h 359099"/>
                    <a:gd name="connsiteX4" fmla="*/ 0 w 305527"/>
                    <a:gd name="connsiteY4" fmla="*/ 0 h 359099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0 w 305527"/>
                    <a:gd name="connsiteY4" fmla="*/ 294644 h 466725"/>
                    <a:gd name="connsiteX5" fmla="*/ 0 w 305527"/>
                    <a:gd name="connsiteY5" fmla="*/ 0 h 466725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40884 w 305527"/>
                    <a:gd name="connsiteY4" fmla="*/ 354806 h 466725"/>
                    <a:gd name="connsiteX5" fmla="*/ 0 w 305527"/>
                    <a:gd name="connsiteY5" fmla="*/ 294644 h 466725"/>
                    <a:gd name="connsiteX6" fmla="*/ 0 w 305527"/>
                    <a:gd name="connsiteY6" fmla="*/ 0 h 466725"/>
                    <a:gd name="connsiteX0" fmla="*/ 2381 w 307908"/>
                    <a:gd name="connsiteY0" fmla="*/ 0 h 466725"/>
                    <a:gd name="connsiteX1" fmla="*/ 281390 w 307908"/>
                    <a:gd name="connsiteY1" fmla="*/ 0 h 466725"/>
                    <a:gd name="connsiteX2" fmla="*/ 248052 w 307908"/>
                    <a:gd name="connsiteY2" fmla="*/ 354175 h 466725"/>
                    <a:gd name="connsiteX3" fmla="*/ 119465 w 307908"/>
                    <a:gd name="connsiteY3" fmla="*/ 466725 h 466725"/>
                    <a:gd name="connsiteX4" fmla="*/ 43265 w 307908"/>
                    <a:gd name="connsiteY4" fmla="*/ 354806 h 466725"/>
                    <a:gd name="connsiteX5" fmla="*/ 0 w 307908"/>
                    <a:gd name="connsiteY5" fmla="*/ 297025 h 466725"/>
                    <a:gd name="connsiteX6" fmla="*/ 2381 w 307908"/>
                    <a:gd name="connsiteY6" fmla="*/ 0 h 466725"/>
                    <a:gd name="connsiteX0" fmla="*/ 13135 w 318662"/>
                    <a:gd name="connsiteY0" fmla="*/ 0 h 466725"/>
                    <a:gd name="connsiteX1" fmla="*/ 292144 w 318662"/>
                    <a:gd name="connsiteY1" fmla="*/ 0 h 466725"/>
                    <a:gd name="connsiteX2" fmla="*/ 258806 w 318662"/>
                    <a:gd name="connsiteY2" fmla="*/ 354175 h 466725"/>
                    <a:gd name="connsiteX3" fmla="*/ 130219 w 318662"/>
                    <a:gd name="connsiteY3" fmla="*/ 466725 h 466725"/>
                    <a:gd name="connsiteX4" fmla="*/ 54019 w 318662"/>
                    <a:gd name="connsiteY4" fmla="*/ 354806 h 466725"/>
                    <a:gd name="connsiteX5" fmla="*/ 13135 w 318662"/>
                    <a:gd name="connsiteY5" fmla="*/ 0 h 466725"/>
                    <a:gd name="connsiteX0" fmla="*/ 45628 w 351155"/>
                    <a:gd name="connsiteY0" fmla="*/ 0 h 466725"/>
                    <a:gd name="connsiteX1" fmla="*/ 324637 w 351155"/>
                    <a:gd name="connsiteY1" fmla="*/ 0 h 466725"/>
                    <a:gd name="connsiteX2" fmla="*/ 291299 w 351155"/>
                    <a:gd name="connsiteY2" fmla="*/ 354175 h 466725"/>
                    <a:gd name="connsiteX3" fmla="*/ 162712 w 351155"/>
                    <a:gd name="connsiteY3" fmla="*/ 466725 h 466725"/>
                    <a:gd name="connsiteX4" fmla="*/ 86512 w 351155"/>
                    <a:gd name="connsiteY4" fmla="*/ 354806 h 466725"/>
                    <a:gd name="connsiteX5" fmla="*/ 45628 w 351155"/>
                    <a:gd name="connsiteY5" fmla="*/ 0 h 466725"/>
                    <a:gd name="connsiteX0" fmla="*/ 40625 w 346152"/>
                    <a:gd name="connsiteY0" fmla="*/ 0 h 466725"/>
                    <a:gd name="connsiteX1" fmla="*/ 319634 w 346152"/>
                    <a:gd name="connsiteY1" fmla="*/ 0 h 466725"/>
                    <a:gd name="connsiteX2" fmla="*/ 286296 w 346152"/>
                    <a:gd name="connsiteY2" fmla="*/ 354175 h 466725"/>
                    <a:gd name="connsiteX3" fmla="*/ 157709 w 346152"/>
                    <a:gd name="connsiteY3" fmla="*/ 466725 h 466725"/>
                    <a:gd name="connsiteX4" fmla="*/ 81509 w 346152"/>
                    <a:gd name="connsiteY4" fmla="*/ 354806 h 466725"/>
                    <a:gd name="connsiteX5" fmla="*/ 40625 w 346152"/>
                    <a:gd name="connsiteY5" fmla="*/ 0 h 466725"/>
                    <a:gd name="connsiteX0" fmla="*/ 25333 w 361816"/>
                    <a:gd name="connsiteY0" fmla="*/ 0 h 473869"/>
                    <a:gd name="connsiteX1" fmla="*/ 335298 w 361816"/>
                    <a:gd name="connsiteY1" fmla="*/ 7144 h 473869"/>
                    <a:gd name="connsiteX2" fmla="*/ 301960 w 361816"/>
                    <a:gd name="connsiteY2" fmla="*/ 361319 h 473869"/>
                    <a:gd name="connsiteX3" fmla="*/ 173373 w 361816"/>
                    <a:gd name="connsiteY3" fmla="*/ 473869 h 473869"/>
                    <a:gd name="connsiteX4" fmla="*/ 97173 w 361816"/>
                    <a:gd name="connsiteY4" fmla="*/ 361950 h 473869"/>
                    <a:gd name="connsiteX5" fmla="*/ 25333 w 361816"/>
                    <a:gd name="connsiteY5" fmla="*/ 0 h 473869"/>
                    <a:gd name="connsiteX0" fmla="*/ 6988 w 343471"/>
                    <a:gd name="connsiteY0" fmla="*/ 0 h 473869"/>
                    <a:gd name="connsiteX1" fmla="*/ 316953 w 343471"/>
                    <a:gd name="connsiteY1" fmla="*/ 7144 h 473869"/>
                    <a:gd name="connsiteX2" fmla="*/ 283615 w 343471"/>
                    <a:gd name="connsiteY2" fmla="*/ 361319 h 473869"/>
                    <a:gd name="connsiteX3" fmla="*/ 155028 w 343471"/>
                    <a:gd name="connsiteY3" fmla="*/ 473869 h 473869"/>
                    <a:gd name="connsiteX4" fmla="*/ 78828 w 343471"/>
                    <a:gd name="connsiteY4" fmla="*/ 361950 h 473869"/>
                    <a:gd name="connsiteX5" fmla="*/ 6988 w 343471"/>
                    <a:gd name="connsiteY5" fmla="*/ 0 h 473869"/>
                    <a:gd name="connsiteX0" fmla="*/ 23612 w 360095"/>
                    <a:gd name="connsiteY0" fmla="*/ 0 h 473869"/>
                    <a:gd name="connsiteX1" fmla="*/ 333577 w 360095"/>
                    <a:gd name="connsiteY1" fmla="*/ 7144 h 473869"/>
                    <a:gd name="connsiteX2" fmla="*/ 300239 w 360095"/>
                    <a:gd name="connsiteY2" fmla="*/ 361319 h 473869"/>
                    <a:gd name="connsiteX3" fmla="*/ 171652 w 360095"/>
                    <a:gd name="connsiteY3" fmla="*/ 473869 h 473869"/>
                    <a:gd name="connsiteX4" fmla="*/ 95452 w 360095"/>
                    <a:gd name="connsiteY4" fmla="*/ 361950 h 473869"/>
                    <a:gd name="connsiteX5" fmla="*/ 23612 w 360095"/>
                    <a:gd name="connsiteY5" fmla="*/ 0 h 473869"/>
                    <a:gd name="connsiteX0" fmla="*/ 15198 w 351681"/>
                    <a:gd name="connsiteY0" fmla="*/ 0 h 473869"/>
                    <a:gd name="connsiteX1" fmla="*/ 325163 w 351681"/>
                    <a:gd name="connsiteY1" fmla="*/ 7144 h 473869"/>
                    <a:gd name="connsiteX2" fmla="*/ 291825 w 351681"/>
                    <a:gd name="connsiteY2" fmla="*/ 361319 h 473869"/>
                    <a:gd name="connsiteX3" fmla="*/ 163238 w 351681"/>
                    <a:gd name="connsiteY3" fmla="*/ 473869 h 473869"/>
                    <a:gd name="connsiteX4" fmla="*/ 87038 w 351681"/>
                    <a:gd name="connsiteY4" fmla="*/ 361950 h 473869"/>
                    <a:gd name="connsiteX5" fmla="*/ 15198 w 351681"/>
                    <a:gd name="connsiteY5" fmla="*/ 0 h 473869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1681" h="485775">
                      <a:moveTo>
                        <a:pt x="15198" y="11906"/>
                      </a:moveTo>
                      <a:lnTo>
                        <a:pt x="325163" y="0"/>
                      </a:lnTo>
                      <a:cubicBezTo>
                        <a:pt x="319607" y="98215"/>
                        <a:pt x="406919" y="420266"/>
                        <a:pt x="291825" y="373225"/>
                      </a:cubicBezTo>
                      <a:cubicBezTo>
                        <a:pt x="256106" y="362323"/>
                        <a:pt x="320401" y="449052"/>
                        <a:pt x="163238" y="485775"/>
                      </a:cubicBezTo>
                      <a:cubicBezTo>
                        <a:pt x="52113" y="474371"/>
                        <a:pt x="106552" y="402536"/>
                        <a:pt x="87038" y="373856"/>
                      </a:cubicBezTo>
                      <a:cubicBezTo>
                        <a:pt x="-89639" y="438944"/>
                        <a:pt x="65998" y="199627"/>
                        <a:pt x="15198" y="1190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935A6124-E015-4EC3-A2F3-F8D7E78D75BF}"/>
                    </a:ext>
                  </a:extLst>
                </p:cNvPr>
                <p:cNvGrpSpPr/>
                <p:nvPr/>
              </p:nvGrpSpPr>
              <p:grpSpPr>
                <a:xfrm>
                  <a:off x="4292991" y="323373"/>
                  <a:ext cx="924963" cy="1039552"/>
                  <a:chOff x="4292991" y="323373"/>
                  <a:chExt cx="924963" cy="1039552"/>
                </a:xfrm>
              </p:grpSpPr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68B738B3-A433-4939-AB29-CB438EFEAB15}"/>
                      </a:ext>
                    </a:extLst>
                  </p:cNvPr>
                  <p:cNvSpPr/>
                  <p:nvPr/>
                </p:nvSpPr>
                <p:spPr>
                  <a:xfrm rot="21233681">
                    <a:off x="4292991" y="353275"/>
                    <a:ext cx="914400" cy="1009650"/>
                  </a:xfrm>
                  <a:prstGeom prst="ellipse">
                    <a:avLst/>
                  </a:prstGeom>
                  <a:solidFill>
                    <a:srgbClr val="50464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FDF0FED0-5D86-4D6E-949E-5908EE6D497E}"/>
                      </a:ext>
                    </a:extLst>
                  </p:cNvPr>
                  <p:cNvSpPr/>
                  <p:nvPr/>
                </p:nvSpPr>
                <p:spPr>
                  <a:xfrm rot="21139598">
                    <a:off x="4736704" y="323373"/>
                    <a:ext cx="481250" cy="830010"/>
                  </a:xfrm>
                  <a:custGeom>
                    <a:avLst/>
                    <a:gdLst>
                      <a:gd name="connsiteX0" fmla="*/ 130197 w 298281"/>
                      <a:gd name="connsiteY0" fmla="*/ 0 h 740092"/>
                      <a:gd name="connsiteX1" fmla="*/ 164371 w 298281"/>
                      <a:gd name="connsiteY1" fmla="*/ 31133 h 740092"/>
                      <a:gd name="connsiteX2" fmla="*/ 298281 w 298281"/>
                      <a:gd name="connsiteY2" fmla="*/ 388098 h 740092"/>
                      <a:gd name="connsiteX3" fmla="*/ 220199 w 298281"/>
                      <a:gd name="connsiteY3" fmla="*/ 670350 h 740092"/>
                      <a:gd name="connsiteX4" fmla="*/ 168084 w 298281"/>
                      <a:gd name="connsiteY4" fmla="*/ 740092 h 740092"/>
                      <a:gd name="connsiteX5" fmla="*/ 133911 w 298281"/>
                      <a:gd name="connsiteY5" fmla="*/ 708959 h 740092"/>
                      <a:gd name="connsiteX6" fmla="*/ 0 w 298281"/>
                      <a:gd name="connsiteY6" fmla="*/ 351994 h 740092"/>
                      <a:gd name="connsiteX7" fmla="*/ 78082 w 298281"/>
                      <a:gd name="connsiteY7" fmla="*/ 69741 h 740092"/>
                      <a:gd name="connsiteX8" fmla="*/ 130197 w 298281"/>
                      <a:gd name="connsiteY8" fmla="*/ 0 h 740092"/>
                      <a:gd name="connsiteX0" fmla="*/ 0 w 471391"/>
                      <a:gd name="connsiteY0" fmla="*/ 0 h 830010"/>
                      <a:gd name="connsiteX1" fmla="*/ 337481 w 471391"/>
                      <a:gd name="connsiteY1" fmla="*/ 121051 h 830010"/>
                      <a:gd name="connsiteX2" fmla="*/ 471391 w 471391"/>
                      <a:gd name="connsiteY2" fmla="*/ 478016 h 830010"/>
                      <a:gd name="connsiteX3" fmla="*/ 393309 w 471391"/>
                      <a:gd name="connsiteY3" fmla="*/ 760268 h 830010"/>
                      <a:gd name="connsiteX4" fmla="*/ 341194 w 471391"/>
                      <a:gd name="connsiteY4" fmla="*/ 830010 h 830010"/>
                      <a:gd name="connsiteX5" fmla="*/ 307021 w 471391"/>
                      <a:gd name="connsiteY5" fmla="*/ 798877 h 830010"/>
                      <a:gd name="connsiteX6" fmla="*/ 173110 w 471391"/>
                      <a:gd name="connsiteY6" fmla="*/ 441912 h 830010"/>
                      <a:gd name="connsiteX7" fmla="*/ 251192 w 471391"/>
                      <a:gd name="connsiteY7" fmla="*/ 159659 h 830010"/>
                      <a:gd name="connsiteX8" fmla="*/ 0 w 471391"/>
                      <a:gd name="connsiteY8" fmla="*/ 0 h 830010"/>
                      <a:gd name="connsiteX0" fmla="*/ 3326 w 474717"/>
                      <a:gd name="connsiteY0" fmla="*/ 0 h 830010"/>
                      <a:gd name="connsiteX1" fmla="*/ 340807 w 474717"/>
                      <a:gd name="connsiteY1" fmla="*/ 121051 h 830010"/>
                      <a:gd name="connsiteX2" fmla="*/ 474717 w 474717"/>
                      <a:gd name="connsiteY2" fmla="*/ 478016 h 830010"/>
                      <a:gd name="connsiteX3" fmla="*/ 396635 w 474717"/>
                      <a:gd name="connsiteY3" fmla="*/ 760268 h 830010"/>
                      <a:gd name="connsiteX4" fmla="*/ 344520 w 474717"/>
                      <a:gd name="connsiteY4" fmla="*/ 830010 h 830010"/>
                      <a:gd name="connsiteX5" fmla="*/ 310347 w 474717"/>
                      <a:gd name="connsiteY5" fmla="*/ 798877 h 830010"/>
                      <a:gd name="connsiteX6" fmla="*/ 176436 w 474717"/>
                      <a:gd name="connsiteY6" fmla="*/ 441912 h 830010"/>
                      <a:gd name="connsiteX7" fmla="*/ 3326 w 474717"/>
                      <a:gd name="connsiteY7" fmla="*/ 0 h 830010"/>
                      <a:gd name="connsiteX0" fmla="*/ 75 w 471466"/>
                      <a:gd name="connsiteY0" fmla="*/ 0 h 830010"/>
                      <a:gd name="connsiteX1" fmla="*/ 337556 w 471466"/>
                      <a:gd name="connsiteY1" fmla="*/ 121051 h 830010"/>
                      <a:gd name="connsiteX2" fmla="*/ 471466 w 471466"/>
                      <a:gd name="connsiteY2" fmla="*/ 478016 h 830010"/>
                      <a:gd name="connsiteX3" fmla="*/ 393384 w 471466"/>
                      <a:gd name="connsiteY3" fmla="*/ 760268 h 830010"/>
                      <a:gd name="connsiteX4" fmla="*/ 341269 w 471466"/>
                      <a:gd name="connsiteY4" fmla="*/ 830010 h 830010"/>
                      <a:gd name="connsiteX5" fmla="*/ 307096 w 471466"/>
                      <a:gd name="connsiteY5" fmla="*/ 798877 h 830010"/>
                      <a:gd name="connsiteX6" fmla="*/ 75 w 471466"/>
                      <a:gd name="connsiteY6" fmla="*/ 0 h 830010"/>
                      <a:gd name="connsiteX0" fmla="*/ 68 w 471459"/>
                      <a:gd name="connsiteY0" fmla="*/ 0 h 830010"/>
                      <a:gd name="connsiteX1" fmla="*/ 337549 w 471459"/>
                      <a:gd name="connsiteY1" fmla="*/ 121051 h 830010"/>
                      <a:gd name="connsiteX2" fmla="*/ 471459 w 471459"/>
                      <a:gd name="connsiteY2" fmla="*/ 478016 h 830010"/>
                      <a:gd name="connsiteX3" fmla="*/ 393377 w 471459"/>
                      <a:gd name="connsiteY3" fmla="*/ 760268 h 830010"/>
                      <a:gd name="connsiteX4" fmla="*/ 341262 w 471459"/>
                      <a:gd name="connsiteY4" fmla="*/ 830010 h 830010"/>
                      <a:gd name="connsiteX5" fmla="*/ 307089 w 471459"/>
                      <a:gd name="connsiteY5" fmla="*/ 798877 h 830010"/>
                      <a:gd name="connsiteX6" fmla="*/ 68 w 471459"/>
                      <a:gd name="connsiteY6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10511 w 474881"/>
                      <a:gd name="connsiteY5" fmla="*/ 798877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70 w 474861"/>
                      <a:gd name="connsiteY0" fmla="*/ 0 h 830010"/>
                      <a:gd name="connsiteX1" fmla="*/ 340951 w 474861"/>
                      <a:gd name="connsiteY1" fmla="*/ 121051 h 830010"/>
                      <a:gd name="connsiteX2" fmla="*/ 474861 w 474861"/>
                      <a:gd name="connsiteY2" fmla="*/ 478016 h 830010"/>
                      <a:gd name="connsiteX3" fmla="*/ 396779 w 474861"/>
                      <a:gd name="connsiteY3" fmla="*/ 760268 h 830010"/>
                      <a:gd name="connsiteX4" fmla="*/ 344664 w 474861"/>
                      <a:gd name="connsiteY4" fmla="*/ 830010 h 830010"/>
                      <a:gd name="connsiteX5" fmla="*/ 340914 w 474861"/>
                      <a:gd name="connsiteY5" fmla="*/ 693565 h 830010"/>
                      <a:gd name="connsiteX6" fmla="*/ 215415 w 474861"/>
                      <a:gd name="connsiteY6" fmla="*/ 211956 h 830010"/>
                      <a:gd name="connsiteX7" fmla="*/ 3470 w 474861"/>
                      <a:gd name="connsiteY7" fmla="*/ 0 h 830010"/>
                      <a:gd name="connsiteX0" fmla="*/ 3470 w 482343"/>
                      <a:gd name="connsiteY0" fmla="*/ 0 h 830010"/>
                      <a:gd name="connsiteX1" fmla="*/ 227739 w 482343"/>
                      <a:gd name="connsiteY1" fmla="*/ 45080 h 830010"/>
                      <a:gd name="connsiteX2" fmla="*/ 474861 w 482343"/>
                      <a:gd name="connsiteY2" fmla="*/ 478016 h 830010"/>
                      <a:gd name="connsiteX3" fmla="*/ 396779 w 482343"/>
                      <a:gd name="connsiteY3" fmla="*/ 760268 h 830010"/>
                      <a:gd name="connsiteX4" fmla="*/ 344664 w 482343"/>
                      <a:gd name="connsiteY4" fmla="*/ 830010 h 830010"/>
                      <a:gd name="connsiteX5" fmla="*/ 340914 w 482343"/>
                      <a:gd name="connsiteY5" fmla="*/ 693565 h 830010"/>
                      <a:gd name="connsiteX6" fmla="*/ 215415 w 482343"/>
                      <a:gd name="connsiteY6" fmla="*/ 211956 h 830010"/>
                      <a:gd name="connsiteX7" fmla="*/ 3470 w 482343"/>
                      <a:gd name="connsiteY7" fmla="*/ 0 h 830010"/>
                      <a:gd name="connsiteX0" fmla="*/ 3470 w 475070"/>
                      <a:gd name="connsiteY0" fmla="*/ 0 h 830010"/>
                      <a:gd name="connsiteX1" fmla="*/ 227739 w 475070"/>
                      <a:gd name="connsiteY1" fmla="*/ 45080 h 830010"/>
                      <a:gd name="connsiteX2" fmla="*/ 474861 w 475070"/>
                      <a:gd name="connsiteY2" fmla="*/ 478016 h 830010"/>
                      <a:gd name="connsiteX3" fmla="*/ 396779 w 475070"/>
                      <a:gd name="connsiteY3" fmla="*/ 760268 h 830010"/>
                      <a:gd name="connsiteX4" fmla="*/ 344664 w 475070"/>
                      <a:gd name="connsiteY4" fmla="*/ 830010 h 830010"/>
                      <a:gd name="connsiteX5" fmla="*/ 340914 w 475070"/>
                      <a:gd name="connsiteY5" fmla="*/ 693565 h 830010"/>
                      <a:gd name="connsiteX6" fmla="*/ 215415 w 475070"/>
                      <a:gd name="connsiteY6" fmla="*/ 211956 h 830010"/>
                      <a:gd name="connsiteX7" fmla="*/ 3470 w 475070"/>
                      <a:gd name="connsiteY7" fmla="*/ 0 h 830010"/>
                      <a:gd name="connsiteX0" fmla="*/ 3470 w 497264"/>
                      <a:gd name="connsiteY0" fmla="*/ 0 h 830010"/>
                      <a:gd name="connsiteX1" fmla="*/ 474861 w 497264"/>
                      <a:gd name="connsiteY1" fmla="*/ 478016 h 830010"/>
                      <a:gd name="connsiteX2" fmla="*/ 396779 w 497264"/>
                      <a:gd name="connsiteY2" fmla="*/ 760268 h 830010"/>
                      <a:gd name="connsiteX3" fmla="*/ 344664 w 497264"/>
                      <a:gd name="connsiteY3" fmla="*/ 830010 h 830010"/>
                      <a:gd name="connsiteX4" fmla="*/ 340914 w 497264"/>
                      <a:gd name="connsiteY4" fmla="*/ 693565 h 830010"/>
                      <a:gd name="connsiteX5" fmla="*/ 215415 w 497264"/>
                      <a:gd name="connsiteY5" fmla="*/ 211956 h 830010"/>
                      <a:gd name="connsiteX6" fmla="*/ 3470 w 497264"/>
                      <a:gd name="connsiteY6" fmla="*/ 0 h 830010"/>
                      <a:gd name="connsiteX0" fmla="*/ 3470 w 481250"/>
                      <a:gd name="connsiteY0" fmla="*/ 0 h 830010"/>
                      <a:gd name="connsiteX1" fmla="*/ 474861 w 481250"/>
                      <a:gd name="connsiteY1" fmla="*/ 478016 h 830010"/>
                      <a:gd name="connsiteX2" fmla="*/ 396779 w 481250"/>
                      <a:gd name="connsiteY2" fmla="*/ 760268 h 830010"/>
                      <a:gd name="connsiteX3" fmla="*/ 344664 w 481250"/>
                      <a:gd name="connsiteY3" fmla="*/ 830010 h 830010"/>
                      <a:gd name="connsiteX4" fmla="*/ 340914 w 481250"/>
                      <a:gd name="connsiteY4" fmla="*/ 693565 h 830010"/>
                      <a:gd name="connsiteX5" fmla="*/ 215415 w 481250"/>
                      <a:gd name="connsiteY5" fmla="*/ 211956 h 830010"/>
                      <a:gd name="connsiteX6" fmla="*/ 3470 w 481250"/>
                      <a:gd name="connsiteY6" fmla="*/ 0 h 830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1250" h="830010">
                        <a:moveTo>
                          <a:pt x="3470" y="0"/>
                        </a:moveTo>
                        <a:cubicBezTo>
                          <a:pt x="46711" y="44343"/>
                          <a:pt x="385341" y="-21659"/>
                          <a:pt x="474861" y="478016"/>
                        </a:cubicBezTo>
                        <a:cubicBezTo>
                          <a:pt x="500019" y="618443"/>
                          <a:pt x="446076" y="679698"/>
                          <a:pt x="396779" y="760268"/>
                        </a:cubicBezTo>
                        <a:lnTo>
                          <a:pt x="344664" y="830010"/>
                        </a:lnTo>
                        <a:lnTo>
                          <a:pt x="340914" y="693565"/>
                        </a:lnTo>
                        <a:cubicBezTo>
                          <a:pt x="219592" y="597978"/>
                          <a:pt x="266585" y="345102"/>
                          <a:pt x="215415" y="211956"/>
                        </a:cubicBezTo>
                        <a:cubicBezTo>
                          <a:pt x="165596" y="66182"/>
                          <a:pt x="-28162" y="25713"/>
                          <a:pt x="3470" y="0"/>
                        </a:cubicBezTo>
                        <a:close/>
                      </a:path>
                    </a:pathLst>
                  </a:custGeom>
                  <a:solidFill>
                    <a:srgbClr val="B7844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293C7592-F6F8-4AAF-B0EA-F26602AD539E}"/>
                    </a:ext>
                  </a:extLst>
                </p:cNvPr>
                <p:cNvGrpSpPr/>
                <p:nvPr/>
              </p:nvGrpSpPr>
              <p:grpSpPr>
                <a:xfrm flipH="1">
                  <a:off x="5629104" y="296599"/>
                  <a:ext cx="917296" cy="1029039"/>
                  <a:chOff x="4292991" y="333886"/>
                  <a:chExt cx="917296" cy="1029039"/>
                </a:xfrm>
              </p:grpSpPr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0A6449D4-91B4-40AE-8335-BA9142292C56}"/>
                      </a:ext>
                    </a:extLst>
                  </p:cNvPr>
                  <p:cNvSpPr/>
                  <p:nvPr/>
                </p:nvSpPr>
                <p:spPr>
                  <a:xfrm rot="21233681">
                    <a:off x="4292991" y="353275"/>
                    <a:ext cx="914400" cy="1009650"/>
                  </a:xfrm>
                  <a:prstGeom prst="ellipse">
                    <a:avLst/>
                  </a:prstGeom>
                  <a:solidFill>
                    <a:srgbClr val="50464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4138581F-8175-4164-92B3-71871675F821}"/>
                      </a:ext>
                    </a:extLst>
                  </p:cNvPr>
                  <p:cNvSpPr/>
                  <p:nvPr/>
                </p:nvSpPr>
                <p:spPr>
                  <a:xfrm rot="21298023">
                    <a:off x="4729037" y="333886"/>
                    <a:ext cx="481250" cy="830010"/>
                  </a:xfrm>
                  <a:custGeom>
                    <a:avLst/>
                    <a:gdLst>
                      <a:gd name="connsiteX0" fmla="*/ 130197 w 298281"/>
                      <a:gd name="connsiteY0" fmla="*/ 0 h 740092"/>
                      <a:gd name="connsiteX1" fmla="*/ 164371 w 298281"/>
                      <a:gd name="connsiteY1" fmla="*/ 31133 h 740092"/>
                      <a:gd name="connsiteX2" fmla="*/ 298281 w 298281"/>
                      <a:gd name="connsiteY2" fmla="*/ 388098 h 740092"/>
                      <a:gd name="connsiteX3" fmla="*/ 220199 w 298281"/>
                      <a:gd name="connsiteY3" fmla="*/ 670350 h 740092"/>
                      <a:gd name="connsiteX4" fmla="*/ 168084 w 298281"/>
                      <a:gd name="connsiteY4" fmla="*/ 740092 h 740092"/>
                      <a:gd name="connsiteX5" fmla="*/ 133911 w 298281"/>
                      <a:gd name="connsiteY5" fmla="*/ 708959 h 740092"/>
                      <a:gd name="connsiteX6" fmla="*/ 0 w 298281"/>
                      <a:gd name="connsiteY6" fmla="*/ 351994 h 740092"/>
                      <a:gd name="connsiteX7" fmla="*/ 78082 w 298281"/>
                      <a:gd name="connsiteY7" fmla="*/ 69741 h 740092"/>
                      <a:gd name="connsiteX8" fmla="*/ 130197 w 298281"/>
                      <a:gd name="connsiteY8" fmla="*/ 0 h 740092"/>
                      <a:gd name="connsiteX0" fmla="*/ 0 w 471391"/>
                      <a:gd name="connsiteY0" fmla="*/ 0 h 830010"/>
                      <a:gd name="connsiteX1" fmla="*/ 337481 w 471391"/>
                      <a:gd name="connsiteY1" fmla="*/ 121051 h 830010"/>
                      <a:gd name="connsiteX2" fmla="*/ 471391 w 471391"/>
                      <a:gd name="connsiteY2" fmla="*/ 478016 h 830010"/>
                      <a:gd name="connsiteX3" fmla="*/ 393309 w 471391"/>
                      <a:gd name="connsiteY3" fmla="*/ 760268 h 830010"/>
                      <a:gd name="connsiteX4" fmla="*/ 341194 w 471391"/>
                      <a:gd name="connsiteY4" fmla="*/ 830010 h 830010"/>
                      <a:gd name="connsiteX5" fmla="*/ 307021 w 471391"/>
                      <a:gd name="connsiteY5" fmla="*/ 798877 h 830010"/>
                      <a:gd name="connsiteX6" fmla="*/ 173110 w 471391"/>
                      <a:gd name="connsiteY6" fmla="*/ 441912 h 830010"/>
                      <a:gd name="connsiteX7" fmla="*/ 251192 w 471391"/>
                      <a:gd name="connsiteY7" fmla="*/ 159659 h 830010"/>
                      <a:gd name="connsiteX8" fmla="*/ 0 w 471391"/>
                      <a:gd name="connsiteY8" fmla="*/ 0 h 830010"/>
                      <a:gd name="connsiteX0" fmla="*/ 3326 w 474717"/>
                      <a:gd name="connsiteY0" fmla="*/ 0 h 830010"/>
                      <a:gd name="connsiteX1" fmla="*/ 340807 w 474717"/>
                      <a:gd name="connsiteY1" fmla="*/ 121051 h 830010"/>
                      <a:gd name="connsiteX2" fmla="*/ 474717 w 474717"/>
                      <a:gd name="connsiteY2" fmla="*/ 478016 h 830010"/>
                      <a:gd name="connsiteX3" fmla="*/ 396635 w 474717"/>
                      <a:gd name="connsiteY3" fmla="*/ 760268 h 830010"/>
                      <a:gd name="connsiteX4" fmla="*/ 344520 w 474717"/>
                      <a:gd name="connsiteY4" fmla="*/ 830010 h 830010"/>
                      <a:gd name="connsiteX5" fmla="*/ 310347 w 474717"/>
                      <a:gd name="connsiteY5" fmla="*/ 798877 h 830010"/>
                      <a:gd name="connsiteX6" fmla="*/ 176436 w 474717"/>
                      <a:gd name="connsiteY6" fmla="*/ 441912 h 830010"/>
                      <a:gd name="connsiteX7" fmla="*/ 3326 w 474717"/>
                      <a:gd name="connsiteY7" fmla="*/ 0 h 830010"/>
                      <a:gd name="connsiteX0" fmla="*/ 75 w 471466"/>
                      <a:gd name="connsiteY0" fmla="*/ 0 h 830010"/>
                      <a:gd name="connsiteX1" fmla="*/ 337556 w 471466"/>
                      <a:gd name="connsiteY1" fmla="*/ 121051 h 830010"/>
                      <a:gd name="connsiteX2" fmla="*/ 471466 w 471466"/>
                      <a:gd name="connsiteY2" fmla="*/ 478016 h 830010"/>
                      <a:gd name="connsiteX3" fmla="*/ 393384 w 471466"/>
                      <a:gd name="connsiteY3" fmla="*/ 760268 h 830010"/>
                      <a:gd name="connsiteX4" fmla="*/ 341269 w 471466"/>
                      <a:gd name="connsiteY4" fmla="*/ 830010 h 830010"/>
                      <a:gd name="connsiteX5" fmla="*/ 307096 w 471466"/>
                      <a:gd name="connsiteY5" fmla="*/ 798877 h 830010"/>
                      <a:gd name="connsiteX6" fmla="*/ 75 w 471466"/>
                      <a:gd name="connsiteY6" fmla="*/ 0 h 830010"/>
                      <a:gd name="connsiteX0" fmla="*/ 68 w 471459"/>
                      <a:gd name="connsiteY0" fmla="*/ 0 h 830010"/>
                      <a:gd name="connsiteX1" fmla="*/ 337549 w 471459"/>
                      <a:gd name="connsiteY1" fmla="*/ 121051 h 830010"/>
                      <a:gd name="connsiteX2" fmla="*/ 471459 w 471459"/>
                      <a:gd name="connsiteY2" fmla="*/ 478016 h 830010"/>
                      <a:gd name="connsiteX3" fmla="*/ 393377 w 471459"/>
                      <a:gd name="connsiteY3" fmla="*/ 760268 h 830010"/>
                      <a:gd name="connsiteX4" fmla="*/ 341262 w 471459"/>
                      <a:gd name="connsiteY4" fmla="*/ 830010 h 830010"/>
                      <a:gd name="connsiteX5" fmla="*/ 307089 w 471459"/>
                      <a:gd name="connsiteY5" fmla="*/ 798877 h 830010"/>
                      <a:gd name="connsiteX6" fmla="*/ 68 w 471459"/>
                      <a:gd name="connsiteY6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10511 w 474881"/>
                      <a:gd name="connsiteY5" fmla="*/ 798877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70 w 474861"/>
                      <a:gd name="connsiteY0" fmla="*/ 0 h 830010"/>
                      <a:gd name="connsiteX1" fmla="*/ 340951 w 474861"/>
                      <a:gd name="connsiteY1" fmla="*/ 121051 h 830010"/>
                      <a:gd name="connsiteX2" fmla="*/ 474861 w 474861"/>
                      <a:gd name="connsiteY2" fmla="*/ 478016 h 830010"/>
                      <a:gd name="connsiteX3" fmla="*/ 396779 w 474861"/>
                      <a:gd name="connsiteY3" fmla="*/ 760268 h 830010"/>
                      <a:gd name="connsiteX4" fmla="*/ 344664 w 474861"/>
                      <a:gd name="connsiteY4" fmla="*/ 830010 h 830010"/>
                      <a:gd name="connsiteX5" fmla="*/ 340914 w 474861"/>
                      <a:gd name="connsiteY5" fmla="*/ 693565 h 830010"/>
                      <a:gd name="connsiteX6" fmla="*/ 215415 w 474861"/>
                      <a:gd name="connsiteY6" fmla="*/ 211956 h 830010"/>
                      <a:gd name="connsiteX7" fmla="*/ 3470 w 474861"/>
                      <a:gd name="connsiteY7" fmla="*/ 0 h 830010"/>
                      <a:gd name="connsiteX0" fmla="*/ 3470 w 482343"/>
                      <a:gd name="connsiteY0" fmla="*/ 0 h 830010"/>
                      <a:gd name="connsiteX1" fmla="*/ 227739 w 482343"/>
                      <a:gd name="connsiteY1" fmla="*/ 45080 h 830010"/>
                      <a:gd name="connsiteX2" fmla="*/ 474861 w 482343"/>
                      <a:gd name="connsiteY2" fmla="*/ 478016 h 830010"/>
                      <a:gd name="connsiteX3" fmla="*/ 396779 w 482343"/>
                      <a:gd name="connsiteY3" fmla="*/ 760268 h 830010"/>
                      <a:gd name="connsiteX4" fmla="*/ 344664 w 482343"/>
                      <a:gd name="connsiteY4" fmla="*/ 830010 h 830010"/>
                      <a:gd name="connsiteX5" fmla="*/ 340914 w 482343"/>
                      <a:gd name="connsiteY5" fmla="*/ 693565 h 830010"/>
                      <a:gd name="connsiteX6" fmla="*/ 215415 w 482343"/>
                      <a:gd name="connsiteY6" fmla="*/ 211956 h 830010"/>
                      <a:gd name="connsiteX7" fmla="*/ 3470 w 482343"/>
                      <a:gd name="connsiteY7" fmla="*/ 0 h 830010"/>
                      <a:gd name="connsiteX0" fmla="*/ 3470 w 475070"/>
                      <a:gd name="connsiteY0" fmla="*/ 0 h 830010"/>
                      <a:gd name="connsiteX1" fmla="*/ 227739 w 475070"/>
                      <a:gd name="connsiteY1" fmla="*/ 45080 h 830010"/>
                      <a:gd name="connsiteX2" fmla="*/ 474861 w 475070"/>
                      <a:gd name="connsiteY2" fmla="*/ 478016 h 830010"/>
                      <a:gd name="connsiteX3" fmla="*/ 396779 w 475070"/>
                      <a:gd name="connsiteY3" fmla="*/ 760268 h 830010"/>
                      <a:gd name="connsiteX4" fmla="*/ 344664 w 475070"/>
                      <a:gd name="connsiteY4" fmla="*/ 830010 h 830010"/>
                      <a:gd name="connsiteX5" fmla="*/ 340914 w 475070"/>
                      <a:gd name="connsiteY5" fmla="*/ 693565 h 830010"/>
                      <a:gd name="connsiteX6" fmla="*/ 215415 w 475070"/>
                      <a:gd name="connsiteY6" fmla="*/ 211956 h 830010"/>
                      <a:gd name="connsiteX7" fmla="*/ 3470 w 475070"/>
                      <a:gd name="connsiteY7" fmla="*/ 0 h 830010"/>
                      <a:gd name="connsiteX0" fmla="*/ 3470 w 497264"/>
                      <a:gd name="connsiteY0" fmla="*/ 0 h 830010"/>
                      <a:gd name="connsiteX1" fmla="*/ 474861 w 497264"/>
                      <a:gd name="connsiteY1" fmla="*/ 478016 h 830010"/>
                      <a:gd name="connsiteX2" fmla="*/ 396779 w 497264"/>
                      <a:gd name="connsiteY2" fmla="*/ 760268 h 830010"/>
                      <a:gd name="connsiteX3" fmla="*/ 344664 w 497264"/>
                      <a:gd name="connsiteY3" fmla="*/ 830010 h 830010"/>
                      <a:gd name="connsiteX4" fmla="*/ 340914 w 497264"/>
                      <a:gd name="connsiteY4" fmla="*/ 693565 h 830010"/>
                      <a:gd name="connsiteX5" fmla="*/ 215415 w 497264"/>
                      <a:gd name="connsiteY5" fmla="*/ 211956 h 830010"/>
                      <a:gd name="connsiteX6" fmla="*/ 3470 w 497264"/>
                      <a:gd name="connsiteY6" fmla="*/ 0 h 830010"/>
                      <a:gd name="connsiteX0" fmla="*/ 3470 w 481250"/>
                      <a:gd name="connsiteY0" fmla="*/ 0 h 830010"/>
                      <a:gd name="connsiteX1" fmla="*/ 474861 w 481250"/>
                      <a:gd name="connsiteY1" fmla="*/ 478016 h 830010"/>
                      <a:gd name="connsiteX2" fmla="*/ 396779 w 481250"/>
                      <a:gd name="connsiteY2" fmla="*/ 760268 h 830010"/>
                      <a:gd name="connsiteX3" fmla="*/ 344664 w 481250"/>
                      <a:gd name="connsiteY3" fmla="*/ 830010 h 830010"/>
                      <a:gd name="connsiteX4" fmla="*/ 340914 w 481250"/>
                      <a:gd name="connsiteY4" fmla="*/ 693565 h 830010"/>
                      <a:gd name="connsiteX5" fmla="*/ 215415 w 481250"/>
                      <a:gd name="connsiteY5" fmla="*/ 211956 h 830010"/>
                      <a:gd name="connsiteX6" fmla="*/ 3470 w 481250"/>
                      <a:gd name="connsiteY6" fmla="*/ 0 h 830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1250" h="830010">
                        <a:moveTo>
                          <a:pt x="3470" y="0"/>
                        </a:moveTo>
                        <a:cubicBezTo>
                          <a:pt x="46711" y="44343"/>
                          <a:pt x="385341" y="-21659"/>
                          <a:pt x="474861" y="478016"/>
                        </a:cubicBezTo>
                        <a:cubicBezTo>
                          <a:pt x="500019" y="618443"/>
                          <a:pt x="446076" y="679698"/>
                          <a:pt x="396779" y="760268"/>
                        </a:cubicBezTo>
                        <a:lnTo>
                          <a:pt x="344664" y="830010"/>
                        </a:lnTo>
                        <a:lnTo>
                          <a:pt x="340914" y="693565"/>
                        </a:lnTo>
                        <a:cubicBezTo>
                          <a:pt x="219592" y="597978"/>
                          <a:pt x="266585" y="345102"/>
                          <a:pt x="215415" y="211956"/>
                        </a:cubicBezTo>
                        <a:cubicBezTo>
                          <a:pt x="165596" y="66182"/>
                          <a:pt x="-28162" y="25713"/>
                          <a:pt x="3470" y="0"/>
                        </a:cubicBezTo>
                        <a:close/>
                      </a:path>
                    </a:pathLst>
                  </a:custGeom>
                  <a:solidFill>
                    <a:srgbClr val="B7844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F25ED3E-8254-4539-96B4-BF515696F245}"/>
                    </a:ext>
                  </a:extLst>
                </p:cNvPr>
                <p:cNvSpPr/>
                <p:nvPr/>
              </p:nvSpPr>
              <p:spPr>
                <a:xfrm>
                  <a:off x="5003883" y="2203312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27">
                  <a:extLst>
                    <a:ext uri="{FF2B5EF4-FFF2-40B4-BE49-F238E27FC236}">
                      <a16:creationId xmlns:a16="http://schemas.microsoft.com/office/drawing/2014/main" id="{F216A2C9-21B1-43C3-9FC3-D7A6EDAA7EF7}"/>
                    </a:ext>
                  </a:extLst>
                </p:cNvPr>
                <p:cNvSpPr/>
                <p:nvPr/>
              </p:nvSpPr>
              <p:spPr>
                <a:xfrm rot="20331511">
                  <a:off x="4875785" y="3934738"/>
                  <a:ext cx="351681" cy="485775"/>
                </a:xfrm>
                <a:custGeom>
                  <a:avLst/>
                  <a:gdLst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79009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62340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96848"/>
                    <a:gd name="connsiteY0" fmla="*/ 0 h 305807"/>
                    <a:gd name="connsiteX1" fmla="*/ 279009 w 296848"/>
                    <a:gd name="connsiteY1" fmla="*/ 0 h 305807"/>
                    <a:gd name="connsiteX2" fmla="*/ 262340 w 296848"/>
                    <a:gd name="connsiteY2" fmla="*/ 294644 h 305807"/>
                    <a:gd name="connsiteX3" fmla="*/ 0 w 296848"/>
                    <a:gd name="connsiteY3" fmla="*/ 294644 h 305807"/>
                    <a:gd name="connsiteX4" fmla="*/ 0 w 296848"/>
                    <a:gd name="connsiteY4" fmla="*/ 0 h 305807"/>
                    <a:gd name="connsiteX0" fmla="*/ 0 w 286555"/>
                    <a:gd name="connsiteY0" fmla="*/ 0 h 363583"/>
                    <a:gd name="connsiteX1" fmla="*/ 279009 w 286555"/>
                    <a:gd name="connsiteY1" fmla="*/ 0 h 363583"/>
                    <a:gd name="connsiteX2" fmla="*/ 245671 w 286555"/>
                    <a:gd name="connsiteY2" fmla="*/ 354175 h 363583"/>
                    <a:gd name="connsiteX3" fmla="*/ 0 w 286555"/>
                    <a:gd name="connsiteY3" fmla="*/ 294644 h 363583"/>
                    <a:gd name="connsiteX4" fmla="*/ 0 w 286555"/>
                    <a:gd name="connsiteY4" fmla="*/ 0 h 363583"/>
                    <a:gd name="connsiteX0" fmla="*/ 0 w 305527"/>
                    <a:gd name="connsiteY0" fmla="*/ 0 h 359099"/>
                    <a:gd name="connsiteX1" fmla="*/ 279009 w 305527"/>
                    <a:gd name="connsiteY1" fmla="*/ 0 h 359099"/>
                    <a:gd name="connsiteX2" fmla="*/ 245671 w 305527"/>
                    <a:gd name="connsiteY2" fmla="*/ 354175 h 359099"/>
                    <a:gd name="connsiteX3" fmla="*/ 0 w 305527"/>
                    <a:gd name="connsiteY3" fmla="*/ 294644 h 359099"/>
                    <a:gd name="connsiteX4" fmla="*/ 0 w 305527"/>
                    <a:gd name="connsiteY4" fmla="*/ 0 h 359099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0 w 305527"/>
                    <a:gd name="connsiteY4" fmla="*/ 294644 h 466725"/>
                    <a:gd name="connsiteX5" fmla="*/ 0 w 305527"/>
                    <a:gd name="connsiteY5" fmla="*/ 0 h 466725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40884 w 305527"/>
                    <a:gd name="connsiteY4" fmla="*/ 354806 h 466725"/>
                    <a:gd name="connsiteX5" fmla="*/ 0 w 305527"/>
                    <a:gd name="connsiteY5" fmla="*/ 294644 h 466725"/>
                    <a:gd name="connsiteX6" fmla="*/ 0 w 305527"/>
                    <a:gd name="connsiteY6" fmla="*/ 0 h 466725"/>
                    <a:gd name="connsiteX0" fmla="*/ 2381 w 307908"/>
                    <a:gd name="connsiteY0" fmla="*/ 0 h 466725"/>
                    <a:gd name="connsiteX1" fmla="*/ 281390 w 307908"/>
                    <a:gd name="connsiteY1" fmla="*/ 0 h 466725"/>
                    <a:gd name="connsiteX2" fmla="*/ 248052 w 307908"/>
                    <a:gd name="connsiteY2" fmla="*/ 354175 h 466725"/>
                    <a:gd name="connsiteX3" fmla="*/ 119465 w 307908"/>
                    <a:gd name="connsiteY3" fmla="*/ 466725 h 466725"/>
                    <a:gd name="connsiteX4" fmla="*/ 43265 w 307908"/>
                    <a:gd name="connsiteY4" fmla="*/ 354806 h 466725"/>
                    <a:gd name="connsiteX5" fmla="*/ 0 w 307908"/>
                    <a:gd name="connsiteY5" fmla="*/ 297025 h 466725"/>
                    <a:gd name="connsiteX6" fmla="*/ 2381 w 307908"/>
                    <a:gd name="connsiteY6" fmla="*/ 0 h 466725"/>
                    <a:gd name="connsiteX0" fmla="*/ 13135 w 318662"/>
                    <a:gd name="connsiteY0" fmla="*/ 0 h 466725"/>
                    <a:gd name="connsiteX1" fmla="*/ 292144 w 318662"/>
                    <a:gd name="connsiteY1" fmla="*/ 0 h 466725"/>
                    <a:gd name="connsiteX2" fmla="*/ 258806 w 318662"/>
                    <a:gd name="connsiteY2" fmla="*/ 354175 h 466725"/>
                    <a:gd name="connsiteX3" fmla="*/ 130219 w 318662"/>
                    <a:gd name="connsiteY3" fmla="*/ 466725 h 466725"/>
                    <a:gd name="connsiteX4" fmla="*/ 54019 w 318662"/>
                    <a:gd name="connsiteY4" fmla="*/ 354806 h 466725"/>
                    <a:gd name="connsiteX5" fmla="*/ 13135 w 318662"/>
                    <a:gd name="connsiteY5" fmla="*/ 0 h 466725"/>
                    <a:gd name="connsiteX0" fmla="*/ 45628 w 351155"/>
                    <a:gd name="connsiteY0" fmla="*/ 0 h 466725"/>
                    <a:gd name="connsiteX1" fmla="*/ 324637 w 351155"/>
                    <a:gd name="connsiteY1" fmla="*/ 0 h 466725"/>
                    <a:gd name="connsiteX2" fmla="*/ 291299 w 351155"/>
                    <a:gd name="connsiteY2" fmla="*/ 354175 h 466725"/>
                    <a:gd name="connsiteX3" fmla="*/ 162712 w 351155"/>
                    <a:gd name="connsiteY3" fmla="*/ 466725 h 466725"/>
                    <a:gd name="connsiteX4" fmla="*/ 86512 w 351155"/>
                    <a:gd name="connsiteY4" fmla="*/ 354806 h 466725"/>
                    <a:gd name="connsiteX5" fmla="*/ 45628 w 351155"/>
                    <a:gd name="connsiteY5" fmla="*/ 0 h 466725"/>
                    <a:gd name="connsiteX0" fmla="*/ 40625 w 346152"/>
                    <a:gd name="connsiteY0" fmla="*/ 0 h 466725"/>
                    <a:gd name="connsiteX1" fmla="*/ 319634 w 346152"/>
                    <a:gd name="connsiteY1" fmla="*/ 0 h 466725"/>
                    <a:gd name="connsiteX2" fmla="*/ 286296 w 346152"/>
                    <a:gd name="connsiteY2" fmla="*/ 354175 h 466725"/>
                    <a:gd name="connsiteX3" fmla="*/ 157709 w 346152"/>
                    <a:gd name="connsiteY3" fmla="*/ 466725 h 466725"/>
                    <a:gd name="connsiteX4" fmla="*/ 81509 w 346152"/>
                    <a:gd name="connsiteY4" fmla="*/ 354806 h 466725"/>
                    <a:gd name="connsiteX5" fmla="*/ 40625 w 346152"/>
                    <a:gd name="connsiteY5" fmla="*/ 0 h 466725"/>
                    <a:gd name="connsiteX0" fmla="*/ 25333 w 361816"/>
                    <a:gd name="connsiteY0" fmla="*/ 0 h 473869"/>
                    <a:gd name="connsiteX1" fmla="*/ 335298 w 361816"/>
                    <a:gd name="connsiteY1" fmla="*/ 7144 h 473869"/>
                    <a:gd name="connsiteX2" fmla="*/ 301960 w 361816"/>
                    <a:gd name="connsiteY2" fmla="*/ 361319 h 473869"/>
                    <a:gd name="connsiteX3" fmla="*/ 173373 w 361816"/>
                    <a:gd name="connsiteY3" fmla="*/ 473869 h 473869"/>
                    <a:gd name="connsiteX4" fmla="*/ 97173 w 361816"/>
                    <a:gd name="connsiteY4" fmla="*/ 361950 h 473869"/>
                    <a:gd name="connsiteX5" fmla="*/ 25333 w 361816"/>
                    <a:gd name="connsiteY5" fmla="*/ 0 h 473869"/>
                    <a:gd name="connsiteX0" fmla="*/ 6988 w 343471"/>
                    <a:gd name="connsiteY0" fmla="*/ 0 h 473869"/>
                    <a:gd name="connsiteX1" fmla="*/ 316953 w 343471"/>
                    <a:gd name="connsiteY1" fmla="*/ 7144 h 473869"/>
                    <a:gd name="connsiteX2" fmla="*/ 283615 w 343471"/>
                    <a:gd name="connsiteY2" fmla="*/ 361319 h 473869"/>
                    <a:gd name="connsiteX3" fmla="*/ 155028 w 343471"/>
                    <a:gd name="connsiteY3" fmla="*/ 473869 h 473869"/>
                    <a:gd name="connsiteX4" fmla="*/ 78828 w 343471"/>
                    <a:gd name="connsiteY4" fmla="*/ 361950 h 473869"/>
                    <a:gd name="connsiteX5" fmla="*/ 6988 w 343471"/>
                    <a:gd name="connsiteY5" fmla="*/ 0 h 473869"/>
                    <a:gd name="connsiteX0" fmla="*/ 23612 w 360095"/>
                    <a:gd name="connsiteY0" fmla="*/ 0 h 473869"/>
                    <a:gd name="connsiteX1" fmla="*/ 333577 w 360095"/>
                    <a:gd name="connsiteY1" fmla="*/ 7144 h 473869"/>
                    <a:gd name="connsiteX2" fmla="*/ 300239 w 360095"/>
                    <a:gd name="connsiteY2" fmla="*/ 361319 h 473869"/>
                    <a:gd name="connsiteX3" fmla="*/ 171652 w 360095"/>
                    <a:gd name="connsiteY3" fmla="*/ 473869 h 473869"/>
                    <a:gd name="connsiteX4" fmla="*/ 95452 w 360095"/>
                    <a:gd name="connsiteY4" fmla="*/ 361950 h 473869"/>
                    <a:gd name="connsiteX5" fmla="*/ 23612 w 360095"/>
                    <a:gd name="connsiteY5" fmla="*/ 0 h 473869"/>
                    <a:gd name="connsiteX0" fmla="*/ 15198 w 351681"/>
                    <a:gd name="connsiteY0" fmla="*/ 0 h 473869"/>
                    <a:gd name="connsiteX1" fmla="*/ 325163 w 351681"/>
                    <a:gd name="connsiteY1" fmla="*/ 7144 h 473869"/>
                    <a:gd name="connsiteX2" fmla="*/ 291825 w 351681"/>
                    <a:gd name="connsiteY2" fmla="*/ 361319 h 473869"/>
                    <a:gd name="connsiteX3" fmla="*/ 163238 w 351681"/>
                    <a:gd name="connsiteY3" fmla="*/ 473869 h 473869"/>
                    <a:gd name="connsiteX4" fmla="*/ 87038 w 351681"/>
                    <a:gd name="connsiteY4" fmla="*/ 361950 h 473869"/>
                    <a:gd name="connsiteX5" fmla="*/ 15198 w 351681"/>
                    <a:gd name="connsiteY5" fmla="*/ 0 h 473869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1681" h="485775">
                      <a:moveTo>
                        <a:pt x="15198" y="11906"/>
                      </a:moveTo>
                      <a:lnTo>
                        <a:pt x="325163" y="0"/>
                      </a:lnTo>
                      <a:cubicBezTo>
                        <a:pt x="319607" y="98215"/>
                        <a:pt x="406919" y="420266"/>
                        <a:pt x="291825" y="373225"/>
                      </a:cubicBezTo>
                      <a:cubicBezTo>
                        <a:pt x="256106" y="362323"/>
                        <a:pt x="320401" y="449052"/>
                        <a:pt x="163238" y="485775"/>
                      </a:cubicBezTo>
                      <a:cubicBezTo>
                        <a:pt x="52113" y="474371"/>
                        <a:pt x="106552" y="402536"/>
                        <a:pt x="87038" y="373856"/>
                      </a:cubicBezTo>
                      <a:cubicBezTo>
                        <a:pt x="-89639" y="438944"/>
                        <a:pt x="65998" y="199627"/>
                        <a:pt x="15198" y="1190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19">
                  <a:extLst>
                    <a:ext uri="{FF2B5EF4-FFF2-40B4-BE49-F238E27FC236}">
                      <a16:creationId xmlns:a16="http://schemas.microsoft.com/office/drawing/2014/main" id="{D3383214-7D1F-44B6-BD29-BE04974850BE}"/>
                    </a:ext>
                  </a:extLst>
                </p:cNvPr>
                <p:cNvSpPr/>
                <p:nvPr/>
              </p:nvSpPr>
              <p:spPr>
                <a:xfrm>
                  <a:off x="4444050" y="2407074"/>
                  <a:ext cx="2294694" cy="560023"/>
                </a:xfrm>
                <a:custGeom>
                  <a:avLst/>
                  <a:gdLst>
                    <a:gd name="connsiteX0" fmla="*/ 0 w 397681"/>
                    <a:gd name="connsiteY0" fmla="*/ 92278 h 184556"/>
                    <a:gd name="connsiteX1" fmla="*/ 198841 w 397681"/>
                    <a:gd name="connsiteY1" fmla="*/ 0 h 184556"/>
                    <a:gd name="connsiteX2" fmla="*/ 397682 w 397681"/>
                    <a:gd name="connsiteY2" fmla="*/ 92278 h 184556"/>
                    <a:gd name="connsiteX3" fmla="*/ 198841 w 397681"/>
                    <a:gd name="connsiteY3" fmla="*/ 184556 h 184556"/>
                    <a:gd name="connsiteX4" fmla="*/ 0 w 397681"/>
                    <a:gd name="connsiteY4" fmla="*/ 92278 h 184556"/>
                    <a:gd name="connsiteX0" fmla="*/ 0 w 403209"/>
                    <a:gd name="connsiteY0" fmla="*/ 11535 h 103813"/>
                    <a:gd name="connsiteX1" fmla="*/ 397682 w 403209"/>
                    <a:gd name="connsiteY1" fmla="*/ 11535 h 103813"/>
                    <a:gd name="connsiteX2" fmla="*/ 198841 w 403209"/>
                    <a:gd name="connsiteY2" fmla="*/ 103813 h 103813"/>
                    <a:gd name="connsiteX3" fmla="*/ 0 w 403209"/>
                    <a:gd name="connsiteY3" fmla="*/ 11535 h 103813"/>
                    <a:gd name="connsiteX0" fmla="*/ 235285 w 2898871"/>
                    <a:gd name="connsiteY0" fmla="*/ 64548 h 157767"/>
                    <a:gd name="connsiteX1" fmla="*/ 2898474 w 2898871"/>
                    <a:gd name="connsiteY1" fmla="*/ 2816 h 157767"/>
                    <a:gd name="connsiteX2" fmla="*/ 434126 w 2898871"/>
                    <a:gd name="connsiteY2" fmla="*/ 156826 h 157767"/>
                    <a:gd name="connsiteX3" fmla="*/ 235285 w 2898871"/>
                    <a:gd name="connsiteY3" fmla="*/ 64548 h 157767"/>
                    <a:gd name="connsiteX0" fmla="*/ 235286 w 2903137"/>
                    <a:gd name="connsiteY0" fmla="*/ 64548 h 157767"/>
                    <a:gd name="connsiteX1" fmla="*/ 2898475 w 2903137"/>
                    <a:gd name="connsiteY1" fmla="*/ 2816 h 157767"/>
                    <a:gd name="connsiteX2" fmla="*/ 434127 w 2903137"/>
                    <a:gd name="connsiteY2" fmla="*/ 156826 h 157767"/>
                    <a:gd name="connsiteX3" fmla="*/ 235286 w 2903137"/>
                    <a:gd name="connsiteY3" fmla="*/ 64548 h 157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3137" h="157767">
                      <a:moveTo>
                        <a:pt x="235286" y="64548"/>
                      </a:moveTo>
                      <a:cubicBezTo>
                        <a:pt x="646011" y="38880"/>
                        <a:pt x="2865335" y="-12564"/>
                        <a:pt x="2898475" y="2816"/>
                      </a:cubicBezTo>
                      <a:cubicBezTo>
                        <a:pt x="3015969" y="159817"/>
                        <a:pt x="877992" y="146537"/>
                        <a:pt x="434127" y="156826"/>
                      </a:cubicBezTo>
                      <a:cubicBezTo>
                        <a:pt x="-9738" y="167115"/>
                        <a:pt x="-175439" y="90216"/>
                        <a:pt x="235286" y="64548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13">
                  <a:extLst>
                    <a:ext uri="{FF2B5EF4-FFF2-40B4-BE49-F238E27FC236}">
                      <a16:creationId xmlns:a16="http://schemas.microsoft.com/office/drawing/2014/main" id="{25AA965C-B92D-4266-9C36-64F06C7C7F50}"/>
                    </a:ext>
                  </a:extLst>
                </p:cNvPr>
                <p:cNvSpPr/>
                <p:nvPr/>
              </p:nvSpPr>
              <p:spPr>
                <a:xfrm>
                  <a:off x="4093305" y="801675"/>
                  <a:ext cx="2587761" cy="1992123"/>
                </a:xfrm>
                <a:custGeom>
                  <a:avLst/>
                  <a:gdLst>
                    <a:gd name="connsiteX0" fmla="*/ 0 w 1054100"/>
                    <a:gd name="connsiteY0" fmla="*/ 0 h 1250116"/>
                    <a:gd name="connsiteX1" fmla="*/ 1054100 w 1054100"/>
                    <a:gd name="connsiteY1" fmla="*/ 0 h 1250116"/>
                    <a:gd name="connsiteX2" fmla="*/ 1054100 w 1054100"/>
                    <a:gd name="connsiteY2" fmla="*/ 1250116 h 1250116"/>
                    <a:gd name="connsiteX3" fmla="*/ 0 w 1054100"/>
                    <a:gd name="connsiteY3" fmla="*/ 1250116 h 1250116"/>
                    <a:gd name="connsiteX4" fmla="*/ 0 w 1054100"/>
                    <a:gd name="connsiteY4" fmla="*/ 0 h 1250116"/>
                    <a:gd name="connsiteX0" fmla="*/ 0 w 1485900"/>
                    <a:gd name="connsiteY0" fmla="*/ 0 h 1389816"/>
                    <a:gd name="connsiteX1" fmla="*/ 1485900 w 1485900"/>
                    <a:gd name="connsiteY1" fmla="*/ 139700 h 1389816"/>
                    <a:gd name="connsiteX2" fmla="*/ 1485900 w 1485900"/>
                    <a:gd name="connsiteY2" fmla="*/ 1389816 h 1389816"/>
                    <a:gd name="connsiteX3" fmla="*/ 431800 w 1485900"/>
                    <a:gd name="connsiteY3" fmla="*/ 1389816 h 1389816"/>
                    <a:gd name="connsiteX4" fmla="*/ 0 w 1485900"/>
                    <a:gd name="connsiteY4" fmla="*/ 0 h 1389816"/>
                    <a:gd name="connsiteX0" fmla="*/ 0 w 1581150"/>
                    <a:gd name="connsiteY0" fmla="*/ 6350 h 1396166"/>
                    <a:gd name="connsiteX1" fmla="*/ 1581150 w 1581150"/>
                    <a:gd name="connsiteY1" fmla="*/ 0 h 1396166"/>
                    <a:gd name="connsiteX2" fmla="*/ 1485900 w 1581150"/>
                    <a:gd name="connsiteY2" fmla="*/ 1396166 h 1396166"/>
                    <a:gd name="connsiteX3" fmla="*/ 431800 w 1581150"/>
                    <a:gd name="connsiteY3" fmla="*/ 1396166 h 1396166"/>
                    <a:gd name="connsiteX4" fmla="*/ 0 w 1581150"/>
                    <a:gd name="connsiteY4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485900 w 2070159"/>
                    <a:gd name="connsiteY3" fmla="*/ 1396166 h 1396166"/>
                    <a:gd name="connsiteX4" fmla="*/ 431800 w 2070159"/>
                    <a:gd name="connsiteY4" fmla="*/ 1396166 h 1396166"/>
                    <a:gd name="connsiteX5" fmla="*/ 0 w 2070159"/>
                    <a:gd name="connsiteY5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485900 w 2070159"/>
                    <a:gd name="connsiteY4" fmla="*/ 1396166 h 1396166"/>
                    <a:gd name="connsiteX5" fmla="*/ 431800 w 2070159"/>
                    <a:gd name="connsiteY5" fmla="*/ 1396166 h 1396166"/>
                    <a:gd name="connsiteX6" fmla="*/ 0 w 2070159"/>
                    <a:gd name="connsiteY6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962150 w 2070159"/>
                    <a:gd name="connsiteY4" fmla="*/ 1276350 h 1396166"/>
                    <a:gd name="connsiteX5" fmla="*/ 1485900 w 2070159"/>
                    <a:gd name="connsiteY5" fmla="*/ 1396166 h 1396166"/>
                    <a:gd name="connsiteX6" fmla="*/ 431800 w 2070159"/>
                    <a:gd name="connsiteY6" fmla="*/ 1396166 h 1396166"/>
                    <a:gd name="connsiteX7" fmla="*/ 0 w 2070159"/>
                    <a:gd name="connsiteY7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962150 w 2070159"/>
                    <a:gd name="connsiteY4" fmla="*/ 1276350 h 1396166"/>
                    <a:gd name="connsiteX5" fmla="*/ 1847850 w 2070159"/>
                    <a:gd name="connsiteY5" fmla="*/ 1263650 h 1396166"/>
                    <a:gd name="connsiteX6" fmla="*/ 1485900 w 2070159"/>
                    <a:gd name="connsiteY6" fmla="*/ 1396166 h 1396166"/>
                    <a:gd name="connsiteX7" fmla="*/ 431800 w 2070159"/>
                    <a:gd name="connsiteY7" fmla="*/ 1396166 h 1396166"/>
                    <a:gd name="connsiteX8" fmla="*/ 0 w 2070159"/>
                    <a:gd name="connsiteY8" fmla="*/ 6350 h 1396166"/>
                    <a:gd name="connsiteX0" fmla="*/ 0 w 2070159"/>
                    <a:gd name="connsiteY0" fmla="*/ 6350 h 1510466"/>
                    <a:gd name="connsiteX1" fmla="*/ 1581150 w 2070159"/>
                    <a:gd name="connsiteY1" fmla="*/ 0 h 1510466"/>
                    <a:gd name="connsiteX2" fmla="*/ 2070100 w 2070159"/>
                    <a:gd name="connsiteY2" fmla="*/ 889000 h 1510466"/>
                    <a:gd name="connsiteX3" fmla="*/ 1974850 w 2070159"/>
                    <a:gd name="connsiteY3" fmla="*/ 889000 h 1510466"/>
                    <a:gd name="connsiteX4" fmla="*/ 1962150 w 2070159"/>
                    <a:gd name="connsiteY4" fmla="*/ 1276350 h 1510466"/>
                    <a:gd name="connsiteX5" fmla="*/ 1847850 w 2070159"/>
                    <a:gd name="connsiteY5" fmla="*/ 1263650 h 1510466"/>
                    <a:gd name="connsiteX6" fmla="*/ 1276350 w 2070159"/>
                    <a:gd name="connsiteY6" fmla="*/ 1510466 h 1510466"/>
                    <a:gd name="connsiteX7" fmla="*/ 431800 w 2070159"/>
                    <a:gd name="connsiteY7" fmla="*/ 1396166 h 1510466"/>
                    <a:gd name="connsiteX8" fmla="*/ 0 w 2070159"/>
                    <a:gd name="connsiteY8" fmla="*/ 6350 h 1510466"/>
                    <a:gd name="connsiteX0" fmla="*/ 0 w 2070159"/>
                    <a:gd name="connsiteY0" fmla="*/ 6350 h 1520161"/>
                    <a:gd name="connsiteX1" fmla="*/ 1581150 w 2070159"/>
                    <a:gd name="connsiteY1" fmla="*/ 0 h 1520161"/>
                    <a:gd name="connsiteX2" fmla="*/ 2070100 w 2070159"/>
                    <a:gd name="connsiteY2" fmla="*/ 889000 h 1520161"/>
                    <a:gd name="connsiteX3" fmla="*/ 1974850 w 2070159"/>
                    <a:gd name="connsiteY3" fmla="*/ 889000 h 1520161"/>
                    <a:gd name="connsiteX4" fmla="*/ 1962150 w 2070159"/>
                    <a:gd name="connsiteY4" fmla="*/ 1276350 h 1520161"/>
                    <a:gd name="connsiteX5" fmla="*/ 1847850 w 2070159"/>
                    <a:gd name="connsiteY5" fmla="*/ 1263650 h 1520161"/>
                    <a:gd name="connsiteX6" fmla="*/ 1276350 w 2070159"/>
                    <a:gd name="connsiteY6" fmla="*/ 1510466 h 1520161"/>
                    <a:gd name="connsiteX7" fmla="*/ 431800 w 2070159"/>
                    <a:gd name="connsiteY7" fmla="*/ 1396166 h 1520161"/>
                    <a:gd name="connsiteX8" fmla="*/ 0 w 2070159"/>
                    <a:gd name="connsiteY8" fmla="*/ 6350 h 1520161"/>
                    <a:gd name="connsiteX0" fmla="*/ 0 w 2070159"/>
                    <a:gd name="connsiteY0" fmla="*/ 6350 h 1550341"/>
                    <a:gd name="connsiteX1" fmla="*/ 1581150 w 2070159"/>
                    <a:gd name="connsiteY1" fmla="*/ 0 h 1550341"/>
                    <a:gd name="connsiteX2" fmla="*/ 2070100 w 2070159"/>
                    <a:gd name="connsiteY2" fmla="*/ 889000 h 1550341"/>
                    <a:gd name="connsiteX3" fmla="*/ 1974850 w 2070159"/>
                    <a:gd name="connsiteY3" fmla="*/ 889000 h 1550341"/>
                    <a:gd name="connsiteX4" fmla="*/ 1962150 w 2070159"/>
                    <a:gd name="connsiteY4" fmla="*/ 1276350 h 1550341"/>
                    <a:gd name="connsiteX5" fmla="*/ 1847850 w 2070159"/>
                    <a:gd name="connsiteY5" fmla="*/ 1263650 h 1550341"/>
                    <a:gd name="connsiteX6" fmla="*/ 1276350 w 2070159"/>
                    <a:gd name="connsiteY6" fmla="*/ 1510466 h 1550341"/>
                    <a:gd name="connsiteX7" fmla="*/ 793750 w 2070159"/>
                    <a:gd name="connsiteY7" fmla="*/ 1536700 h 1550341"/>
                    <a:gd name="connsiteX8" fmla="*/ 431800 w 2070159"/>
                    <a:gd name="connsiteY8" fmla="*/ 1396166 h 1550341"/>
                    <a:gd name="connsiteX9" fmla="*/ 0 w 2070159"/>
                    <a:gd name="connsiteY9" fmla="*/ 6350 h 1550341"/>
                    <a:gd name="connsiteX0" fmla="*/ 0 w 2070159"/>
                    <a:gd name="connsiteY0" fmla="*/ 6350 h 1545670"/>
                    <a:gd name="connsiteX1" fmla="*/ 1581150 w 2070159"/>
                    <a:gd name="connsiteY1" fmla="*/ 0 h 1545670"/>
                    <a:gd name="connsiteX2" fmla="*/ 2070100 w 2070159"/>
                    <a:gd name="connsiteY2" fmla="*/ 889000 h 1545670"/>
                    <a:gd name="connsiteX3" fmla="*/ 1974850 w 2070159"/>
                    <a:gd name="connsiteY3" fmla="*/ 889000 h 1545670"/>
                    <a:gd name="connsiteX4" fmla="*/ 1962150 w 2070159"/>
                    <a:gd name="connsiteY4" fmla="*/ 1276350 h 1545670"/>
                    <a:gd name="connsiteX5" fmla="*/ 1847850 w 2070159"/>
                    <a:gd name="connsiteY5" fmla="*/ 1263650 h 1545670"/>
                    <a:gd name="connsiteX6" fmla="*/ 1276350 w 2070159"/>
                    <a:gd name="connsiteY6" fmla="*/ 1510466 h 1545670"/>
                    <a:gd name="connsiteX7" fmla="*/ 793750 w 2070159"/>
                    <a:gd name="connsiteY7" fmla="*/ 1536700 h 1545670"/>
                    <a:gd name="connsiteX8" fmla="*/ 565150 w 2070159"/>
                    <a:gd name="connsiteY8" fmla="*/ 1498600 h 1545670"/>
                    <a:gd name="connsiteX9" fmla="*/ 431800 w 2070159"/>
                    <a:gd name="connsiteY9" fmla="*/ 1396166 h 1545670"/>
                    <a:gd name="connsiteX10" fmla="*/ 0 w 2070159"/>
                    <a:gd name="connsiteY10" fmla="*/ 6350 h 1545670"/>
                    <a:gd name="connsiteX0" fmla="*/ 0 w 2070159"/>
                    <a:gd name="connsiteY0" fmla="*/ 6350 h 1605827"/>
                    <a:gd name="connsiteX1" fmla="*/ 1581150 w 2070159"/>
                    <a:gd name="connsiteY1" fmla="*/ 0 h 1605827"/>
                    <a:gd name="connsiteX2" fmla="*/ 2070100 w 2070159"/>
                    <a:gd name="connsiteY2" fmla="*/ 889000 h 1605827"/>
                    <a:gd name="connsiteX3" fmla="*/ 1974850 w 2070159"/>
                    <a:gd name="connsiteY3" fmla="*/ 889000 h 1605827"/>
                    <a:gd name="connsiteX4" fmla="*/ 1962150 w 2070159"/>
                    <a:gd name="connsiteY4" fmla="*/ 1276350 h 1605827"/>
                    <a:gd name="connsiteX5" fmla="*/ 1847850 w 2070159"/>
                    <a:gd name="connsiteY5" fmla="*/ 1263650 h 1605827"/>
                    <a:gd name="connsiteX6" fmla="*/ 1276350 w 2070159"/>
                    <a:gd name="connsiteY6" fmla="*/ 1510466 h 1605827"/>
                    <a:gd name="connsiteX7" fmla="*/ 793750 w 2070159"/>
                    <a:gd name="connsiteY7" fmla="*/ 1536700 h 1605827"/>
                    <a:gd name="connsiteX8" fmla="*/ 565150 w 2070159"/>
                    <a:gd name="connsiteY8" fmla="*/ 1498600 h 1605827"/>
                    <a:gd name="connsiteX9" fmla="*/ 317500 w 2070159"/>
                    <a:gd name="connsiteY9" fmla="*/ 1497766 h 1605827"/>
                    <a:gd name="connsiteX10" fmla="*/ 0 w 2070159"/>
                    <a:gd name="connsiteY10" fmla="*/ 6350 h 1605827"/>
                    <a:gd name="connsiteX0" fmla="*/ 285750 w 2355909"/>
                    <a:gd name="connsiteY0" fmla="*/ 6350 h 1545670"/>
                    <a:gd name="connsiteX1" fmla="*/ 1866900 w 2355909"/>
                    <a:gd name="connsiteY1" fmla="*/ 0 h 1545670"/>
                    <a:gd name="connsiteX2" fmla="*/ 2355850 w 2355909"/>
                    <a:gd name="connsiteY2" fmla="*/ 889000 h 1545670"/>
                    <a:gd name="connsiteX3" fmla="*/ 2260600 w 2355909"/>
                    <a:gd name="connsiteY3" fmla="*/ 889000 h 1545670"/>
                    <a:gd name="connsiteX4" fmla="*/ 2247900 w 2355909"/>
                    <a:gd name="connsiteY4" fmla="*/ 1276350 h 1545670"/>
                    <a:gd name="connsiteX5" fmla="*/ 2133600 w 2355909"/>
                    <a:gd name="connsiteY5" fmla="*/ 1263650 h 1545670"/>
                    <a:gd name="connsiteX6" fmla="*/ 1562100 w 2355909"/>
                    <a:gd name="connsiteY6" fmla="*/ 1510466 h 1545670"/>
                    <a:gd name="connsiteX7" fmla="*/ 1079500 w 2355909"/>
                    <a:gd name="connsiteY7" fmla="*/ 1536700 h 1545670"/>
                    <a:gd name="connsiteX8" fmla="*/ 850900 w 2355909"/>
                    <a:gd name="connsiteY8" fmla="*/ 1498600 h 1545670"/>
                    <a:gd name="connsiteX9" fmla="*/ 603250 w 2355909"/>
                    <a:gd name="connsiteY9" fmla="*/ 1497766 h 1545670"/>
                    <a:gd name="connsiteX10" fmla="*/ 0 w 2355909"/>
                    <a:gd name="connsiteY10" fmla="*/ 1250950 h 1545670"/>
                    <a:gd name="connsiteX11" fmla="*/ 285750 w 2355909"/>
                    <a:gd name="connsiteY11" fmla="*/ 6350 h 1545670"/>
                    <a:gd name="connsiteX0" fmla="*/ 415956 w 2486115"/>
                    <a:gd name="connsiteY0" fmla="*/ 6350 h 1545670"/>
                    <a:gd name="connsiteX1" fmla="*/ 1997106 w 2486115"/>
                    <a:gd name="connsiteY1" fmla="*/ 0 h 1545670"/>
                    <a:gd name="connsiteX2" fmla="*/ 2486056 w 2486115"/>
                    <a:gd name="connsiteY2" fmla="*/ 889000 h 1545670"/>
                    <a:gd name="connsiteX3" fmla="*/ 2390806 w 2486115"/>
                    <a:gd name="connsiteY3" fmla="*/ 889000 h 1545670"/>
                    <a:gd name="connsiteX4" fmla="*/ 2378106 w 2486115"/>
                    <a:gd name="connsiteY4" fmla="*/ 1276350 h 1545670"/>
                    <a:gd name="connsiteX5" fmla="*/ 2263806 w 2486115"/>
                    <a:gd name="connsiteY5" fmla="*/ 1263650 h 1545670"/>
                    <a:gd name="connsiteX6" fmla="*/ 1692306 w 2486115"/>
                    <a:gd name="connsiteY6" fmla="*/ 1510466 h 1545670"/>
                    <a:gd name="connsiteX7" fmla="*/ 1209706 w 2486115"/>
                    <a:gd name="connsiteY7" fmla="*/ 1536700 h 1545670"/>
                    <a:gd name="connsiteX8" fmla="*/ 981106 w 2486115"/>
                    <a:gd name="connsiteY8" fmla="*/ 1498600 h 1545670"/>
                    <a:gd name="connsiteX9" fmla="*/ 733456 w 2486115"/>
                    <a:gd name="connsiteY9" fmla="*/ 1497766 h 1545670"/>
                    <a:gd name="connsiteX10" fmla="*/ 130206 w 2486115"/>
                    <a:gd name="connsiteY10" fmla="*/ 1250950 h 1545670"/>
                    <a:gd name="connsiteX11" fmla="*/ 3206 w 2486115"/>
                    <a:gd name="connsiteY11" fmla="*/ 889000 h 1545670"/>
                    <a:gd name="connsiteX12" fmla="*/ 415956 w 2486115"/>
                    <a:gd name="connsiteY12" fmla="*/ 6350 h 1545670"/>
                    <a:gd name="connsiteX0" fmla="*/ 415956 w 2486115"/>
                    <a:gd name="connsiteY0" fmla="*/ 6350 h 1545670"/>
                    <a:gd name="connsiteX1" fmla="*/ 1997106 w 2486115"/>
                    <a:gd name="connsiteY1" fmla="*/ 0 h 1545670"/>
                    <a:gd name="connsiteX2" fmla="*/ 2486056 w 2486115"/>
                    <a:gd name="connsiteY2" fmla="*/ 889000 h 1545670"/>
                    <a:gd name="connsiteX3" fmla="*/ 2390806 w 2486115"/>
                    <a:gd name="connsiteY3" fmla="*/ 889000 h 1545670"/>
                    <a:gd name="connsiteX4" fmla="*/ 2378106 w 2486115"/>
                    <a:gd name="connsiteY4" fmla="*/ 1276350 h 1545670"/>
                    <a:gd name="connsiteX5" fmla="*/ 2263806 w 2486115"/>
                    <a:gd name="connsiteY5" fmla="*/ 1263650 h 1545670"/>
                    <a:gd name="connsiteX6" fmla="*/ 1692306 w 2486115"/>
                    <a:gd name="connsiteY6" fmla="*/ 1510466 h 1545670"/>
                    <a:gd name="connsiteX7" fmla="*/ 1209706 w 2486115"/>
                    <a:gd name="connsiteY7" fmla="*/ 1536700 h 1545670"/>
                    <a:gd name="connsiteX8" fmla="*/ 981106 w 2486115"/>
                    <a:gd name="connsiteY8" fmla="*/ 1498600 h 1545670"/>
                    <a:gd name="connsiteX9" fmla="*/ 733456 w 2486115"/>
                    <a:gd name="connsiteY9" fmla="*/ 1497766 h 1545670"/>
                    <a:gd name="connsiteX10" fmla="*/ 130206 w 2486115"/>
                    <a:gd name="connsiteY10" fmla="*/ 1250950 h 1545670"/>
                    <a:gd name="connsiteX11" fmla="*/ 3206 w 2486115"/>
                    <a:gd name="connsiteY11" fmla="*/ 889000 h 1545670"/>
                    <a:gd name="connsiteX12" fmla="*/ 454056 w 2486115"/>
                    <a:gd name="connsiteY12" fmla="*/ 63500 h 1545670"/>
                    <a:gd name="connsiteX13" fmla="*/ 415956 w 2486115"/>
                    <a:gd name="connsiteY13" fmla="*/ 6350 h 1545670"/>
                    <a:gd name="connsiteX0" fmla="*/ 415956 w 2486056"/>
                    <a:gd name="connsiteY0" fmla="*/ 26123 h 1565443"/>
                    <a:gd name="connsiteX1" fmla="*/ 1997106 w 2486056"/>
                    <a:gd name="connsiteY1" fmla="*/ 19773 h 1565443"/>
                    <a:gd name="connsiteX2" fmla="*/ 1939956 w 2486056"/>
                    <a:gd name="connsiteY2" fmla="*/ 83273 h 1565443"/>
                    <a:gd name="connsiteX3" fmla="*/ 2486056 w 2486056"/>
                    <a:gd name="connsiteY3" fmla="*/ 908773 h 1565443"/>
                    <a:gd name="connsiteX4" fmla="*/ 2390806 w 2486056"/>
                    <a:gd name="connsiteY4" fmla="*/ 908773 h 1565443"/>
                    <a:gd name="connsiteX5" fmla="*/ 2378106 w 2486056"/>
                    <a:gd name="connsiteY5" fmla="*/ 1296123 h 1565443"/>
                    <a:gd name="connsiteX6" fmla="*/ 2263806 w 2486056"/>
                    <a:gd name="connsiteY6" fmla="*/ 1283423 h 1565443"/>
                    <a:gd name="connsiteX7" fmla="*/ 1692306 w 2486056"/>
                    <a:gd name="connsiteY7" fmla="*/ 1530239 h 1565443"/>
                    <a:gd name="connsiteX8" fmla="*/ 1209706 w 2486056"/>
                    <a:gd name="connsiteY8" fmla="*/ 1556473 h 1565443"/>
                    <a:gd name="connsiteX9" fmla="*/ 981106 w 2486056"/>
                    <a:gd name="connsiteY9" fmla="*/ 1518373 h 1565443"/>
                    <a:gd name="connsiteX10" fmla="*/ 733456 w 2486056"/>
                    <a:gd name="connsiteY10" fmla="*/ 1517539 h 1565443"/>
                    <a:gd name="connsiteX11" fmla="*/ 130206 w 2486056"/>
                    <a:gd name="connsiteY11" fmla="*/ 1270723 h 1565443"/>
                    <a:gd name="connsiteX12" fmla="*/ 3206 w 2486056"/>
                    <a:gd name="connsiteY12" fmla="*/ 908773 h 1565443"/>
                    <a:gd name="connsiteX13" fmla="*/ 454056 w 2486056"/>
                    <a:gd name="connsiteY13" fmla="*/ 83273 h 1565443"/>
                    <a:gd name="connsiteX14" fmla="*/ 415956 w 2486056"/>
                    <a:gd name="connsiteY14" fmla="*/ 26123 h 1565443"/>
                    <a:gd name="connsiteX0" fmla="*/ 415956 w 2486934"/>
                    <a:gd name="connsiteY0" fmla="*/ 26123 h 1565443"/>
                    <a:gd name="connsiteX1" fmla="*/ 1997106 w 2486934"/>
                    <a:gd name="connsiteY1" fmla="*/ 19773 h 1565443"/>
                    <a:gd name="connsiteX2" fmla="*/ 1939956 w 2486934"/>
                    <a:gd name="connsiteY2" fmla="*/ 83273 h 1565443"/>
                    <a:gd name="connsiteX3" fmla="*/ 2486056 w 2486934"/>
                    <a:gd name="connsiteY3" fmla="*/ 908773 h 1565443"/>
                    <a:gd name="connsiteX4" fmla="*/ 2390806 w 2486934"/>
                    <a:gd name="connsiteY4" fmla="*/ 908773 h 1565443"/>
                    <a:gd name="connsiteX5" fmla="*/ 2378106 w 2486934"/>
                    <a:gd name="connsiteY5" fmla="*/ 1296123 h 1565443"/>
                    <a:gd name="connsiteX6" fmla="*/ 2263806 w 2486934"/>
                    <a:gd name="connsiteY6" fmla="*/ 1283423 h 1565443"/>
                    <a:gd name="connsiteX7" fmla="*/ 1692306 w 2486934"/>
                    <a:gd name="connsiteY7" fmla="*/ 1530239 h 1565443"/>
                    <a:gd name="connsiteX8" fmla="*/ 1209706 w 2486934"/>
                    <a:gd name="connsiteY8" fmla="*/ 1556473 h 1565443"/>
                    <a:gd name="connsiteX9" fmla="*/ 981106 w 2486934"/>
                    <a:gd name="connsiteY9" fmla="*/ 1518373 h 1565443"/>
                    <a:gd name="connsiteX10" fmla="*/ 733456 w 2486934"/>
                    <a:gd name="connsiteY10" fmla="*/ 1517539 h 1565443"/>
                    <a:gd name="connsiteX11" fmla="*/ 130206 w 2486934"/>
                    <a:gd name="connsiteY11" fmla="*/ 1270723 h 1565443"/>
                    <a:gd name="connsiteX12" fmla="*/ 3206 w 2486934"/>
                    <a:gd name="connsiteY12" fmla="*/ 908773 h 1565443"/>
                    <a:gd name="connsiteX13" fmla="*/ 454056 w 2486934"/>
                    <a:gd name="connsiteY13" fmla="*/ 83273 h 1565443"/>
                    <a:gd name="connsiteX14" fmla="*/ 415956 w 2486934"/>
                    <a:gd name="connsiteY14" fmla="*/ 26123 h 1565443"/>
                    <a:gd name="connsiteX0" fmla="*/ 415956 w 2486923"/>
                    <a:gd name="connsiteY0" fmla="*/ 26123 h 1565443"/>
                    <a:gd name="connsiteX1" fmla="*/ 1997106 w 2486923"/>
                    <a:gd name="connsiteY1" fmla="*/ 19773 h 1565443"/>
                    <a:gd name="connsiteX2" fmla="*/ 1939956 w 2486923"/>
                    <a:gd name="connsiteY2" fmla="*/ 83273 h 1565443"/>
                    <a:gd name="connsiteX3" fmla="*/ 2486056 w 2486923"/>
                    <a:gd name="connsiteY3" fmla="*/ 908773 h 1565443"/>
                    <a:gd name="connsiteX4" fmla="*/ 2390806 w 2486923"/>
                    <a:gd name="connsiteY4" fmla="*/ 908773 h 1565443"/>
                    <a:gd name="connsiteX5" fmla="*/ 2378106 w 2486923"/>
                    <a:gd name="connsiteY5" fmla="*/ 1296123 h 1565443"/>
                    <a:gd name="connsiteX6" fmla="*/ 2263806 w 2486923"/>
                    <a:gd name="connsiteY6" fmla="*/ 1283423 h 1565443"/>
                    <a:gd name="connsiteX7" fmla="*/ 1692306 w 2486923"/>
                    <a:gd name="connsiteY7" fmla="*/ 1530239 h 1565443"/>
                    <a:gd name="connsiteX8" fmla="*/ 1209706 w 2486923"/>
                    <a:gd name="connsiteY8" fmla="*/ 1556473 h 1565443"/>
                    <a:gd name="connsiteX9" fmla="*/ 981106 w 2486923"/>
                    <a:gd name="connsiteY9" fmla="*/ 1518373 h 1565443"/>
                    <a:gd name="connsiteX10" fmla="*/ 733456 w 2486923"/>
                    <a:gd name="connsiteY10" fmla="*/ 1517539 h 1565443"/>
                    <a:gd name="connsiteX11" fmla="*/ 130206 w 2486923"/>
                    <a:gd name="connsiteY11" fmla="*/ 1270723 h 1565443"/>
                    <a:gd name="connsiteX12" fmla="*/ 3206 w 2486923"/>
                    <a:gd name="connsiteY12" fmla="*/ 908773 h 1565443"/>
                    <a:gd name="connsiteX13" fmla="*/ 454056 w 2486923"/>
                    <a:gd name="connsiteY13" fmla="*/ 83273 h 1565443"/>
                    <a:gd name="connsiteX14" fmla="*/ 415956 w 2486923"/>
                    <a:gd name="connsiteY14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92396"/>
                    <a:gd name="connsiteX1" fmla="*/ 2097944 w 2587761"/>
                    <a:gd name="connsiteY1" fmla="*/ 19773 h 1592396"/>
                    <a:gd name="connsiteX2" fmla="*/ 2040794 w 2587761"/>
                    <a:gd name="connsiteY2" fmla="*/ 83273 h 1592396"/>
                    <a:gd name="connsiteX3" fmla="*/ 2586894 w 2587761"/>
                    <a:gd name="connsiteY3" fmla="*/ 908773 h 1592396"/>
                    <a:gd name="connsiteX4" fmla="*/ 2491644 w 2587761"/>
                    <a:gd name="connsiteY4" fmla="*/ 908773 h 1592396"/>
                    <a:gd name="connsiteX5" fmla="*/ 2478944 w 2587761"/>
                    <a:gd name="connsiteY5" fmla="*/ 1296123 h 1592396"/>
                    <a:gd name="connsiteX6" fmla="*/ 2364644 w 2587761"/>
                    <a:gd name="connsiteY6" fmla="*/ 1283423 h 1592396"/>
                    <a:gd name="connsiteX7" fmla="*/ 1793144 w 2587761"/>
                    <a:gd name="connsiteY7" fmla="*/ 1530239 h 1592396"/>
                    <a:gd name="connsiteX8" fmla="*/ 1310544 w 2587761"/>
                    <a:gd name="connsiteY8" fmla="*/ 1556473 h 1592396"/>
                    <a:gd name="connsiteX9" fmla="*/ 1081944 w 2587761"/>
                    <a:gd name="connsiteY9" fmla="*/ 1518373 h 1592396"/>
                    <a:gd name="connsiteX10" fmla="*/ 834294 w 2587761"/>
                    <a:gd name="connsiteY10" fmla="*/ 1517539 h 1592396"/>
                    <a:gd name="connsiteX11" fmla="*/ 231044 w 2587761"/>
                    <a:gd name="connsiteY11" fmla="*/ 1270723 h 1592396"/>
                    <a:gd name="connsiteX12" fmla="*/ 104044 w 2587761"/>
                    <a:gd name="connsiteY12" fmla="*/ 908773 h 1592396"/>
                    <a:gd name="connsiteX13" fmla="*/ 21495 w 2587761"/>
                    <a:gd name="connsiteY13" fmla="*/ 908774 h 1592396"/>
                    <a:gd name="connsiteX14" fmla="*/ 554894 w 2587761"/>
                    <a:gd name="connsiteY14" fmla="*/ 83273 h 1592396"/>
                    <a:gd name="connsiteX15" fmla="*/ 516794 w 2587761"/>
                    <a:gd name="connsiteY15" fmla="*/ 26123 h 1592396"/>
                    <a:gd name="connsiteX0" fmla="*/ 516794 w 2587761"/>
                    <a:gd name="connsiteY0" fmla="*/ 26123 h 1596205"/>
                    <a:gd name="connsiteX1" fmla="*/ 2097944 w 2587761"/>
                    <a:gd name="connsiteY1" fmla="*/ 19773 h 1596205"/>
                    <a:gd name="connsiteX2" fmla="*/ 2040794 w 2587761"/>
                    <a:gd name="connsiteY2" fmla="*/ 83273 h 1596205"/>
                    <a:gd name="connsiteX3" fmla="*/ 2586894 w 2587761"/>
                    <a:gd name="connsiteY3" fmla="*/ 908773 h 1596205"/>
                    <a:gd name="connsiteX4" fmla="*/ 2491644 w 2587761"/>
                    <a:gd name="connsiteY4" fmla="*/ 908773 h 1596205"/>
                    <a:gd name="connsiteX5" fmla="*/ 2478944 w 2587761"/>
                    <a:gd name="connsiteY5" fmla="*/ 1296123 h 1596205"/>
                    <a:gd name="connsiteX6" fmla="*/ 2364644 w 2587761"/>
                    <a:gd name="connsiteY6" fmla="*/ 1283423 h 1596205"/>
                    <a:gd name="connsiteX7" fmla="*/ 1793144 w 2587761"/>
                    <a:gd name="connsiteY7" fmla="*/ 1530239 h 1596205"/>
                    <a:gd name="connsiteX8" fmla="*/ 1310544 w 2587761"/>
                    <a:gd name="connsiteY8" fmla="*/ 1556473 h 1596205"/>
                    <a:gd name="connsiteX9" fmla="*/ 1081944 w 2587761"/>
                    <a:gd name="connsiteY9" fmla="*/ 1518373 h 1596205"/>
                    <a:gd name="connsiteX10" fmla="*/ 834294 w 2587761"/>
                    <a:gd name="connsiteY10" fmla="*/ 1517539 h 1596205"/>
                    <a:gd name="connsiteX11" fmla="*/ 231044 w 2587761"/>
                    <a:gd name="connsiteY11" fmla="*/ 1270723 h 1596205"/>
                    <a:gd name="connsiteX12" fmla="*/ 104044 w 2587761"/>
                    <a:gd name="connsiteY12" fmla="*/ 908773 h 1596205"/>
                    <a:gd name="connsiteX13" fmla="*/ 21495 w 2587761"/>
                    <a:gd name="connsiteY13" fmla="*/ 908774 h 1596205"/>
                    <a:gd name="connsiteX14" fmla="*/ 554894 w 2587761"/>
                    <a:gd name="connsiteY14" fmla="*/ 83273 h 1596205"/>
                    <a:gd name="connsiteX15" fmla="*/ 516794 w 2587761"/>
                    <a:gd name="connsiteY15" fmla="*/ 26123 h 1596205"/>
                    <a:gd name="connsiteX0" fmla="*/ 516794 w 2587761"/>
                    <a:gd name="connsiteY0" fmla="*/ 26123 h 1596205"/>
                    <a:gd name="connsiteX1" fmla="*/ 2097944 w 2587761"/>
                    <a:gd name="connsiteY1" fmla="*/ 19773 h 1596205"/>
                    <a:gd name="connsiteX2" fmla="*/ 2040794 w 2587761"/>
                    <a:gd name="connsiteY2" fmla="*/ 83273 h 1596205"/>
                    <a:gd name="connsiteX3" fmla="*/ 2586894 w 2587761"/>
                    <a:gd name="connsiteY3" fmla="*/ 908773 h 1596205"/>
                    <a:gd name="connsiteX4" fmla="*/ 2491644 w 2587761"/>
                    <a:gd name="connsiteY4" fmla="*/ 908773 h 1596205"/>
                    <a:gd name="connsiteX5" fmla="*/ 2478944 w 2587761"/>
                    <a:gd name="connsiteY5" fmla="*/ 1296123 h 1596205"/>
                    <a:gd name="connsiteX6" fmla="*/ 2364644 w 2587761"/>
                    <a:gd name="connsiteY6" fmla="*/ 1283423 h 1596205"/>
                    <a:gd name="connsiteX7" fmla="*/ 1793144 w 2587761"/>
                    <a:gd name="connsiteY7" fmla="*/ 1530239 h 1596205"/>
                    <a:gd name="connsiteX8" fmla="*/ 1310544 w 2587761"/>
                    <a:gd name="connsiteY8" fmla="*/ 1556473 h 1596205"/>
                    <a:gd name="connsiteX9" fmla="*/ 1081944 w 2587761"/>
                    <a:gd name="connsiteY9" fmla="*/ 1518373 h 1596205"/>
                    <a:gd name="connsiteX10" fmla="*/ 834294 w 2587761"/>
                    <a:gd name="connsiteY10" fmla="*/ 1517539 h 1596205"/>
                    <a:gd name="connsiteX11" fmla="*/ 231044 w 2587761"/>
                    <a:gd name="connsiteY11" fmla="*/ 1270723 h 1596205"/>
                    <a:gd name="connsiteX12" fmla="*/ 104044 w 2587761"/>
                    <a:gd name="connsiteY12" fmla="*/ 908773 h 1596205"/>
                    <a:gd name="connsiteX13" fmla="*/ 21495 w 2587761"/>
                    <a:gd name="connsiteY13" fmla="*/ 908774 h 1596205"/>
                    <a:gd name="connsiteX14" fmla="*/ 554894 w 2587761"/>
                    <a:gd name="connsiteY14" fmla="*/ 83273 h 1596205"/>
                    <a:gd name="connsiteX15" fmla="*/ 516794 w 2587761"/>
                    <a:gd name="connsiteY15" fmla="*/ 26123 h 1596205"/>
                    <a:gd name="connsiteX0" fmla="*/ 516794 w 2587761"/>
                    <a:gd name="connsiteY0" fmla="*/ 26123 h 1597888"/>
                    <a:gd name="connsiteX1" fmla="*/ 2097944 w 2587761"/>
                    <a:gd name="connsiteY1" fmla="*/ 19773 h 1597888"/>
                    <a:gd name="connsiteX2" fmla="*/ 2040794 w 2587761"/>
                    <a:gd name="connsiteY2" fmla="*/ 83273 h 1597888"/>
                    <a:gd name="connsiteX3" fmla="*/ 2586894 w 2587761"/>
                    <a:gd name="connsiteY3" fmla="*/ 908773 h 1597888"/>
                    <a:gd name="connsiteX4" fmla="*/ 2491644 w 2587761"/>
                    <a:gd name="connsiteY4" fmla="*/ 908773 h 1597888"/>
                    <a:gd name="connsiteX5" fmla="*/ 2478944 w 2587761"/>
                    <a:gd name="connsiteY5" fmla="*/ 1296123 h 1597888"/>
                    <a:gd name="connsiteX6" fmla="*/ 2364644 w 2587761"/>
                    <a:gd name="connsiteY6" fmla="*/ 1283423 h 1597888"/>
                    <a:gd name="connsiteX7" fmla="*/ 1793144 w 2587761"/>
                    <a:gd name="connsiteY7" fmla="*/ 1530239 h 1597888"/>
                    <a:gd name="connsiteX8" fmla="*/ 1310544 w 2587761"/>
                    <a:gd name="connsiteY8" fmla="*/ 1556473 h 1597888"/>
                    <a:gd name="connsiteX9" fmla="*/ 1081944 w 2587761"/>
                    <a:gd name="connsiteY9" fmla="*/ 1518373 h 1597888"/>
                    <a:gd name="connsiteX10" fmla="*/ 834294 w 2587761"/>
                    <a:gd name="connsiteY10" fmla="*/ 1517539 h 1597888"/>
                    <a:gd name="connsiteX11" fmla="*/ 231044 w 2587761"/>
                    <a:gd name="connsiteY11" fmla="*/ 1270723 h 1597888"/>
                    <a:gd name="connsiteX12" fmla="*/ 104044 w 2587761"/>
                    <a:gd name="connsiteY12" fmla="*/ 908773 h 1597888"/>
                    <a:gd name="connsiteX13" fmla="*/ 21495 w 2587761"/>
                    <a:gd name="connsiteY13" fmla="*/ 908774 h 1597888"/>
                    <a:gd name="connsiteX14" fmla="*/ 554894 w 2587761"/>
                    <a:gd name="connsiteY14" fmla="*/ 83273 h 1597888"/>
                    <a:gd name="connsiteX15" fmla="*/ 516794 w 2587761"/>
                    <a:gd name="connsiteY15" fmla="*/ 26123 h 1597888"/>
                    <a:gd name="connsiteX0" fmla="*/ 516794 w 2587761"/>
                    <a:gd name="connsiteY0" fmla="*/ 26123 h 1597888"/>
                    <a:gd name="connsiteX1" fmla="*/ 2097944 w 2587761"/>
                    <a:gd name="connsiteY1" fmla="*/ 19773 h 1597888"/>
                    <a:gd name="connsiteX2" fmla="*/ 2040794 w 2587761"/>
                    <a:gd name="connsiteY2" fmla="*/ 83273 h 1597888"/>
                    <a:gd name="connsiteX3" fmla="*/ 2586894 w 2587761"/>
                    <a:gd name="connsiteY3" fmla="*/ 908773 h 1597888"/>
                    <a:gd name="connsiteX4" fmla="*/ 2491644 w 2587761"/>
                    <a:gd name="connsiteY4" fmla="*/ 908773 h 1597888"/>
                    <a:gd name="connsiteX5" fmla="*/ 2478944 w 2587761"/>
                    <a:gd name="connsiteY5" fmla="*/ 1296123 h 1597888"/>
                    <a:gd name="connsiteX6" fmla="*/ 2364644 w 2587761"/>
                    <a:gd name="connsiteY6" fmla="*/ 1283423 h 1597888"/>
                    <a:gd name="connsiteX7" fmla="*/ 1793144 w 2587761"/>
                    <a:gd name="connsiteY7" fmla="*/ 1530239 h 1597888"/>
                    <a:gd name="connsiteX8" fmla="*/ 1526445 w 2587761"/>
                    <a:gd name="connsiteY8" fmla="*/ 1550122 h 1597888"/>
                    <a:gd name="connsiteX9" fmla="*/ 1310544 w 2587761"/>
                    <a:gd name="connsiteY9" fmla="*/ 1556473 h 1597888"/>
                    <a:gd name="connsiteX10" fmla="*/ 1081944 w 2587761"/>
                    <a:gd name="connsiteY10" fmla="*/ 1518373 h 1597888"/>
                    <a:gd name="connsiteX11" fmla="*/ 834294 w 2587761"/>
                    <a:gd name="connsiteY11" fmla="*/ 1517539 h 1597888"/>
                    <a:gd name="connsiteX12" fmla="*/ 231044 w 2587761"/>
                    <a:gd name="connsiteY12" fmla="*/ 1270723 h 1597888"/>
                    <a:gd name="connsiteX13" fmla="*/ 104044 w 2587761"/>
                    <a:gd name="connsiteY13" fmla="*/ 908773 h 1597888"/>
                    <a:gd name="connsiteX14" fmla="*/ 21495 w 2587761"/>
                    <a:gd name="connsiteY14" fmla="*/ 908774 h 1597888"/>
                    <a:gd name="connsiteX15" fmla="*/ 554894 w 2587761"/>
                    <a:gd name="connsiteY15" fmla="*/ 83273 h 1597888"/>
                    <a:gd name="connsiteX16" fmla="*/ 516794 w 2587761"/>
                    <a:gd name="connsiteY16" fmla="*/ 26123 h 1597888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354193 h 1928790"/>
                    <a:gd name="connsiteX1" fmla="*/ 2097944 w 2587761"/>
                    <a:gd name="connsiteY1" fmla="*/ 347843 h 1928790"/>
                    <a:gd name="connsiteX2" fmla="*/ 2040794 w 2587761"/>
                    <a:gd name="connsiteY2" fmla="*/ 411343 h 1928790"/>
                    <a:gd name="connsiteX3" fmla="*/ 2586894 w 2587761"/>
                    <a:gd name="connsiteY3" fmla="*/ 1236843 h 1928790"/>
                    <a:gd name="connsiteX4" fmla="*/ 2491644 w 2587761"/>
                    <a:gd name="connsiteY4" fmla="*/ 1236843 h 1928790"/>
                    <a:gd name="connsiteX5" fmla="*/ 2478944 w 2587761"/>
                    <a:gd name="connsiteY5" fmla="*/ 1624193 h 1928790"/>
                    <a:gd name="connsiteX6" fmla="*/ 2364644 w 2587761"/>
                    <a:gd name="connsiteY6" fmla="*/ 1611493 h 1928790"/>
                    <a:gd name="connsiteX7" fmla="*/ 1793144 w 2587761"/>
                    <a:gd name="connsiteY7" fmla="*/ 1858309 h 1928790"/>
                    <a:gd name="connsiteX8" fmla="*/ 1526445 w 2587761"/>
                    <a:gd name="connsiteY8" fmla="*/ 1878192 h 1928790"/>
                    <a:gd name="connsiteX9" fmla="*/ 1310544 w 2587761"/>
                    <a:gd name="connsiteY9" fmla="*/ 1884543 h 1928790"/>
                    <a:gd name="connsiteX10" fmla="*/ 1081944 w 2587761"/>
                    <a:gd name="connsiteY10" fmla="*/ 1846443 h 1928790"/>
                    <a:gd name="connsiteX11" fmla="*/ 834294 w 2587761"/>
                    <a:gd name="connsiteY11" fmla="*/ 1845609 h 1928790"/>
                    <a:gd name="connsiteX12" fmla="*/ 231044 w 2587761"/>
                    <a:gd name="connsiteY12" fmla="*/ 1598793 h 1928790"/>
                    <a:gd name="connsiteX13" fmla="*/ 104044 w 2587761"/>
                    <a:gd name="connsiteY13" fmla="*/ 1236843 h 1928790"/>
                    <a:gd name="connsiteX14" fmla="*/ 21495 w 2587761"/>
                    <a:gd name="connsiteY14" fmla="*/ 1236844 h 1928790"/>
                    <a:gd name="connsiteX15" fmla="*/ 554894 w 2587761"/>
                    <a:gd name="connsiteY15" fmla="*/ 411343 h 1928790"/>
                    <a:gd name="connsiteX16" fmla="*/ 516794 w 2587761"/>
                    <a:gd name="connsiteY16" fmla="*/ 354193 h 1928790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98607 h 2073204"/>
                    <a:gd name="connsiteX1" fmla="*/ 2097944 w 2587761"/>
                    <a:gd name="connsiteY1" fmla="*/ 492257 h 2073204"/>
                    <a:gd name="connsiteX2" fmla="*/ 2040794 w 2587761"/>
                    <a:gd name="connsiteY2" fmla="*/ 555757 h 2073204"/>
                    <a:gd name="connsiteX3" fmla="*/ 2586894 w 2587761"/>
                    <a:gd name="connsiteY3" fmla="*/ 1381257 h 2073204"/>
                    <a:gd name="connsiteX4" fmla="*/ 2491644 w 2587761"/>
                    <a:gd name="connsiteY4" fmla="*/ 1381257 h 2073204"/>
                    <a:gd name="connsiteX5" fmla="*/ 2478944 w 2587761"/>
                    <a:gd name="connsiteY5" fmla="*/ 1768607 h 2073204"/>
                    <a:gd name="connsiteX6" fmla="*/ 2364644 w 2587761"/>
                    <a:gd name="connsiteY6" fmla="*/ 1755907 h 2073204"/>
                    <a:gd name="connsiteX7" fmla="*/ 1793144 w 2587761"/>
                    <a:gd name="connsiteY7" fmla="*/ 2002723 h 2073204"/>
                    <a:gd name="connsiteX8" fmla="*/ 1526445 w 2587761"/>
                    <a:gd name="connsiteY8" fmla="*/ 2022606 h 2073204"/>
                    <a:gd name="connsiteX9" fmla="*/ 1310544 w 2587761"/>
                    <a:gd name="connsiteY9" fmla="*/ 2028957 h 2073204"/>
                    <a:gd name="connsiteX10" fmla="*/ 1081944 w 2587761"/>
                    <a:gd name="connsiteY10" fmla="*/ 1990857 h 2073204"/>
                    <a:gd name="connsiteX11" fmla="*/ 834294 w 2587761"/>
                    <a:gd name="connsiteY11" fmla="*/ 1990023 h 2073204"/>
                    <a:gd name="connsiteX12" fmla="*/ 231044 w 2587761"/>
                    <a:gd name="connsiteY12" fmla="*/ 1743207 h 2073204"/>
                    <a:gd name="connsiteX13" fmla="*/ 104044 w 2587761"/>
                    <a:gd name="connsiteY13" fmla="*/ 1381257 h 2073204"/>
                    <a:gd name="connsiteX14" fmla="*/ 21495 w 2587761"/>
                    <a:gd name="connsiteY14" fmla="*/ 1381258 h 2073204"/>
                    <a:gd name="connsiteX15" fmla="*/ 554894 w 2587761"/>
                    <a:gd name="connsiteY15" fmla="*/ 555757 h 2073204"/>
                    <a:gd name="connsiteX16" fmla="*/ 516794 w 2587761"/>
                    <a:gd name="connsiteY16" fmla="*/ 498607 h 2073204"/>
                    <a:gd name="connsiteX0" fmla="*/ 516794 w 2587761"/>
                    <a:gd name="connsiteY0" fmla="*/ 417526 h 1992123"/>
                    <a:gd name="connsiteX1" fmla="*/ 2097944 w 2587761"/>
                    <a:gd name="connsiteY1" fmla="*/ 411176 h 1992123"/>
                    <a:gd name="connsiteX2" fmla="*/ 2040794 w 2587761"/>
                    <a:gd name="connsiteY2" fmla="*/ 474676 h 1992123"/>
                    <a:gd name="connsiteX3" fmla="*/ 2586894 w 2587761"/>
                    <a:gd name="connsiteY3" fmla="*/ 1300176 h 1992123"/>
                    <a:gd name="connsiteX4" fmla="*/ 2491644 w 2587761"/>
                    <a:gd name="connsiteY4" fmla="*/ 1300176 h 1992123"/>
                    <a:gd name="connsiteX5" fmla="*/ 2478944 w 2587761"/>
                    <a:gd name="connsiteY5" fmla="*/ 1687526 h 1992123"/>
                    <a:gd name="connsiteX6" fmla="*/ 2364644 w 2587761"/>
                    <a:gd name="connsiteY6" fmla="*/ 1674826 h 1992123"/>
                    <a:gd name="connsiteX7" fmla="*/ 1793144 w 2587761"/>
                    <a:gd name="connsiteY7" fmla="*/ 1921642 h 1992123"/>
                    <a:gd name="connsiteX8" fmla="*/ 1526445 w 2587761"/>
                    <a:gd name="connsiteY8" fmla="*/ 1941525 h 1992123"/>
                    <a:gd name="connsiteX9" fmla="*/ 1310544 w 2587761"/>
                    <a:gd name="connsiteY9" fmla="*/ 1947876 h 1992123"/>
                    <a:gd name="connsiteX10" fmla="*/ 1081944 w 2587761"/>
                    <a:gd name="connsiteY10" fmla="*/ 1909776 h 1992123"/>
                    <a:gd name="connsiteX11" fmla="*/ 834294 w 2587761"/>
                    <a:gd name="connsiteY11" fmla="*/ 1908942 h 1992123"/>
                    <a:gd name="connsiteX12" fmla="*/ 231044 w 2587761"/>
                    <a:gd name="connsiteY12" fmla="*/ 1662126 h 1992123"/>
                    <a:gd name="connsiteX13" fmla="*/ 104044 w 2587761"/>
                    <a:gd name="connsiteY13" fmla="*/ 1300176 h 1992123"/>
                    <a:gd name="connsiteX14" fmla="*/ 21495 w 2587761"/>
                    <a:gd name="connsiteY14" fmla="*/ 1300177 h 1992123"/>
                    <a:gd name="connsiteX15" fmla="*/ 554894 w 2587761"/>
                    <a:gd name="connsiteY15" fmla="*/ 474676 h 1992123"/>
                    <a:gd name="connsiteX16" fmla="*/ 516794 w 2587761"/>
                    <a:gd name="connsiteY16" fmla="*/ 417526 h 1992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87761" h="1992123">
                      <a:moveTo>
                        <a:pt x="516794" y="417526"/>
                      </a:moveTo>
                      <a:cubicBezTo>
                        <a:pt x="783494" y="212209"/>
                        <a:pt x="1221644" y="-405857"/>
                        <a:pt x="2097944" y="411176"/>
                      </a:cubicBezTo>
                      <a:cubicBezTo>
                        <a:pt x="2114877" y="430226"/>
                        <a:pt x="1997402" y="421759"/>
                        <a:pt x="2040794" y="474676"/>
                      </a:cubicBezTo>
                      <a:cubicBezTo>
                        <a:pt x="2115936" y="699043"/>
                        <a:pt x="2611236" y="1153068"/>
                        <a:pt x="2586894" y="1300176"/>
                      </a:cubicBezTo>
                      <a:cubicBezTo>
                        <a:pt x="2561494" y="1323459"/>
                        <a:pt x="2517044" y="1276893"/>
                        <a:pt x="2491644" y="1300176"/>
                      </a:cubicBezTo>
                      <a:cubicBezTo>
                        <a:pt x="2563611" y="1365793"/>
                        <a:pt x="2502227" y="1660009"/>
                        <a:pt x="2478944" y="1687526"/>
                      </a:cubicBezTo>
                      <a:cubicBezTo>
                        <a:pt x="2402744" y="1704459"/>
                        <a:pt x="2440844" y="1657893"/>
                        <a:pt x="2364644" y="1674826"/>
                      </a:cubicBezTo>
                      <a:cubicBezTo>
                        <a:pt x="2307494" y="1757098"/>
                        <a:pt x="2123344" y="1896520"/>
                        <a:pt x="1793144" y="1921642"/>
                      </a:cubicBezTo>
                      <a:cubicBezTo>
                        <a:pt x="1861936" y="2038058"/>
                        <a:pt x="1606878" y="1937153"/>
                        <a:pt x="1526445" y="1941525"/>
                      </a:cubicBezTo>
                      <a:cubicBezTo>
                        <a:pt x="1509512" y="2047497"/>
                        <a:pt x="1389919" y="1955284"/>
                        <a:pt x="1310544" y="1947876"/>
                      </a:cubicBezTo>
                      <a:cubicBezTo>
                        <a:pt x="1124277" y="2021040"/>
                        <a:pt x="1027969" y="1990348"/>
                        <a:pt x="1081944" y="1909776"/>
                      </a:cubicBezTo>
                      <a:cubicBezTo>
                        <a:pt x="862869" y="2045104"/>
                        <a:pt x="733752" y="1976675"/>
                        <a:pt x="834294" y="1908942"/>
                      </a:cubicBezTo>
                      <a:cubicBezTo>
                        <a:pt x="641677" y="1951553"/>
                        <a:pt x="252211" y="1771915"/>
                        <a:pt x="231044" y="1662126"/>
                      </a:cubicBezTo>
                      <a:cubicBezTo>
                        <a:pt x="32077" y="1820876"/>
                        <a:pt x="74411" y="1414476"/>
                        <a:pt x="104044" y="1300176"/>
                      </a:cubicBezTo>
                      <a:cubicBezTo>
                        <a:pt x="91344" y="1225035"/>
                        <a:pt x="-53647" y="1437760"/>
                        <a:pt x="21495" y="1300177"/>
                      </a:cubicBezTo>
                      <a:cubicBezTo>
                        <a:pt x="-11313" y="1118144"/>
                        <a:pt x="507269" y="708568"/>
                        <a:pt x="554894" y="474676"/>
                      </a:cubicBezTo>
                      <a:lnTo>
                        <a:pt x="516794" y="417526"/>
                      </a:ln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9AE8C3E5-797D-4531-B531-9A1AAAA01626}"/>
                    </a:ext>
                  </a:extLst>
                </p:cNvPr>
                <p:cNvSpPr/>
                <p:nvPr/>
              </p:nvSpPr>
              <p:spPr>
                <a:xfrm>
                  <a:off x="4788291" y="1588233"/>
                  <a:ext cx="298059" cy="3146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EB8B40AE-65A2-47F5-9DFB-C2C591BBFC3C}"/>
                    </a:ext>
                  </a:extLst>
                </p:cNvPr>
                <p:cNvSpPr/>
                <p:nvPr/>
              </p:nvSpPr>
              <p:spPr>
                <a:xfrm>
                  <a:off x="4869995" y="1619923"/>
                  <a:ext cx="134649" cy="1029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16">
                  <a:extLst>
                    <a:ext uri="{FF2B5EF4-FFF2-40B4-BE49-F238E27FC236}">
                      <a16:creationId xmlns:a16="http://schemas.microsoft.com/office/drawing/2014/main" id="{A9AF9DFA-A2DC-4321-A658-3ADCD7B63571}"/>
                    </a:ext>
                  </a:extLst>
                </p:cNvPr>
                <p:cNvSpPr/>
                <p:nvPr/>
              </p:nvSpPr>
              <p:spPr>
                <a:xfrm>
                  <a:off x="5095541" y="1834014"/>
                  <a:ext cx="613108" cy="552283"/>
                </a:xfrm>
                <a:custGeom>
                  <a:avLst/>
                  <a:gdLst>
                    <a:gd name="connsiteX0" fmla="*/ 0 w 622300"/>
                    <a:gd name="connsiteY0" fmla="*/ 289494 h 578987"/>
                    <a:gd name="connsiteX1" fmla="*/ 311150 w 622300"/>
                    <a:gd name="connsiteY1" fmla="*/ 0 h 578987"/>
                    <a:gd name="connsiteX2" fmla="*/ 622300 w 622300"/>
                    <a:gd name="connsiteY2" fmla="*/ 289494 h 578987"/>
                    <a:gd name="connsiteX3" fmla="*/ 311150 w 622300"/>
                    <a:gd name="connsiteY3" fmla="*/ 578988 h 578987"/>
                    <a:gd name="connsiteX4" fmla="*/ 0 w 622300"/>
                    <a:gd name="connsiteY4" fmla="*/ 289494 h 578987"/>
                    <a:gd name="connsiteX0" fmla="*/ 0 w 622300"/>
                    <a:gd name="connsiteY0" fmla="*/ 289494 h 325680"/>
                    <a:gd name="connsiteX1" fmla="*/ 311150 w 622300"/>
                    <a:gd name="connsiteY1" fmla="*/ 0 h 325680"/>
                    <a:gd name="connsiteX2" fmla="*/ 622300 w 622300"/>
                    <a:gd name="connsiteY2" fmla="*/ 289494 h 325680"/>
                    <a:gd name="connsiteX3" fmla="*/ 0 w 622300"/>
                    <a:gd name="connsiteY3" fmla="*/ 289494 h 325680"/>
                    <a:gd name="connsiteX0" fmla="*/ 6781 w 629081"/>
                    <a:gd name="connsiteY0" fmla="*/ 290804 h 429999"/>
                    <a:gd name="connsiteX1" fmla="*/ 317931 w 629081"/>
                    <a:gd name="connsiteY1" fmla="*/ 1310 h 429999"/>
                    <a:gd name="connsiteX2" fmla="*/ 629081 w 629081"/>
                    <a:gd name="connsiteY2" fmla="*/ 417804 h 429999"/>
                    <a:gd name="connsiteX3" fmla="*/ 6781 w 629081"/>
                    <a:gd name="connsiteY3" fmla="*/ 290804 h 429999"/>
                    <a:gd name="connsiteX0" fmla="*/ 7161 w 610411"/>
                    <a:gd name="connsiteY0" fmla="*/ 416494 h 460969"/>
                    <a:gd name="connsiteX1" fmla="*/ 299261 w 610411"/>
                    <a:gd name="connsiteY1" fmla="*/ 0 h 460969"/>
                    <a:gd name="connsiteX2" fmla="*/ 610411 w 610411"/>
                    <a:gd name="connsiteY2" fmla="*/ 416494 h 460969"/>
                    <a:gd name="connsiteX3" fmla="*/ 7161 w 610411"/>
                    <a:gd name="connsiteY3" fmla="*/ 416494 h 460969"/>
                    <a:gd name="connsiteX0" fmla="*/ 9858 w 613108"/>
                    <a:gd name="connsiteY0" fmla="*/ 416494 h 460969"/>
                    <a:gd name="connsiteX1" fmla="*/ 301958 w 613108"/>
                    <a:gd name="connsiteY1" fmla="*/ 0 h 460969"/>
                    <a:gd name="connsiteX2" fmla="*/ 613108 w 613108"/>
                    <a:gd name="connsiteY2" fmla="*/ 416494 h 460969"/>
                    <a:gd name="connsiteX3" fmla="*/ 9858 w 613108"/>
                    <a:gd name="connsiteY3" fmla="*/ 416494 h 460969"/>
                    <a:gd name="connsiteX0" fmla="*/ 9858 w 613108"/>
                    <a:gd name="connsiteY0" fmla="*/ 416494 h 528698"/>
                    <a:gd name="connsiteX1" fmla="*/ 301958 w 613108"/>
                    <a:gd name="connsiteY1" fmla="*/ 0 h 528698"/>
                    <a:gd name="connsiteX2" fmla="*/ 613108 w 613108"/>
                    <a:gd name="connsiteY2" fmla="*/ 416494 h 528698"/>
                    <a:gd name="connsiteX3" fmla="*/ 9858 w 613108"/>
                    <a:gd name="connsiteY3" fmla="*/ 416494 h 528698"/>
                    <a:gd name="connsiteX0" fmla="*/ 9858 w 613108"/>
                    <a:gd name="connsiteY0" fmla="*/ 416494 h 552283"/>
                    <a:gd name="connsiteX1" fmla="*/ 301958 w 613108"/>
                    <a:gd name="connsiteY1" fmla="*/ 0 h 552283"/>
                    <a:gd name="connsiteX2" fmla="*/ 613108 w 613108"/>
                    <a:gd name="connsiteY2" fmla="*/ 416494 h 552283"/>
                    <a:gd name="connsiteX3" fmla="*/ 9858 w 613108"/>
                    <a:gd name="connsiteY3" fmla="*/ 416494 h 552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108" h="552283">
                      <a:moveTo>
                        <a:pt x="9858" y="416494"/>
                      </a:moveTo>
                      <a:cubicBezTo>
                        <a:pt x="-42000" y="270878"/>
                        <a:pt x="118866" y="0"/>
                        <a:pt x="301958" y="0"/>
                      </a:cubicBezTo>
                      <a:cubicBezTo>
                        <a:pt x="485050" y="0"/>
                        <a:pt x="613108" y="256611"/>
                        <a:pt x="613108" y="416494"/>
                      </a:cubicBezTo>
                      <a:cubicBezTo>
                        <a:pt x="434250" y="629843"/>
                        <a:pt x="61716" y="562110"/>
                        <a:pt x="9858" y="416494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E4088A83-3AAB-4EF0-BB19-218B4FA19D60}"/>
                    </a:ext>
                  </a:extLst>
                </p:cNvPr>
                <p:cNvSpPr/>
                <p:nvPr/>
              </p:nvSpPr>
              <p:spPr>
                <a:xfrm rot="2633546">
                  <a:off x="5191165" y="2157466"/>
                  <a:ext cx="136485" cy="1043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C9CD2C75-8759-4C8B-BB61-4788D110BE88}"/>
                    </a:ext>
                  </a:extLst>
                </p:cNvPr>
                <p:cNvSpPr/>
                <p:nvPr/>
              </p:nvSpPr>
              <p:spPr>
                <a:xfrm rot="18860028">
                  <a:off x="5460854" y="2142651"/>
                  <a:ext cx="136485" cy="1043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A7F81569-9B1E-4B3D-9FFE-2DC756F6C9AF}"/>
                    </a:ext>
                  </a:extLst>
                </p:cNvPr>
                <p:cNvSpPr/>
                <p:nvPr/>
              </p:nvSpPr>
              <p:spPr>
                <a:xfrm>
                  <a:off x="5635487" y="1550734"/>
                  <a:ext cx="298059" cy="3146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3A111644-9BCE-4C2F-BB00-165078706CD5}"/>
                    </a:ext>
                  </a:extLst>
                </p:cNvPr>
                <p:cNvSpPr/>
                <p:nvPr/>
              </p:nvSpPr>
              <p:spPr>
                <a:xfrm>
                  <a:off x="5717191" y="1582424"/>
                  <a:ext cx="134649" cy="1029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755A70A5-6D63-44AB-A71B-189D0314AB23}"/>
                    </a:ext>
                  </a:extLst>
                </p:cNvPr>
                <p:cNvSpPr/>
                <p:nvPr/>
              </p:nvSpPr>
              <p:spPr>
                <a:xfrm flipH="1">
                  <a:off x="5470953" y="2188563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26">
                  <a:extLst>
                    <a:ext uri="{FF2B5EF4-FFF2-40B4-BE49-F238E27FC236}">
                      <a16:creationId xmlns:a16="http://schemas.microsoft.com/office/drawing/2014/main" id="{72519EAF-12BA-4D1B-BC36-75AA340ED4B9}"/>
                    </a:ext>
                  </a:extLst>
                </p:cNvPr>
                <p:cNvSpPr/>
                <p:nvPr/>
              </p:nvSpPr>
              <p:spPr>
                <a:xfrm>
                  <a:off x="6534254" y="3614292"/>
                  <a:ext cx="971643" cy="1453008"/>
                </a:xfrm>
                <a:custGeom>
                  <a:avLst/>
                  <a:gdLst>
                    <a:gd name="connsiteX0" fmla="*/ 0 w 171727"/>
                    <a:gd name="connsiteY0" fmla="*/ 0 h 346602"/>
                    <a:gd name="connsiteX1" fmla="*/ 171727 w 171727"/>
                    <a:gd name="connsiteY1" fmla="*/ 0 h 346602"/>
                    <a:gd name="connsiteX2" fmla="*/ 171727 w 171727"/>
                    <a:gd name="connsiteY2" fmla="*/ 346602 h 346602"/>
                    <a:gd name="connsiteX3" fmla="*/ 0 w 171727"/>
                    <a:gd name="connsiteY3" fmla="*/ 346602 h 346602"/>
                    <a:gd name="connsiteX4" fmla="*/ 0 w 171727"/>
                    <a:gd name="connsiteY4" fmla="*/ 0 h 346602"/>
                    <a:gd name="connsiteX0" fmla="*/ 0 w 305077"/>
                    <a:gd name="connsiteY0" fmla="*/ 107950 h 454552"/>
                    <a:gd name="connsiteX1" fmla="*/ 305077 w 305077"/>
                    <a:gd name="connsiteY1" fmla="*/ 0 h 454552"/>
                    <a:gd name="connsiteX2" fmla="*/ 171727 w 305077"/>
                    <a:gd name="connsiteY2" fmla="*/ 454552 h 454552"/>
                    <a:gd name="connsiteX3" fmla="*/ 0 w 305077"/>
                    <a:gd name="connsiteY3" fmla="*/ 454552 h 454552"/>
                    <a:gd name="connsiteX4" fmla="*/ 0 w 305077"/>
                    <a:gd name="connsiteY4" fmla="*/ 107950 h 454552"/>
                    <a:gd name="connsiteX0" fmla="*/ 0 w 305077"/>
                    <a:gd name="connsiteY0" fmla="*/ 107950 h 511702"/>
                    <a:gd name="connsiteX1" fmla="*/ 305077 w 305077"/>
                    <a:gd name="connsiteY1" fmla="*/ 0 h 511702"/>
                    <a:gd name="connsiteX2" fmla="*/ 273327 w 305077"/>
                    <a:gd name="connsiteY2" fmla="*/ 511702 h 511702"/>
                    <a:gd name="connsiteX3" fmla="*/ 0 w 305077"/>
                    <a:gd name="connsiteY3" fmla="*/ 454552 h 511702"/>
                    <a:gd name="connsiteX4" fmla="*/ 0 w 305077"/>
                    <a:gd name="connsiteY4" fmla="*/ 107950 h 511702"/>
                    <a:gd name="connsiteX0" fmla="*/ 0 w 305077"/>
                    <a:gd name="connsiteY0" fmla="*/ 107950 h 541519"/>
                    <a:gd name="connsiteX1" fmla="*/ 305077 w 305077"/>
                    <a:gd name="connsiteY1" fmla="*/ 0 h 541519"/>
                    <a:gd name="connsiteX2" fmla="*/ 273327 w 305077"/>
                    <a:gd name="connsiteY2" fmla="*/ 511702 h 541519"/>
                    <a:gd name="connsiteX3" fmla="*/ 135554 w 305077"/>
                    <a:gd name="connsiteY3" fmla="*/ 539750 h 541519"/>
                    <a:gd name="connsiteX4" fmla="*/ 0 w 305077"/>
                    <a:gd name="connsiteY4" fmla="*/ 454552 h 541519"/>
                    <a:gd name="connsiteX5" fmla="*/ 0 w 305077"/>
                    <a:gd name="connsiteY5" fmla="*/ 107950 h 541519"/>
                    <a:gd name="connsiteX0" fmla="*/ 19050 w 324127"/>
                    <a:gd name="connsiteY0" fmla="*/ 107950 h 541519"/>
                    <a:gd name="connsiteX1" fmla="*/ 324127 w 324127"/>
                    <a:gd name="connsiteY1" fmla="*/ 0 h 541519"/>
                    <a:gd name="connsiteX2" fmla="*/ 292377 w 324127"/>
                    <a:gd name="connsiteY2" fmla="*/ 511702 h 541519"/>
                    <a:gd name="connsiteX3" fmla="*/ 154604 w 324127"/>
                    <a:gd name="connsiteY3" fmla="*/ 539750 h 541519"/>
                    <a:gd name="connsiteX4" fmla="*/ 0 w 324127"/>
                    <a:gd name="connsiteY4" fmla="*/ 492652 h 541519"/>
                    <a:gd name="connsiteX5" fmla="*/ 19050 w 324127"/>
                    <a:gd name="connsiteY5" fmla="*/ 107950 h 541519"/>
                    <a:gd name="connsiteX0" fmla="*/ 38100 w 324127"/>
                    <a:gd name="connsiteY0" fmla="*/ 0 h 573269"/>
                    <a:gd name="connsiteX1" fmla="*/ 324127 w 324127"/>
                    <a:gd name="connsiteY1" fmla="*/ 31750 h 573269"/>
                    <a:gd name="connsiteX2" fmla="*/ 292377 w 324127"/>
                    <a:gd name="connsiteY2" fmla="*/ 543452 h 573269"/>
                    <a:gd name="connsiteX3" fmla="*/ 154604 w 324127"/>
                    <a:gd name="connsiteY3" fmla="*/ 571500 h 573269"/>
                    <a:gd name="connsiteX4" fmla="*/ 0 w 324127"/>
                    <a:gd name="connsiteY4" fmla="*/ 524402 h 573269"/>
                    <a:gd name="connsiteX5" fmla="*/ 38100 w 324127"/>
                    <a:gd name="connsiteY5" fmla="*/ 0 h 573269"/>
                    <a:gd name="connsiteX0" fmla="*/ 84051 w 370078"/>
                    <a:gd name="connsiteY0" fmla="*/ 0 h 573269"/>
                    <a:gd name="connsiteX1" fmla="*/ 370078 w 370078"/>
                    <a:gd name="connsiteY1" fmla="*/ 31750 h 573269"/>
                    <a:gd name="connsiteX2" fmla="*/ 338328 w 370078"/>
                    <a:gd name="connsiteY2" fmla="*/ 543452 h 573269"/>
                    <a:gd name="connsiteX3" fmla="*/ 200555 w 370078"/>
                    <a:gd name="connsiteY3" fmla="*/ 571500 h 573269"/>
                    <a:gd name="connsiteX4" fmla="*/ 45951 w 370078"/>
                    <a:gd name="connsiteY4" fmla="*/ 524402 h 573269"/>
                    <a:gd name="connsiteX5" fmla="*/ 84051 w 370078"/>
                    <a:gd name="connsiteY5" fmla="*/ 0 h 573269"/>
                    <a:gd name="connsiteX0" fmla="*/ 96972 w 382999"/>
                    <a:gd name="connsiteY0" fmla="*/ 0 h 573269"/>
                    <a:gd name="connsiteX1" fmla="*/ 382999 w 382999"/>
                    <a:gd name="connsiteY1" fmla="*/ 31750 h 573269"/>
                    <a:gd name="connsiteX2" fmla="*/ 351249 w 382999"/>
                    <a:gd name="connsiteY2" fmla="*/ 543452 h 573269"/>
                    <a:gd name="connsiteX3" fmla="*/ 213476 w 382999"/>
                    <a:gd name="connsiteY3" fmla="*/ 571500 h 573269"/>
                    <a:gd name="connsiteX4" fmla="*/ 58872 w 382999"/>
                    <a:gd name="connsiteY4" fmla="*/ 524402 h 573269"/>
                    <a:gd name="connsiteX5" fmla="*/ 96972 w 382999"/>
                    <a:gd name="connsiteY5" fmla="*/ 0 h 573269"/>
                    <a:gd name="connsiteX0" fmla="*/ 96972 w 382999"/>
                    <a:gd name="connsiteY0" fmla="*/ 0 h 573269"/>
                    <a:gd name="connsiteX1" fmla="*/ 382999 w 382999"/>
                    <a:gd name="connsiteY1" fmla="*/ 31750 h 573269"/>
                    <a:gd name="connsiteX2" fmla="*/ 351249 w 382999"/>
                    <a:gd name="connsiteY2" fmla="*/ 543452 h 573269"/>
                    <a:gd name="connsiteX3" fmla="*/ 213476 w 382999"/>
                    <a:gd name="connsiteY3" fmla="*/ 571500 h 573269"/>
                    <a:gd name="connsiteX4" fmla="*/ 58872 w 382999"/>
                    <a:gd name="connsiteY4" fmla="*/ 524402 h 573269"/>
                    <a:gd name="connsiteX5" fmla="*/ 96972 w 382999"/>
                    <a:gd name="connsiteY5" fmla="*/ 0 h 573269"/>
                    <a:gd name="connsiteX0" fmla="*/ 96972 w 382999"/>
                    <a:gd name="connsiteY0" fmla="*/ 0 h 572797"/>
                    <a:gd name="connsiteX1" fmla="*/ 382999 w 382999"/>
                    <a:gd name="connsiteY1" fmla="*/ 31750 h 572797"/>
                    <a:gd name="connsiteX2" fmla="*/ 363155 w 382999"/>
                    <a:gd name="connsiteY2" fmla="*/ 522020 h 572797"/>
                    <a:gd name="connsiteX3" fmla="*/ 213476 w 382999"/>
                    <a:gd name="connsiteY3" fmla="*/ 571500 h 572797"/>
                    <a:gd name="connsiteX4" fmla="*/ 58872 w 382999"/>
                    <a:gd name="connsiteY4" fmla="*/ 524402 h 572797"/>
                    <a:gd name="connsiteX5" fmla="*/ 96972 w 382999"/>
                    <a:gd name="connsiteY5" fmla="*/ 0 h 572797"/>
                    <a:gd name="connsiteX0" fmla="*/ 96972 w 382999"/>
                    <a:gd name="connsiteY0" fmla="*/ 0 h 591599"/>
                    <a:gd name="connsiteX1" fmla="*/ 382999 w 382999"/>
                    <a:gd name="connsiteY1" fmla="*/ 31750 h 591599"/>
                    <a:gd name="connsiteX2" fmla="*/ 363155 w 382999"/>
                    <a:gd name="connsiteY2" fmla="*/ 522020 h 591599"/>
                    <a:gd name="connsiteX3" fmla="*/ 206332 w 382999"/>
                    <a:gd name="connsiteY3" fmla="*/ 590550 h 591599"/>
                    <a:gd name="connsiteX4" fmla="*/ 58872 w 382999"/>
                    <a:gd name="connsiteY4" fmla="*/ 524402 h 591599"/>
                    <a:gd name="connsiteX5" fmla="*/ 96972 w 382999"/>
                    <a:gd name="connsiteY5" fmla="*/ 0 h 591599"/>
                    <a:gd name="connsiteX0" fmla="*/ 95120 w 381147"/>
                    <a:gd name="connsiteY0" fmla="*/ 0 h 591599"/>
                    <a:gd name="connsiteX1" fmla="*/ 381147 w 381147"/>
                    <a:gd name="connsiteY1" fmla="*/ 31750 h 591599"/>
                    <a:gd name="connsiteX2" fmla="*/ 361303 w 381147"/>
                    <a:gd name="connsiteY2" fmla="*/ 522020 h 591599"/>
                    <a:gd name="connsiteX3" fmla="*/ 204480 w 381147"/>
                    <a:gd name="connsiteY3" fmla="*/ 590550 h 591599"/>
                    <a:gd name="connsiteX4" fmla="*/ 61783 w 381147"/>
                    <a:gd name="connsiteY4" fmla="*/ 552977 h 591599"/>
                    <a:gd name="connsiteX5" fmla="*/ 95120 w 381147"/>
                    <a:gd name="connsiteY5" fmla="*/ 0 h 591599"/>
                    <a:gd name="connsiteX0" fmla="*/ 95120 w 381147"/>
                    <a:gd name="connsiteY0" fmla="*/ 0 h 591599"/>
                    <a:gd name="connsiteX1" fmla="*/ 381147 w 381147"/>
                    <a:gd name="connsiteY1" fmla="*/ 31750 h 591599"/>
                    <a:gd name="connsiteX2" fmla="*/ 361303 w 381147"/>
                    <a:gd name="connsiteY2" fmla="*/ 522020 h 591599"/>
                    <a:gd name="connsiteX3" fmla="*/ 204480 w 381147"/>
                    <a:gd name="connsiteY3" fmla="*/ 590550 h 591599"/>
                    <a:gd name="connsiteX4" fmla="*/ 61783 w 381147"/>
                    <a:gd name="connsiteY4" fmla="*/ 552977 h 591599"/>
                    <a:gd name="connsiteX5" fmla="*/ 95120 w 381147"/>
                    <a:gd name="connsiteY5" fmla="*/ 0 h 591599"/>
                    <a:gd name="connsiteX0" fmla="*/ 95120 w 381147"/>
                    <a:gd name="connsiteY0" fmla="*/ 0 h 591916"/>
                    <a:gd name="connsiteX1" fmla="*/ 381147 w 381147"/>
                    <a:gd name="connsiteY1" fmla="*/ 31750 h 591916"/>
                    <a:gd name="connsiteX2" fmla="*/ 361303 w 381147"/>
                    <a:gd name="connsiteY2" fmla="*/ 522020 h 591916"/>
                    <a:gd name="connsiteX3" fmla="*/ 204480 w 381147"/>
                    <a:gd name="connsiteY3" fmla="*/ 590550 h 591916"/>
                    <a:gd name="connsiteX4" fmla="*/ 61783 w 381147"/>
                    <a:gd name="connsiteY4" fmla="*/ 552977 h 591916"/>
                    <a:gd name="connsiteX5" fmla="*/ 95120 w 381147"/>
                    <a:gd name="connsiteY5" fmla="*/ 0 h 591916"/>
                    <a:gd name="connsiteX0" fmla="*/ 95120 w 381147"/>
                    <a:gd name="connsiteY0" fmla="*/ 0 h 591916"/>
                    <a:gd name="connsiteX1" fmla="*/ 381147 w 381147"/>
                    <a:gd name="connsiteY1" fmla="*/ 31750 h 591916"/>
                    <a:gd name="connsiteX2" fmla="*/ 361303 w 381147"/>
                    <a:gd name="connsiteY2" fmla="*/ 522020 h 591916"/>
                    <a:gd name="connsiteX3" fmla="*/ 204480 w 381147"/>
                    <a:gd name="connsiteY3" fmla="*/ 590550 h 591916"/>
                    <a:gd name="connsiteX4" fmla="*/ 61783 w 381147"/>
                    <a:gd name="connsiteY4" fmla="*/ 552977 h 591916"/>
                    <a:gd name="connsiteX5" fmla="*/ 95120 w 381147"/>
                    <a:gd name="connsiteY5" fmla="*/ 0 h 591916"/>
                    <a:gd name="connsiteX0" fmla="*/ 95120 w 381147"/>
                    <a:gd name="connsiteY0" fmla="*/ 0 h 590683"/>
                    <a:gd name="connsiteX1" fmla="*/ 381147 w 381147"/>
                    <a:gd name="connsiteY1" fmla="*/ 31750 h 590683"/>
                    <a:gd name="connsiteX2" fmla="*/ 361303 w 381147"/>
                    <a:gd name="connsiteY2" fmla="*/ 522020 h 590683"/>
                    <a:gd name="connsiteX3" fmla="*/ 287031 w 381147"/>
                    <a:gd name="connsiteY3" fmla="*/ 546893 h 590683"/>
                    <a:gd name="connsiteX4" fmla="*/ 204480 w 381147"/>
                    <a:gd name="connsiteY4" fmla="*/ 590550 h 590683"/>
                    <a:gd name="connsiteX5" fmla="*/ 61783 w 381147"/>
                    <a:gd name="connsiteY5" fmla="*/ 552977 h 590683"/>
                    <a:gd name="connsiteX6" fmla="*/ 95120 w 381147"/>
                    <a:gd name="connsiteY6" fmla="*/ 0 h 590683"/>
                    <a:gd name="connsiteX0" fmla="*/ 95120 w 381147"/>
                    <a:gd name="connsiteY0" fmla="*/ 0 h 590683"/>
                    <a:gd name="connsiteX1" fmla="*/ 381147 w 381147"/>
                    <a:gd name="connsiteY1" fmla="*/ 31750 h 590683"/>
                    <a:gd name="connsiteX2" fmla="*/ 361303 w 381147"/>
                    <a:gd name="connsiteY2" fmla="*/ 522020 h 590683"/>
                    <a:gd name="connsiteX3" fmla="*/ 287031 w 381147"/>
                    <a:gd name="connsiteY3" fmla="*/ 546893 h 590683"/>
                    <a:gd name="connsiteX4" fmla="*/ 204480 w 381147"/>
                    <a:gd name="connsiteY4" fmla="*/ 590550 h 590683"/>
                    <a:gd name="connsiteX5" fmla="*/ 61783 w 381147"/>
                    <a:gd name="connsiteY5" fmla="*/ 552977 h 590683"/>
                    <a:gd name="connsiteX6" fmla="*/ 95120 w 381147"/>
                    <a:gd name="connsiteY6" fmla="*/ 0 h 590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1147" h="590683">
                      <a:moveTo>
                        <a:pt x="95120" y="0"/>
                      </a:moveTo>
                      <a:lnTo>
                        <a:pt x="381147" y="31750"/>
                      </a:lnTo>
                      <a:cubicBezTo>
                        <a:pt x="315796" y="266610"/>
                        <a:pt x="369505" y="499090"/>
                        <a:pt x="361303" y="522020"/>
                      </a:cubicBezTo>
                      <a:cubicBezTo>
                        <a:pt x="324582" y="559062"/>
                        <a:pt x="313168" y="535471"/>
                        <a:pt x="287031" y="546893"/>
                      </a:cubicBezTo>
                      <a:cubicBezTo>
                        <a:pt x="260894" y="558315"/>
                        <a:pt x="242418" y="593108"/>
                        <a:pt x="204480" y="590550"/>
                      </a:cubicBezTo>
                      <a:cubicBezTo>
                        <a:pt x="156914" y="578026"/>
                        <a:pt x="118874" y="551214"/>
                        <a:pt x="61783" y="552977"/>
                      </a:cubicBezTo>
                      <a:cubicBezTo>
                        <a:pt x="30033" y="492476"/>
                        <a:pt x="-76330" y="289101"/>
                        <a:pt x="95120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B45F9D7B-FC40-47D1-ADEE-111594DAA708}"/>
                    </a:ext>
                  </a:extLst>
                </p:cNvPr>
                <p:cNvSpPr/>
                <p:nvPr/>
              </p:nvSpPr>
              <p:spPr>
                <a:xfrm>
                  <a:off x="4912061" y="2196322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19">
                  <a:extLst>
                    <a:ext uri="{FF2B5EF4-FFF2-40B4-BE49-F238E27FC236}">
                      <a16:creationId xmlns:a16="http://schemas.microsoft.com/office/drawing/2014/main" id="{A7BAD6B5-D952-453C-A36B-68CFE1220362}"/>
                    </a:ext>
                  </a:extLst>
                </p:cNvPr>
                <p:cNvSpPr/>
                <p:nvPr/>
              </p:nvSpPr>
              <p:spPr>
                <a:xfrm>
                  <a:off x="5226426" y="2473363"/>
                  <a:ext cx="318704" cy="120904"/>
                </a:xfrm>
                <a:custGeom>
                  <a:avLst/>
                  <a:gdLst>
                    <a:gd name="connsiteX0" fmla="*/ 0 w 397681"/>
                    <a:gd name="connsiteY0" fmla="*/ 92278 h 184556"/>
                    <a:gd name="connsiteX1" fmla="*/ 198841 w 397681"/>
                    <a:gd name="connsiteY1" fmla="*/ 0 h 184556"/>
                    <a:gd name="connsiteX2" fmla="*/ 397682 w 397681"/>
                    <a:gd name="connsiteY2" fmla="*/ 92278 h 184556"/>
                    <a:gd name="connsiteX3" fmla="*/ 198841 w 397681"/>
                    <a:gd name="connsiteY3" fmla="*/ 184556 h 184556"/>
                    <a:gd name="connsiteX4" fmla="*/ 0 w 397681"/>
                    <a:gd name="connsiteY4" fmla="*/ 92278 h 184556"/>
                    <a:gd name="connsiteX0" fmla="*/ 0 w 403209"/>
                    <a:gd name="connsiteY0" fmla="*/ 11535 h 103813"/>
                    <a:gd name="connsiteX1" fmla="*/ 397682 w 403209"/>
                    <a:gd name="connsiteY1" fmla="*/ 11535 h 103813"/>
                    <a:gd name="connsiteX2" fmla="*/ 198841 w 403209"/>
                    <a:gd name="connsiteY2" fmla="*/ 103813 h 103813"/>
                    <a:gd name="connsiteX3" fmla="*/ 0 w 403209"/>
                    <a:gd name="connsiteY3" fmla="*/ 11535 h 103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3209" h="103813">
                      <a:moveTo>
                        <a:pt x="0" y="11535"/>
                      </a:moveTo>
                      <a:cubicBezTo>
                        <a:pt x="33140" y="-3845"/>
                        <a:pt x="364542" y="-3845"/>
                        <a:pt x="397682" y="11535"/>
                      </a:cubicBezTo>
                      <a:cubicBezTo>
                        <a:pt x="430822" y="26915"/>
                        <a:pt x="308658" y="103813"/>
                        <a:pt x="198841" y="103813"/>
                      </a:cubicBezTo>
                      <a:cubicBezTo>
                        <a:pt x="89024" y="103813"/>
                        <a:pt x="0" y="62499"/>
                        <a:pt x="0" y="11535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3CFFAFE1-9E11-4FFE-89D5-5F51AA5A71F5}"/>
                  </a:ext>
                </a:extLst>
              </p:cNvPr>
              <p:cNvSpPr/>
              <p:nvPr/>
            </p:nvSpPr>
            <p:spPr>
              <a:xfrm rot="18929679" flipH="1">
                <a:off x="5349625" y="4064442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72D53E55-03E1-425B-8710-C2A79A3C8774}"/>
                  </a:ext>
                </a:extLst>
              </p:cNvPr>
              <p:cNvSpPr/>
              <p:nvPr/>
            </p:nvSpPr>
            <p:spPr>
              <a:xfrm rot="16506514" flipH="1">
                <a:off x="5069744" y="3955807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20CC79CA-AA3C-4A52-AC70-36DB55104956}"/>
                  </a:ext>
                </a:extLst>
              </p:cNvPr>
              <p:cNvSpPr/>
              <p:nvPr/>
            </p:nvSpPr>
            <p:spPr>
              <a:xfrm rot="2145061">
                <a:off x="4732422" y="4098373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25EDB8C-090D-4BE5-A689-5C8E84FBBEDE}"/>
                  </a:ext>
                </a:extLst>
              </p:cNvPr>
              <p:cNvSpPr/>
              <p:nvPr/>
            </p:nvSpPr>
            <p:spPr>
              <a:xfrm rot="15630986">
                <a:off x="4377555" y="5440493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F59A458F-FF60-4DA0-A6DC-9918E0DB1B5E}"/>
                  </a:ext>
                </a:extLst>
              </p:cNvPr>
              <p:cNvSpPr/>
              <p:nvPr/>
            </p:nvSpPr>
            <p:spPr>
              <a:xfrm rot="15630986">
                <a:off x="4519900" y="5499904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306BEE82-0FF1-468D-B430-DAA6EED455E0}"/>
                  </a:ext>
                </a:extLst>
              </p:cNvPr>
              <p:cNvSpPr/>
              <p:nvPr/>
            </p:nvSpPr>
            <p:spPr>
              <a:xfrm rot="15630986">
                <a:off x="5837903" y="5855760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631161A2-58EF-48AD-8A2C-161CEA7A9906}"/>
                  </a:ext>
                </a:extLst>
              </p:cNvPr>
              <p:cNvSpPr/>
              <p:nvPr/>
            </p:nvSpPr>
            <p:spPr>
              <a:xfrm rot="15630986">
                <a:off x="5670143" y="5811854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ttsMP3.com_VoiceText_2025-1-26_1-25-16">
            <a:hlinkClick r:id="" action="ppaction://media"/>
            <a:extLst>
              <a:ext uri="{FF2B5EF4-FFF2-40B4-BE49-F238E27FC236}">
                <a16:creationId xmlns:a16="http://schemas.microsoft.com/office/drawing/2014/main" id="{8F9C3C3E-6309-4EDD-BA2C-3DCC5ECF94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F4ADA09-60E3-408A-83EC-3C86551588AD}"/>
              </a:ext>
            </a:extLst>
          </p:cNvPr>
          <p:cNvGrpSpPr/>
          <p:nvPr/>
        </p:nvGrpSpPr>
        <p:grpSpPr>
          <a:xfrm>
            <a:off x="130003" y="36692"/>
            <a:ext cx="4489547" cy="4927622"/>
            <a:chOff x="422817" y="42838"/>
            <a:chExt cx="6069500" cy="6661742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B93618F-0AFD-4CE1-80E8-DB5D911CBF44}"/>
                </a:ext>
              </a:extLst>
            </p:cNvPr>
            <p:cNvSpPr txBox="1"/>
            <p:nvPr/>
          </p:nvSpPr>
          <p:spPr>
            <a:xfrm>
              <a:off x="422817" y="42838"/>
              <a:ext cx="6069500" cy="17891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B7844F"/>
                  </a:solidFill>
                  <a:latin typeface="Arial Black" panose="020B0A04020102020204" pitchFamily="34" charset="0"/>
                </a:rPr>
                <a:t>Q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uokka</a:t>
              </a:r>
              <a:endParaRPr kumimoji="0" lang="en-US" sz="125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FD36489-B227-4569-A2D6-5DA802FF2082}"/>
                </a:ext>
              </a:extLst>
            </p:cNvPr>
            <p:cNvGrpSpPr/>
            <p:nvPr/>
          </p:nvGrpSpPr>
          <p:grpSpPr>
            <a:xfrm flipH="1">
              <a:off x="1078793" y="1600300"/>
              <a:ext cx="3266029" cy="5104280"/>
              <a:chOff x="4093305" y="296599"/>
              <a:chExt cx="3978241" cy="6217354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8233220-BAC6-44EE-8717-1FD2259CD34D}"/>
                  </a:ext>
                </a:extLst>
              </p:cNvPr>
              <p:cNvGrpSpPr/>
              <p:nvPr/>
            </p:nvGrpSpPr>
            <p:grpSpPr>
              <a:xfrm>
                <a:off x="4093305" y="296599"/>
                <a:ext cx="3978241" cy="6217354"/>
                <a:chOff x="4093305" y="296599"/>
                <a:chExt cx="3978241" cy="6217354"/>
              </a:xfrm>
            </p:grpSpPr>
            <p:sp>
              <p:nvSpPr>
                <p:cNvPr id="144" name="Rectangle 25">
                  <a:extLst>
                    <a:ext uri="{FF2B5EF4-FFF2-40B4-BE49-F238E27FC236}">
                      <a16:creationId xmlns:a16="http://schemas.microsoft.com/office/drawing/2014/main" id="{1D48CEDD-C192-41A9-9D3C-9DD02F4BDF5B}"/>
                    </a:ext>
                  </a:extLst>
                </p:cNvPr>
                <p:cNvSpPr/>
                <p:nvPr/>
              </p:nvSpPr>
              <p:spPr>
                <a:xfrm rot="4027561">
                  <a:off x="6001303" y="4996104"/>
                  <a:ext cx="469344" cy="1422482"/>
                </a:xfrm>
                <a:custGeom>
                  <a:avLst/>
                  <a:gdLst>
                    <a:gd name="connsiteX0" fmla="*/ 0 w 277398"/>
                    <a:gd name="connsiteY0" fmla="*/ 0 h 420916"/>
                    <a:gd name="connsiteX1" fmla="*/ 277398 w 277398"/>
                    <a:gd name="connsiteY1" fmla="*/ 0 h 420916"/>
                    <a:gd name="connsiteX2" fmla="*/ 277398 w 277398"/>
                    <a:gd name="connsiteY2" fmla="*/ 420916 h 420916"/>
                    <a:gd name="connsiteX3" fmla="*/ 0 w 277398"/>
                    <a:gd name="connsiteY3" fmla="*/ 420916 h 420916"/>
                    <a:gd name="connsiteX4" fmla="*/ 0 w 277398"/>
                    <a:gd name="connsiteY4" fmla="*/ 0 h 420916"/>
                    <a:gd name="connsiteX0" fmla="*/ 10149 w 287547"/>
                    <a:gd name="connsiteY0" fmla="*/ 0 h 837045"/>
                    <a:gd name="connsiteX1" fmla="*/ 287547 w 287547"/>
                    <a:gd name="connsiteY1" fmla="*/ 0 h 837045"/>
                    <a:gd name="connsiteX2" fmla="*/ 287547 w 287547"/>
                    <a:gd name="connsiteY2" fmla="*/ 420916 h 837045"/>
                    <a:gd name="connsiteX3" fmla="*/ 0 w 287547"/>
                    <a:gd name="connsiteY3" fmla="*/ 837045 h 837045"/>
                    <a:gd name="connsiteX4" fmla="*/ 10149 w 287547"/>
                    <a:gd name="connsiteY4" fmla="*/ 0 h 837045"/>
                    <a:gd name="connsiteX0" fmla="*/ 10149 w 314239"/>
                    <a:gd name="connsiteY0" fmla="*/ 0 h 837045"/>
                    <a:gd name="connsiteX1" fmla="*/ 287547 w 314239"/>
                    <a:gd name="connsiteY1" fmla="*/ 0 h 837045"/>
                    <a:gd name="connsiteX2" fmla="*/ 314239 w 314239"/>
                    <a:gd name="connsiteY2" fmla="*/ 570017 h 837045"/>
                    <a:gd name="connsiteX3" fmla="*/ 0 w 314239"/>
                    <a:gd name="connsiteY3" fmla="*/ 837045 h 837045"/>
                    <a:gd name="connsiteX4" fmla="*/ 10149 w 314239"/>
                    <a:gd name="connsiteY4" fmla="*/ 0 h 837045"/>
                    <a:gd name="connsiteX0" fmla="*/ 10149 w 314239"/>
                    <a:gd name="connsiteY0" fmla="*/ 549689 h 1386734"/>
                    <a:gd name="connsiteX1" fmla="*/ 30121 w 314239"/>
                    <a:gd name="connsiteY1" fmla="*/ 0 h 1386734"/>
                    <a:gd name="connsiteX2" fmla="*/ 314239 w 314239"/>
                    <a:gd name="connsiteY2" fmla="*/ 1119706 h 1386734"/>
                    <a:gd name="connsiteX3" fmla="*/ 0 w 314239"/>
                    <a:gd name="connsiteY3" fmla="*/ 1386734 h 1386734"/>
                    <a:gd name="connsiteX4" fmla="*/ 10149 w 314239"/>
                    <a:gd name="connsiteY4" fmla="*/ 549689 h 1386734"/>
                    <a:gd name="connsiteX0" fmla="*/ 10149 w 314239"/>
                    <a:gd name="connsiteY0" fmla="*/ 577644 h 1414689"/>
                    <a:gd name="connsiteX1" fmla="*/ 30121 w 314239"/>
                    <a:gd name="connsiteY1" fmla="*/ 27955 h 1414689"/>
                    <a:gd name="connsiteX2" fmla="*/ 314239 w 314239"/>
                    <a:gd name="connsiteY2" fmla="*/ 1147661 h 1414689"/>
                    <a:gd name="connsiteX3" fmla="*/ 0 w 314239"/>
                    <a:gd name="connsiteY3" fmla="*/ 1414689 h 1414689"/>
                    <a:gd name="connsiteX4" fmla="*/ 10149 w 314239"/>
                    <a:gd name="connsiteY4" fmla="*/ 577644 h 1414689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26989"/>
                    <a:gd name="connsiteX1" fmla="*/ 30121 w 343523"/>
                    <a:gd name="connsiteY1" fmla="*/ 26489 h 1426989"/>
                    <a:gd name="connsiteX2" fmla="*/ 314239 w 343523"/>
                    <a:gd name="connsiteY2" fmla="*/ 1146195 h 1426989"/>
                    <a:gd name="connsiteX3" fmla="*/ 0 w 343523"/>
                    <a:gd name="connsiteY3" fmla="*/ 1413223 h 1426989"/>
                    <a:gd name="connsiteX4" fmla="*/ 10149 w 343523"/>
                    <a:gd name="connsiteY4" fmla="*/ 576178 h 1426989"/>
                    <a:gd name="connsiteX0" fmla="*/ 113982 w 447356"/>
                    <a:gd name="connsiteY0" fmla="*/ 576178 h 1426989"/>
                    <a:gd name="connsiteX1" fmla="*/ 133954 w 447356"/>
                    <a:gd name="connsiteY1" fmla="*/ 26489 h 1426989"/>
                    <a:gd name="connsiteX2" fmla="*/ 418072 w 447356"/>
                    <a:gd name="connsiteY2" fmla="*/ 1146195 h 1426989"/>
                    <a:gd name="connsiteX3" fmla="*/ 103833 w 447356"/>
                    <a:gd name="connsiteY3" fmla="*/ 1413223 h 1426989"/>
                    <a:gd name="connsiteX4" fmla="*/ 113982 w 447356"/>
                    <a:gd name="connsiteY4" fmla="*/ 576178 h 1426989"/>
                    <a:gd name="connsiteX0" fmla="*/ 25094 w 368617"/>
                    <a:gd name="connsiteY0" fmla="*/ 1413223 h 1426989"/>
                    <a:gd name="connsiteX1" fmla="*/ 55215 w 368617"/>
                    <a:gd name="connsiteY1" fmla="*/ 26489 h 1426989"/>
                    <a:gd name="connsiteX2" fmla="*/ 339333 w 368617"/>
                    <a:gd name="connsiteY2" fmla="*/ 1146195 h 1426989"/>
                    <a:gd name="connsiteX3" fmla="*/ 25094 w 368617"/>
                    <a:gd name="connsiteY3" fmla="*/ 1413223 h 1426989"/>
                    <a:gd name="connsiteX0" fmla="*/ 97903 w 441426"/>
                    <a:gd name="connsiteY0" fmla="*/ 1413223 h 1426989"/>
                    <a:gd name="connsiteX1" fmla="*/ 128024 w 441426"/>
                    <a:gd name="connsiteY1" fmla="*/ 26489 h 1426989"/>
                    <a:gd name="connsiteX2" fmla="*/ 412142 w 441426"/>
                    <a:gd name="connsiteY2" fmla="*/ 1146195 h 1426989"/>
                    <a:gd name="connsiteX3" fmla="*/ 97903 w 441426"/>
                    <a:gd name="connsiteY3" fmla="*/ 1413223 h 1426989"/>
                    <a:gd name="connsiteX0" fmla="*/ 127644 w 471167"/>
                    <a:gd name="connsiteY0" fmla="*/ 1413223 h 1426989"/>
                    <a:gd name="connsiteX1" fmla="*/ 157765 w 471167"/>
                    <a:gd name="connsiteY1" fmla="*/ 26489 h 1426989"/>
                    <a:gd name="connsiteX2" fmla="*/ 441883 w 471167"/>
                    <a:gd name="connsiteY2" fmla="*/ 1146195 h 1426989"/>
                    <a:gd name="connsiteX3" fmla="*/ 127644 w 471167"/>
                    <a:gd name="connsiteY3" fmla="*/ 1413223 h 1426989"/>
                    <a:gd name="connsiteX0" fmla="*/ 113842 w 457365"/>
                    <a:gd name="connsiteY0" fmla="*/ 1413223 h 1426989"/>
                    <a:gd name="connsiteX1" fmla="*/ 143963 w 457365"/>
                    <a:gd name="connsiteY1" fmla="*/ 26489 h 1426989"/>
                    <a:gd name="connsiteX2" fmla="*/ 428081 w 457365"/>
                    <a:gd name="connsiteY2" fmla="*/ 1146195 h 1426989"/>
                    <a:gd name="connsiteX3" fmla="*/ 113842 w 457365"/>
                    <a:gd name="connsiteY3" fmla="*/ 1413223 h 1426989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9344" h="1422482">
                      <a:moveTo>
                        <a:pt x="113842" y="1408716"/>
                      </a:moveTo>
                      <a:cubicBezTo>
                        <a:pt x="-25385" y="1341853"/>
                        <a:pt x="-60529" y="443396"/>
                        <a:pt x="143963" y="21982"/>
                      </a:cubicBezTo>
                      <a:cubicBezTo>
                        <a:pt x="557259" y="-180249"/>
                        <a:pt x="478542" y="1077808"/>
                        <a:pt x="428081" y="1141688"/>
                      </a:cubicBezTo>
                      <a:cubicBezTo>
                        <a:pt x="277626" y="1404389"/>
                        <a:pt x="121777" y="1451163"/>
                        <a:pt x="113842" y="140871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25">
                  <a:extLst>
                    <a:ext uri="{FF2B5EF4-FFF2-40B4-BE49-F238E27FC236}">
                      <a16:creationId xmlns:a16="http://schemas.microsoft.com/office/drawing/2014/main" id="{843256DE-03E5-422A-84A6-43D0F7651D1D}"/>
                    </a:ext>
                  </a:extLst>
                </p:cNvPr>
                <p:cNvSpPr/>
                <p:nvPr/>
              </p:nvSpPr>
              <p:spPr>
                <a:xfrm rot="4027561">
                  <a:off x="4753749" y="4652765"/>
                  <a:ext cx="469344" cy="1422482"/>
                </a:xfrm>
                <a:custGeom>
                  <a:avLst/>
                  <a:gdLst>
                    <a:gd name="connsiteX0" fmla="*/ 0 w 277398"/>
                    <a:gd name="connsiteY0" fmla="*/ 0 h 420916"/>
                    <a:gd name="connsiteX1" fmla="*/ 277398 w 277398"/>
                    <a:gd name="connsiteY1" fmla="*/ 0 h 420916"/>
                    <a:gd name="connsiteX2" fmla="*/ 277398 w 277398"/>
                    <a:gd name="connsiteY2" fmla="*/ 420916 h 420916"/>
                    <a:gd name="connsiteX3" fmla="*/ 0 w 277398"/>
                    <a:gd name="connsiteY3" fmla="*/ 420916 h 420916"/>
                    <a:gd name="connsiteX4" fmla="*/ 0 w 277398"/>
                    <a:gd name="connsiteY4" fmla="*/ 0 h 420916"/>
                    <a:gd name="connsiteX0" fmla="*/ 10149 w 287547"/>
                    <a:gd name="connsiteY0" fmla="*/ 0 h 837045"/>
                    <a:gd name="connsiteX1" fmla="*/ 287547 w 287547"/>
                    <a:gd name="connsiteY1" fmla="*/ 0 h 837045"/>
                    <a:gd name="connsiteX2" fmla="*/ 287547 w 287547"/>
                    <a:gd name="connsiteY2" fmla="*/ 420916 h 837045"/>
                    <a:gd name="connsiteX3" fmla="*/ 0 w 287547"/>
                    <a:gd name="connsiteY3" fmla="*/ 837045 h 837045"/>
                    <a:gd name="connsiteX4" fmla="*/ 10149 w 287547"/>
                    <a:gd name="connsiteY4" fmla="*/ 0 h 837045"/>
                    <a:gd name="connsiteX0" fmla="*/ 10149 w 314239"/>
                    <a:gd name="connsiteY0" fmla="*/ 0 h 837045"/>
                    <a:gd name="connsiteX1" fmla="*/ 287547 w 314239"/>
                    <a:gd name="connsiteY1" fmla="*/ 0 h 837045"/>
                    <a:gd name="connsiteX2" fmla="*/ 314239 w 314239"/>
                    <a:gd name="connsiteY2" fmla="*/ 570017 h 837045"/>
                    <a:gd name="connsiteX3" fmla="*/ 0 w 314239"/>
                    <a:gd name="connsiteY3" fmla="*/ 837045 h 837045"/>
                    <a:gd name="connsiteX4" fmla="*/ 10149 w 314239"/>
                    <a:gd name="connsiteY4" fmla="*/ 0 h 837045"/>
                    <a:gd name="connsiteX0" fmla="*/ 10149 w 314239"/>
                    <a:gd name="connsiteY0" fmla="*/ 549689 h 1386734"/>
                    <a:gd name="connsiteX1" fmla="*/ 30121 w 314239"/>
                    <a:gd name="connsiteY1" fmla="*/ 0 h 1386734"/>
                    <a:gd name="connsiteX2" fmla="*/ 314239 w 314239"/>
                    <a:gd name="connsiteY2" fmla="*/ 1119706 h 1386734"/>
                    <a:gd name="connsiteX3" fmla="*/ 0 w 314239"/>
                    <a:gd name="connsiteY3" fmla="*/ 1386734 h 1386734"/>
                    <a:gd name="connsiteX4" fmla="*/ 10149 w 314239"/>
                    <a:gd name="connsiteY4" fmla="*/ 549689 h 1386734"/>
                    <a:gd name="connsiteX0" fmla="*/ 10149 w 314239"/>
                    <a:gd name="connsiteY0" fmla="*/ 577644 h 1414689"/>
                    <a:gd name="connsiteX1" fmla="*/ 30121 w 314239"/>
                    <a:gd name="connsiteY1" fmla="*/ 27955 h 1414689"/>
                    <a:gd name="connsiteX2" fmla="*/ 314239 w 314239"/>
                    <a:gd name="connsiteY2" fmla="*/ 1147661 h 1414689"/>
                    <a:gd name="connsiteX3" fmla="*/ 0 w 314239"/>
                    <a:gd name="connsiteY3" fmla="*/ 1414689 h 1414689"/>
                    <a:gd name="connsiteX4" fmla="*/ 10149 w 314239"/>
                    <a:gd name="connsiteY4" fmla="*/ 577644 h 1414689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26989"/>
                    <a:gd name="connsiteX1" fmla="*/ 30121 w 343523"/>
                    <a:gd name="connsiteY1" fmla="*/ 26489 h 1426989"/>
                    <a:gd name="connsiteX2" fmla="*/ 314239 w 343523"/>
                    <a:gd name="connsiteY2" fmla="*/ 1146195 h 1426989"/>
                    <a:gd name="connsiteX3" fmla="*/ 0 w 343523"/>
                    <a:gd name="connsiteY3" fmla="*/ 1413223 h 1426989"/>
                    <a:gd name="connsiteX4" fmla="*/ 10149 w 343523"/>
                    <a:gd name="connsiteY4" fmla="*/ 576178 h 1426989"/>
                    <a:gd name="connsiteX0" fmla="*/ 113982 w 447356"/>
                    <a:gd name="connsiteY0" fmla="*/ 576178 h 1426989"/>
                    <a:gd name="connsiteX1" fmla="*/ 133954 w 447356"/>
                    <a:gd name="connsiteY1" fmla="*/ 26489 h 1426989"/>
                    <a:gd name="connsiteX2" fmla="*/ 418072 w 447356"/>
                    <a:gd name="connsiteY2" fmla="*/ 1146195 h 1426989"/>
                    <a:gd name="connsiteX3" fmla="*/ 103833 w 447356"/>
                    <a:gd name="connsiteY3" fmla="*/ 1413223 h 1426989"/>
                    <a:gd name="connsiteX4" fmla="*/ 113982 w 447356"/>
                    <a:gd name="connsiteY4" fmla="*/ 576178 h 1426989"/>
                    <a:gd name="connsiteX0" fmla="*/ 25094 w 368617"/>
                    <a:gd name="connsiteY0" fmla="*/ 1413223 h 1426989"/>
                    <a:gd name="connsiteX1" fmla="*/ 55215 w 368617"/>
                    <a:gd name="connsiteY1" fmla="*/ 26489 h 1426989"/>
                    <a:gd name="connsiteX2" fmla="*/ 339333 w 368617"/>
                    <a:gd name="connsiteY2" fmla="*/ 1146195 h 1426989"/>
                    <a:gd name="connsiteX3" fmla="*/ 25094 w 368617"/>
                    <a:gd name="connsiteY3" fmla="*/ 1413223 h 1426989"/>
                    <a:gd name="connsiteX0" fmla="*/ 97903 w 441426"/>
                    <a:gd name="connsiteY0" fmla="*/ 1413223 h 1426989"/>
                    <a:gd name="connsiteX1" fmla="*/ 128024 w 441426"/>
                    <a:gd name="connsiteY1" fmla="*/ 26489 h 1426989"/>
                    <a:gd name="connsiteX2" fmla="*/ 412142 w 441426"/>
                    <a:gd name="connsiteY2" fmla="*/ 1146195 h 1426989"/>
                    <a:gd name="connsiteX3" fmla="*/ 97903 w 441426"/>
                    <a:gd name="connsiteY3" fmla="*/ 1413223 h 1426989"/>
                    <a:gd name="connsiteX0" fmla="*/ 127644 w 471167"/>
                    <a:gd name="connsiteY0" fmla="*/ 1413223 h 1426989"/>
                    <a:gd name="connsiteX1" fmla="*/ 157765 w 471167"/>
                    <a:gd name="connsiteY1" fmla="*/ 26489 h 1426989"/>
                    <a:gd name="connsiteX2" fmla="*/ 441883 w 471167"/>
                    <a:gd name="connsiteY2" fmla="*/ 1146195 h 1426989"/>
                    <a:gd name="connsiteX3" fmla="*/ 127644 w 471167"/>
                    <a:gd name="connsiteY3" fmla="*/ 1413223 h 1426989"/>
                    <a:gd name="connsiteX0" fmla="*/ 113842 w 457365"/>
                    <a:gd name="connsiteY0" fmla="*/ 1413223 h 1426989"/>
                    <a:gd name="connsiteX1" fmla="*/ 143963 w 457365"/>
                    <a:gd name="connsiteY1" fmla="*/ 26489 h 1426989"/>
                    <a:gd name="connsiteX2" fmla="*/ 428081 w 457365"/>
                    <a:gd name="connsiteY2" fmla="*/ 1146195 h 1426989"/>
                    <a:gd name="connsiteX3" fmla="*/ 113842 w 457365"/>
                    <a:gd name="connsiteY3" fmla="*/ 1413223 h 1426989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9344" h="1422482">
                      <a:moveTo>
                        <a:pt x="113842" y="1408716"/>
                      </a:moveTo>
                      <a:cubicBezTo>
                        <a:pt x="-25385" y="1341853"/>
                        <a:pt x="-60529" y="443396"/>
                        <a:pt x="143963" y="21982"/>
                      </a:cubicBezTo>
                      <a:cubicBezTo>
                        <a:pt x="557259" y="-180249"/>
                        <a:pt x="478542" y="1077808"/>
                        <a:pt x="428081" y="1141688"/>
                      </a:cubicBezTo>
                      <a:cubicBezTo>
                        <a:pt x="277626" y="1404389"/>
                        <a:pt x="121777" y="1451163"/>
                        <a:pt x="113842" y="140871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24">
                  <a:extLst>
                    <a:ext uri="{FF2B5EF4-FFF2-40B4-BE49-F238E27FC236}">
                      <a16:creationId xmlns:a16="http://schemas.microsoft.com/office/drawing/2014/main" id="{BFC13103-05E9-471E-B40A-9026C4BFA9A2}"/>
                    </a:ext>
                  </a:extLst>
                </p:cNvPr>
                <p:cNvSpPr/>
                <p:nvPr/>
              </p:nvSpPr>
              <p:spPr>
                <a:xfrm>
                  <a:off x="5071984" y="3655170"/>
                  <a:ext cx="1199172" cy="1645374"/>
                </a:xfrm>
                <a:custGeom>
                  <a:avLst/>
                  <a:gdLst>
                    <a:gd name="connsiteX0" fmla="*/ 0 w 571500"/>
                    <a:gd name="connsiteY0" fmla="*/ 0 h 1143000"/>
                    <a:gd name="connsiteX1" fmla="*/ 571500 w 571500"/>
                    <a:gd name="connsiteY1" fmla="*/ 0 h 1143000"/>
                    <a:gd name="connsiteX2" fmla="*/ 571500 w 571500"/>
                    <a:gd name="connsiteY2" fmla="*/ 1143000 h 1143000"/>
                    <a:gd name="connsiteX3" fmla="*/ 0 w 571500"/>
                    <a:gd name="connsiteY3" fmla="*/ 1143000 h 1143000"/>
                    <a:gd name="connsiteX4" fmla="*/ 0 w 571500"/>
                    <a:gd name="connsiteY4" fmla="*/ 0 h 1143000"/>
                    <a:gd name="connsiteX0" fmla="*/ 182880 w 571500"/>
                    <a:gd name="connsiteY0" fmla="*/ 0 h 1386840"/>
                    <a:gd name="connsiteX1" fmla="*/ 571500 w 571500"/>
                    <a:gd name="connsiteY1" fmla="*/ 243840 h 1386840"/>
                    <a:gd name="connsiteX2" fmla="*/ 571500 w 571500"/>
                    <a:gd name="connsiteY2" fmla="*/ 1386840 h 1386840"/>
                    <a:gd name="connsiteX3" fmla="*/ 0 w 571500"/>
                    <a:gd name="connsiteY3" fmla="*/ 1386840 h 1386840"/>
                    <a:gd name="connsiteX4" fmla="*/ 182880 w 571500"/>
                    <a:gd name="connsiteY4" fmla="*/ 0 h 1386840"/>
                    <a:gd name="connsiteX0" fmla="*/ 267474 w 656094"/>
                    <a:gd name="connsiteY0" fmla="*/ 0 h 1386840"/>
                    <a:gd name="connsiteX1" fmla="*/ 656094 w 656094"/>
                    <a:gd name="connsiteY1" fmla="*/ 243840 h 1386840"/>
                    <a:gd name="connsiteX2" fmla="*/ 656094 w 656094"/>
                    <a:gd name="connsiteY2" fmla="*/ 1386840 h 1386840"/>
                    <a:gd name="connsiteX3" fmla="*/ 84594 w 656094"/>
                    <a:gd name="connsiteY3" fmla="*/ 1386840 h 1386840"/>
                    <a:gd name="connsiteX4" fmla="*/ 267474 w 656094"/>
                    <a:gd name="connsiteY4" fmla="*/ 0 h 1386840"/>
                    <a:gd name="connsiteX0" fmla="*/ 558392 w 947012"/>
                    <a:gd name="connsiteY0" fmla="*/ 0 h 1386840"/>
                    <a:gd name="connsiteX1" fmla="*/ 947012 w 947012"/>
                    <a:gd name="connsiteY1" fmla="*/ 243840 h 1386840"/>
                    <a:gd name="connsiteX2" fmla="*/ 947012 w 947012"/>
                    <a:gd name="connsiteY2" fmla="*/ 1386840 h 1386840"/>
                    <a:gd name="connsiteX3" fmla="*/ 375512 w 947012"/>
                    <a:gd name="connsiteY3" fmla="*/ 1386840 h 1386840"/>
                    <a:gd name="connsiteX4" fmla="*/ 2132 w 947012"/>
                    <a:gd name="connsiteY4" fmla="*/ 1173480 h 1386840"/>
                    <a:gd name="connsiteX5" fmla="*/ 558392 w 947012"/>
                    <a:gd name="connsiteY5" fmla="*/ 0 h 1386840"/>
                    <a:gd name="connsiteX0" fmla="*/ 593354 w 981974"/>
                    <a:gd name="connsiteY0" fmla="*/ 0 h 1386840"/>
                    <a:gd name="connsiteX1" fmla="*/ 981974 w 981974"/>
                    <a:gd name="connsiteY1" fmla="*/ 243840 h 1386840"/>
                    <a:gd name="connsiteX2" fmla="*/ 981974 w 981974"/>
                    <a:gd name="connsiteY2" fmla="*/ 1386840 h 1386840"/>
                    <a:gd name="connsiteX3" fmla="*/ 410474 w 981974"/>
                    <a:gd name="connsiteY3" fmla="*/ 1386840 h 1386840"/>
                    <a:gd name="connsiteX4" fmla="*/ 37094 w 981974"/>
                    <a:gd name="connsiteY4" fmla="*/ 1173480 h 1386840"/>
                    <a:gd name="connsiteX5" fmla="*/ 593354 w 981974"/>
                    <a:gd name="connsiteY5" fmla="*/ 0 h 1386840"/>
                    <a:gd name="connsiteX0" fmla="*/ 592694 w 981314"/>
                    <a:gd name="connsiteY0" fmla="*/ 0 h 1386840"/>
                    <a:gd name="connsiteX1" fmla="*/ 981314 w 981314"/>
                    <a:gd name="connsiteY1" fmla="*/ 243840 h 1386840"/>
                    <a:gd name="connsiteX2" fmla="*/ 981314 w 981314"/>
                    <a:gd name="connsiteY2" fmla="*/ 1386840 h 1386840"/>
                    <a:gd name="connsiteX3" fmla="*/ 409814 w 981314"/>
                    <a:gd name="connsiteY3" fmla="*/ 1386840 h 1386840"/>
                    <a:gd name="connsiteX4" fmla="*/ 36434 w 981314"/>
                    <a:gd name="connsiteY4" fmla="*/ 1173480 h 1386840"/>
                    <a:gd name="connsiteX5" fmla="*/ 592694 w 981314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00200"/>
                    <a:gd name="connsiteX1" fmla="*/ 1054392 w 1199172"/>
                    <a:gd name="connsiteY1" fmla="*/ 243840 h 1600200"/>
                    <a:gd name="connsiteX2" fmla="*/ 1199172 w 1199172"/>
                    <a:gd name="connsiteY2" fmla="*/ 1196340 h 1600200"/>
                    <a:gd name="connsiteX3" fmla="*/ 574332 w 1199172"/>
                    <a:gd name="connsiteY3" fmla="*/ 1600200 h 1600200"/>
                    <a:gd name="connsiteX4" fmla="*/ 460032 w 1199172"/>
                    <a:gd name="connsiteY4" fmla="*/ 1562100 h 1600200"/>
                    <a:gd name="connsiteX5" fmla="*/ 33312 w 1199172"/>
                    <a:gd name="connsiteY5" fmla="*/ 1249680 h 1600200"/>
                    <a:gd name="connsiteX6" fmla="*/ 665772 w 1199172"/>
                    <a:gd name="connsiteY6" fmla="*/ 0 h 1600200"/>
                    <a:gd name="connsiteX0" fmla="*/ 665772 w 1199172"/>
                    <a:gd name="connsiteY0" fmla="*/ 0 h 1568450"/>
                    <a:gd name="connsiteX1" fmla="*/ 1054392 w 1199172"/>
                    <a:gd name="connsiteY1" fmla="*/ 243840 h 1568450"/>
                    <a:gd name="connsiteX2" fmla="*/ 1199172 w 1199172"/>
                    <a:gd name="connsiteY2" fmla="*/ 1196340 h 1568450"/>
                    <a:gd name="connsiteX3" fmla="*/ 618782 w 1199172"/>
                    <a:gd name="connsiteY3" fmla="*/ 1568450 h 1568450"/>
                    <a:gd name="connsiteX4" fmla="*/ 460032 w 1199172"/>
                    <a:gd name="connsiteY4" fmla="*/ 1562100 h 1568450"/>
                    <a:gd name="connsiteX5" fmla="*/ 33312 w 1199172"/>
                    <a:gd name="connsiteY5" fmla="*/ 1249680 h 1568450"/>
                    <a:gd name="connsiteX6" fmla="*/ 665772 w 1199172"/>
                    <a:gd name="connsiteY6" fmla="*/ 0 h 1568450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172" h="1645374">
                      <a:moveTo>
                        <a:pt x="665772" y="0"/>
                      </a:moveTo>
                      <a:lnTo>
                        <a:pt x="1054392" y="243840"/>
                      </a:lnTo>
                      <a:lnTo>
                        <a:pt x="1199172" y="1196340"/>
                      </a:lnTo>
                      <a:cubicBezTo>
                        <a:pt x="909612" y="1582420"/>
                        <a:pt x="706412" y="1639570"/>
                        <a:pt x="618782" y="1568450"/>
                      </a:cubicBezTo>
                      <a:cubicBezTo>
                        <a:pt x="400765" y="1744133"/>
                        <a:pt x="512949" y="1564217"/>
                        <a:pt x="460032" y="1562100"/>
                      </a:cubicBezTo>
                      <a:cubicBezTo>
                        <a:pt x="117132" y="1493520"/>
                        <a:pt x="147612" y="909320"/>
                        <a:pt x="33312" y="1249680"/>
                      </a:cubicBezTo>
                      <a:cubicBezTo>
                        <a:pt x="-164808" y="294640"/>
                        <a:pt x="581952" y="45720"/>
                        <a:pt x="665772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28">
                  <a:extLst>
                    <a:ext uri="{FF2B5EF4-FFF2-40B4-BE49-F238E27FC236}">
                      <a16:creationId xmlns:a16="http://schemas.microsoft.com/office/drawing/2014/main" id="{C130F763-347D-4423-86B5-1BBB36702DEC}"/>
                    </a:ext>
                  </a:extLst>
                </p:cNvPr>
                <p:cNvSpPr/>
                <p:nvPr/>
              </p:nvSpPr>
              <p:spPr>
                <a:xfrm>
                  <a:off x="5662866" y="4159974"/>
                  <a:ext cx="2408680" cy="2353979"/>
                </a:xfrm>
                <a:custGeom>
                  <a:avLst/>
                  <a:gdLst>
                    <a:gd name="connsiteX0" fmla="*/ 0 w 193726"/>
                    <a:gd name="connsiteY0" fmla="*/ 0 h 847213"/>
                    <a:gd name="connsiteX1" fmla="*/ 193726 w 193726"/>
                    <a:gd name="connsiteY1" fmla="*/ 0 h 847213"/>
                    <a:gd name="connsiteX2" fmla="*/ 193726 w 193726"/>
                    <a:gd name="connsiteY2" fmla="*/ 847213 h 847213"/>
                    <a:gd name="connsiteX3" fmla="*/ 0 w 193726"/>
                    <a:gd name="connsiteY3" fmla="*/ 847213 h 847213"/>
                    <a:gd name="connsiteX4" fmla="*/ 0 w 193726"/>
                    <a:gd name="connsiteY4" fmla="*/ 0 h 847213"/>
                    <a:gd name="connsiteX0" fmla="*/ 0 w 635686"/>
                    <a:gd name="connsiteY0" fmla="*/ 0 h 915793"/>
                    <a:gd name="connsiteX1" fmla="*/ 635686 w 635686"/>
                    <a:gd name="connsiteY1" fmla="*/ 68580 h 915793"/>
                    <a:gd name="connsiteX2" fmla="*/ 635686 w 635686"/>
                    <a:gd name="connsiteY2" fmla="*/ 915793 h 915793"/>
                    <a:gd name="connsiteX3" fmla="*/ 441960 w 635686"/>
                    <a:gd name="connsiteY3" fmla="*/ 915793 h 915793"/>
                    <a:gd name="connsiteX4" fmla="*/ 0 w 635686"/>
                    <a:gd name="connsiteY4" fmla="*/ 0 h 915793"/>
                    <a:gd name="connsiteX0" fmla="*/ 0 w 635686"/>
                    <a:gd name="connsiteY0" fmla="*/ 312420 h 1228213"/>
                    <a:gd name="connsiteX1" fmla="*/ 277546 w 635686"/>
                    <a:gd name="connsiteY1" fmla="*/ 0 h 1228213"/>
                    <a:gd name="connsiteX2" fmla="*/ 635686 w 635686"/>
                    <a:gd name="connsiteY2" fmla="*/ 1228213 h 1228213"/>
                    <a:gd name="connsiteX3" fmla="*/ 441960 w 635686"/>
                    <a:gd name="connsiteY3" fmla="*/ 1228213 h 1228213"/>
                    <a:gd name="connsiteX4" fmla="*/ 0 w 635686"/>
                    <a:gd name="connsiteY4" fmla="*/ 312420 h 1228213"/>
                    <a:gd name="connsiteX0" fmla="*/ 1642694 w 2084654"/>
                    <a:gd name="connsiteY0" fmla="*/ 312420 h 2272153"/>
                    <a:gd name="connsiteX1" fmla="*/ 1920240 w 2084654"/>
                    <a:gd name="connsiteY1" fmla="*/ 0 h 2272153"/>
                    <a:gd name="connsiteX2" fmla="*/ 0 w 2084654"/>
                    <a:gd name="connsiteY2" fmla="*/ 2272153 h 2272153"/>
                    <a:gd name="connsiteX3" fmla="*/ 2084654 w 2084654"/>
                    <a:gd name="connsiteY3" fmla="*/ 1228213 h 2272153"/>
                    <a:gd name="connsiteX4" fmla="*/ 1642694 w 2084654"/>
                    <a:gd name="connsiteY4" fmla="*/ 312420 h 2272153"/>
                    <a:gd name="connsiteX0" fmla="*/ 1642694 w 1920240"/>
                    <a:gd name="connsiteY0" fmla="*/ 312420 h 2272153"/>
                    <a:gd name="connsiteX1" fmla="*/ 1920240 w 1920240"/>
                    <a:gd name="connsiteY1" fmla="*/ 0 h 2272153"/>
                    <a:gd name="connsiteX2" fmla="*/ 0 w 1920240"/>
                    <a:gd name="connsiteY2" fmla="*/ 2272153 h 2272153"/>
                    <a:gd name="connsiteX3" fmla="*/ 1642694 w 1920240"/>
                    <a:gd name="connsiteY3" fmla="*/ 312420 h 2272153"/>
                    <a:gd name="connsiteX0" fmla="*/ 1642694 w 2082429"/>
                    <a:gd name="connsiteY0" fmla="*/ 312420 h 2272153"/>
                    <a:gd name="connsiteX1" fmla="*/ 1920240 w 2082429"/>
                    <a:gd name="connsiteY1" fmla="*/ 0 h 2272153"/>
                    <a:gd name="connsiteX2" fmla="*/ 0 w 2082429"/>
                    <a:gd name="connsiteY2" fmla="*/ 2272153 h 2272153"/>
                    <a:gd name="connsiteX3" fmla="*/ 1642694 w 2082429"/>
                    <a:gd name="connsiteY3" fmla="*/ 312420 h 2272153"/>
                    <a:gd name="connsiteX0" fmla="*/ 1642694 w 2431150"/>
                    <a:gd name="connsiteY0" fmla="*/ 312420 h 2272153"/>
                    <a:gd name="connsiteX1" fmla="*/ 1920240 w 2431150"/>
                    <a:gd name="connsiteY1" fmla="*/ 0 h 2272153"/>
                    <a:gd name="connsiteX2" fmla="*/ 0 w 2431150"/>
                    <a:gd name="connsiteY2" fmla="*/ 2272153 h 2272153"/>
                    <a:gd name="connsiteX3" fmla="*/ 1642694 w 2431150"/>
                    <a:gd name="connsiteY3" fmla="*/ 312420 h 2272153"/>
                    <a:gd name="connsiteX0" fmla="*/ 1642694 w 2431150"/>
                    <a:gd name="connsiteY0" fmla="*/ 387626 h 2347359"/>
                    <a:gd name="connsiteX1" fmla="*/ 1920240 w 2431150"/>
                    <a:gd name="connsiteY1" fmla="*/ 75206 h 2347359"/>
                    <a:gd name="connsiteX2" fmla="*/ 0 w 2431150"/>
                    <a:gd name="connsiteY2" fmla="*/ 2347359 h 2347359"/>
                    <a:gd name="connsiteX3" fmla="*/ 1642694 w 2431150"/>
                    <a:gd name="connsiteY3" fmla="*/ 387626 h 2347359"/>
                    <a:gd name="connsiteX0" fmla="*/ 1655661 w 2444117"/>
                    <a:gd name="connsiteY0" fmla="*/ 387626 h 2347359"/>
                    <a:gd name="connsiteX1" fmla="*/ 1933207 w 2444117"/>
                    <a:gd name="connsiteY1" fmla="*/ 75206 h 2347359"/>
                    <a:gd name="connsiteX2" fmla="*/ 12967 w 2444117"/>
                    <a:gd name="connsiteY2" fmla="*/ 2347359 h 2347359"/>
                    <a:gd name="connsiteX3" fmla="*/ 1655661 w 2444117"/>
                    <a:gd name="connsiteY3" fmla="*/ 387626 h 2347359"/>
                    <a:gd name="connsiteX0" fmla="*/ 1655661 w 2432620"/>
                    <a:gd name="connsiteY0" fmla="*/ 387626 h 2347359"/>
                    <a:gd name="connsiteX1" fmla="*/ 1933207 w 2432620"/>
                    <a:gd name="connsiteY1" fmla="*/ 75206 h 2347359"/>
                    <a:gd name="connsiteX2" fmla="*/ 12967 w 2432620"/>
                    <a:gd name="connsiteY2" fmla="*/ 2347359 h 2347359"/>
                    <a:gd name="connsiteX3" fmla="*/ 1655661 w 2432620"/>
                    <a:gd name="connsiteY3" fmla="*/ 387626 h 2347359"/>
                    <a:gd name="connsiteX0" fmla="*/ 1655661 w 2402862"/>
                    <a:gd name="connsiteY0" fmla="*/ 387626 h 2347359"/>
                    <a:gd name="connsiteX1" fmla="*/ 1933207 w 2402862"/>
                    <a:gd name="connsiteY1" fmla="*/ 75206 h 2347359"/>
                    <a:gd name="connsiteX2" fmla="*/ 12967 w 2402862"/>
                    <a:gd name="connsiteY2" fmla="*/ 2347359 h 2347359"/>
                    <a:gd name="connsiteX3" fmla="*/ 1655661 w 2402862"/>
                    <a:gd name="connsiteY3" fmla="*/ 387626 h 2347359"/>
                    <a:gd name="connsiteX0" fmla="*/ 1655661 w 2449843"/>
                    <a:gd name="connsiteY0" fmla="*/ 387626 h 2347359"/>
                    <a:gd name="connsiteX1" fmla="*/ 1933207 w 2449843"/>
                    <a:gd name="connsiteY1" fmla="*/ 75206 h 2347359"/>
                    <a:gd name="connsiteX2" fmla="*/ 12967 w 2449843"/>
                    <a:gd name="connsiteY2" fmla="*/ 2347359 h 2347359"/>
                    <a:gd name="connsiteX3" fmla="*/ 1655661 w 2449843"/>
                    <a:gd name="connsiteY3" fmla="*/ 387626 h 2347359"/>
                    <a:gd name="connsiteX0" fmla="*/ 1655661 w 2414547"/>
                    <a:gd name="connsiteY0" fmla="*/ 387626 h 2347359"/>
                    <a:gd name="connsiteX1" fmla="*/ 1933207 w 2414547"/>
                    <a:gd name="connsiteY1" fmla="*/ 75206 h 2347359"/>
                    <a:gd name="connsiteX2" fmla="*/ 12967 w 2414547"/>
                    <a:gd name="connsiteY2" fmla="*/ 2347359 h 2347359"/>
                    <a:gd name="connsiteX3" fmla="*/ 1655661 w 2414547"/>
                    <a:gd name="connsiteY3" fmla="*/ 387626 h 2347359"/>
                    <a:gd name="connsiteX0" fmla="*/ 1647589 w 2406475"/>
                    <a:gd name="connsiteY0" fmla="*/ 387626 h 2347359"/>
                    <a:gd name="connsiteX1" fmla="*/ 1925135 w 2406475"/>
                    <a:gd name="connsiteY1" fmla="*/ 75206 h 2347359"/>
                    <a:gd name="connsiteX2" fmla="*/ 4895 w 2406475"/>
                    <a:gd name="connsiteY2" fmla="*/ 2347359 h 2347359"/>
                    <a:gd name="connsiteX3" fmla="*/ 1647589 w 2406475"/>
                    <a:gd name="connsiteY3" fmla="*/ 387626 h 2347359"/>
                    <a:gd name="connsiteX0" fmla="*/ 1665368 w 2424254"/>
                    <a:gd name="connsiteY0" fmla="*/ 387626 h 2347359"/>
                    <a:gd name="connsiteX1" fmla="*/ 1942914 w 2424254"/>
                    <a:gd name="connsiteY1" fmla="*/ 75206 h 2347359"/>
                    <a:gd name="connsiteX2" fmla="*/ 22674 w 2424254"/>
                    <a:gd name="connsiteY2" fmla="*/ 2347359 h 2347359"/>
                    <a:gd name="connsiteX3" fmla="*/ 1665368 w 2424254"/>
                    <a:gd name="connsiteY3" fmla="*/ 387626 h 2347359"/>
                    <a:gd name="connsiteX0" fmla="*/ 1665589 w 2424475"/>
                    <a:gd name="connsiteY0" fmla="*/ 387626 h 2347359"/>
                    <a:gd name="connsiteX1" fmla="*/ 1943135 w 2424475"/>
                    <a:gd name="connsiteY1" fmla="*/ 75206 h 2347359"/>
                    <a:gd name="connsiteX2" fmla="*/ 22895 w 2424475"/>
                    <a:gd name="connsiteY2" fmla="*/ 2347359 h 2347359"/>
                    <a:gd name="connsiteX3" fmla="*/ 1665589 w 2424475"/>
                    <a:gd name="connsiteY3" fmla="*/ 387626 h 2347359"/>
                    <a:gd name="connsiteX0" fmla="*/ 1726193 w 2424119"/>
                    <a:gd name="connsiteY0" fmla="*/ 340906 h 2353979"/>
                    <a:gd name="connsiteX1" fmla="*/ 1942779 w 2424119"/>
                    <a:gd name="connsiteY1" fmla="*/ 81826 h 2353979"/>
                    <a:gd name="connsiteX2" fmla="*/ 22539 w 2424119"/>
                    <a:gd name="connsiteY2" fmla="*/ 2353979 h 2353979"/>
                    <a:gd name="connsiteX3" fmla="*/ 1726193 w 2424119"/>
                    <a:gd name="connsiteY3" fmla="*/ 340906 h 2353979"/>
                    <a:gd name="connsiteX0" fmla="*/ 1727185 w 2425111"/>
                    <a:gd name="connsiteY0" fmla="*/ 340906 h 2353979"/>
                    <a:gd name="connsiteX1" fmla="*/ 1943771 w 2425111"/>
                    <a:gd name="connsiteY1" fmla="*/ 81826 h 2353979"/>
                    <a:gd name="connsiteX2" fmla="*/ 23531 w 2425111"/>
                    <a:gd name="connsiteY2" fmla="*/ 2353979 h 2353979"/>
                    <a:gd name="connsiteX3" fmla="*/ 1727185 w 2425111"/>
                    <a:gd name="connsiteY3" fmla="*/ 340906 h 2353979"/>
                    <a:gd name="connsiteX0" fmla="*/ 1726770 w 2424696"/>
                    <a:gd name="connsiteY0" fmla="*/ 340906 h 2353979"/>
                    <a:gd name="connsiteX1" fmla="*/ 1943356 w 2424696"/>
                    <a:gd name="connsiteY1" fmla="*/ 81826 h 2353979"/>
                    <a:gd name="connsiteX2" fmla="*/ 23116 w 2424696"/>
                    <a:gd name="connsiteY2" fmla="*/ 2353979 h 2353979"/>
                    <a:gd name="connsiteX3" fmla="*/ 1726770 w 2424696"/>
                    <a:gd name="connsiteY3" fmla="*/ 340906 h 2353979"/>
                    <a:gd name="connsiteX0" fmla="*/ 1726814 w 2424740"/>
                    <a:gd name="connsiteY0" fmla="*/ 340906 h 2353979"/>
                    <a:gd name="connsiteX1" fmla="*/ 1943400 w 2424740"/>
                    <a:gd name="connsiteY1" fmla="*/ 81826 h 2353979"/>
                    <a:gd name="connsiteX2" fmla="*/ 23160 w 2424740"/>
                    <a:gd name="connsiteY2" fmla="*/ 2353979 h 2353979"/>
                    <a:gd name="connsiteX3" fmla="*/ 1726814 w 2424740"/>
                    <a:gd name="connsiteY3" fmla="*/ 340906 h 2353979"/>
                    <a:gd name="connsiteX0" fmla="*/ 1710754 w 2408680"/>
                    <a:gd name="connsiteY0" fmla="*/ 340906 h 2353979"/>
                    <a:gd name="connsiteX1" fmla="*/ 1927340 w 2408680"/>
                    <a:gd name="connsiteY1" fmla="*/ 81826 h 2353979"/>
                    <a:gd name="connsiteX2" fmla="*/ 7100 w 2408680"/>
                    <a:gd name="connsiteY2" fmla="*/ 2353979 h 2353979"/>
                    <a:gd name="connsiteX3" fmla="*/ 1710754 w 2408680"/>
                    <a:gd name="connsiteY3" fmla="*/ 340906 h 2353979"/>
                    <a:gd name="connsiteX0" fmla="*/ 1710754 w 2408680"/>
                    <a:gd name="connsiteY0" fmla="*/ 340906 h 2353979"/>
                    <a:gd name="connsiteX1" fmla="*/ 1927340 w 2408680"/>
                    <a:gd name="connsiteY1" fmla="*/ 81826 h 2353979"/>
                    <a:gd name="connsiteX2" fmla="*/ 7100 w 2408680"/>
                    <a:gd name="connsiteY2" fmla="*/ 2353979 h 2353979"/>
                    <a:gd name="connsiteX3" fmla="*/ 1710754 w 2408680"/>
                    <a:gd name="connsiteY3" fmla="*/ 340906 h 2353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08680" h="2353979">
                      <a:moveTo>
                        <a:pt x="1710754" y="340906"/>
                      </a:moveTo>
                      <a:cubicBezTo>
                        <a:pt x="1803269" y="236766"/>
                        <a:pt x="1766245" y="-172174"/>
                        <a:pt x="1927340" y="81826"/>
                      </a:cubicBezTo>
                      <a:cubicBezTo>
                        <a:pt x="3641840" y="2645150"/>
                        <a:pt x="243320" y="2000455"/>
                        <a:pt x="7100" y="2353979"/>
                      </a:cubicBezTo>
                      <a:cubicBezTo>
                        <a:pt x="-176855" y="1776935"/>
                        <a:pt x="3289169" y="2533390"/>
                        <a:pt x="1710754" y="340906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22">
                  <a:extLst>
                    <a:ext uri="{FF2B5EF4-FFF2-40B4-BE49-F238E27FC236}">
                      <a16:creationId xmlns:a16="http://schemas.microsoft.com/office/drawing/2014/main" id="{52642772-CC50-4594-854B-ECF5EF03FE34}"/>
                    </a:ext>
                  </a:extLst>
                </p:cNvPr>
                <p:cNvSpPr/>
                <p:nvPr/>
              </p:nvSpPr>
              <p:spPr>
                <a:xfrm>
                  <a:off x="4767305" y="2085311"/>
                  <a:ext cx="3126940" cy="3384702"/>
                </a:xfrm>
                <a:custGeom>
                  <a:avLst/>
                  <a:gdLst>
                    <a:gd name="connsiteX0" fmla="*/ 0 w 1664156"/>
                    <a:gd name="connsiteY0" fmla="*/ 0 h 1034545"/>
                    <a:gd name="connsiteX1" fmla="*/ 1664156 w 1664156"/>
                    <a:gd name="connsiteY1" fmla="*/ 0 h 1034545"/>
                    <a:gd name="connsiteX2" fmla="*/ 1664156 w 1664156"/>
                    <a:gd name="connsiteY2" fmla="*/ 1034545 h 1034545"/>
                    <a:gd name="connsiteX3" fmla="*/ 0 w 1664156"/>
                    <a:gd name="connsiteY3" fmla="*/ 1034545 h 1034545"/>
                    <a:gd name="connsiteX4" fmla="*/ 0 w 1664156"/>
                    <a:gd name="connsiteY4" fmla="*/ 0 h 1034545"/>
                    <a:gd name="connsiteX0" fmla="*/ 0 w 2492831"/>
                    <a:gd name="connsiteY0" fmla="*/ 0 h 2615695"/>
                    <a:gd name="connsiteX1" fmla="*/ 1664156 w 2492831"/>
                    <a:gd name="connsiteY1" fmla="*/ 0 h 2615695"/>
                    <a:gd name="connsiteX2" fmla="*/ 2492831 w 2492831"/>
                    <a:gd name="connsiteY2" fmla="*/ 2615695 h 2615695"/>
                    <a:gd name="connsiteX3" fmla="*/ 0 w 2492831"/>
                    <a:gd name="connsiteY3" fmla="*/ 1034545 h 2615695"/>
                    <a:gd name="connsiteX4" fmla="*/ 0 w 2492831"/>
                    <a:gd name="connsiteY4" fmla="*/ 0 h 2615695"/>
                    <a:gd name="connsiteX0" fmla="*/ 0 w 2719346"/>
                    <a:gd name="connsiteY0" fmla="*/ 0 h 2615695"/>
                    <a:gd name="connsiteX1" fmla="*/ 1664156 w 2719346"/>
                    <a:gd name="connsiteY1" fmla="*/ 0 h 2615695"/>
                    <a:gd name="connsiteX2" fmla="*/ 2719346 w 2719346"/>
                    <a:gd name="connsiteY2" fmla="*/ 705517 h 2615695"/>
                    <a:gd name="connsiteX3" fmla="*/ 2492831 w 2719346"/>
                    <a:gd name="connsiteY3" fmla="*/ 2615695 h 2615695"/>
                    <a:gd name="connsiteX4" fmla="*/ 0 w 2719346"/>
                    <a:gd name="connsiteY4" fmla="*/ 1034545 h 2615695"/>
                    <a:gd name="connsiteX5" fmla="*/ 0 w 2719346"/>
                    <a:gd name="connsiteY5" fmla="*/ 0 h 2615695"/>
                    <a:gd name="connsiteX0" fmla="*/ 0 w 3119998"/>
                    <a:gd name="connsiteY0" fmla="*/ 0 h 2615695"/>
                    <a:gd name="connsiteX1" fmla="*/ 1664156 w 3119998"/>
                    <a:gd name="connsiteY1" fmla="*/ 0 h 2615695"/>
                    <a:gd name="connsiteX2" fmla="*/ 2719346 w 3119998"/>
                    <a:gd name="connsiteY2" fmla="*/ 705517 h 2615695"/>
                    <a:gd name="connsiteX3" fmla="*/ 3119395 w 3119998"/>
                    <a:gd name="connsiteY3" fmla="*/ 1667542 h 2615695"/>
                    <a:gd name="connsiteX4" fmla="*/ 2492831 w 3119998"/>
                    <a:gd name="connsiteY4" fmla="*/ 2615695 h 2615695"/>
                    <a:gd name="connsiteX5" fmla="*/ 0 w 3119998"/>
                    <a:gd name="connsiteY5" fmla="*/ 1034545 h 2615695"/>
                    <a:gd name="connsiteX6" fmla="*/ 0 w 3119998"/>
                    <a:gd name="connsiteY6" fmla="*/ 0 h 2615695"/>
                    <a:gd name="connsiteX0" fmla="*/ 0 w 3119998"/>
                    <a:gd name="connsiteY0" fmla="*/ 0 h 2890552"/>
                    <a:gd name="connsiteX1" fmla="*/ 1664156 w 3119998"/>
                    <a:gd name="connsiteY1" fmla="*/ 0 h 2890552"/>
                    <a:gd name="connsiteX2" fmla="*/ 2719346 w 3119998"/>
                    <a:gd name="connsiteY2" fmla="*/ 705517 h 2890552"/>
                    <a:gd name="connsiteX3" fmla="*/ 3119395 w 3119998"/>
                    <a:gd name="connsiteY3" fmla="*/ 1667542 h 2890552"/>
                    <a:gd name="connsiteX4" fmla="*/ 2677435 w 3119998"/>
                    <a:gd name="connsiteY4" fmla="*/ 2890552 h 2890552"/>
                    <a:gd name="connsiteX5" fmla="*/ 2492831 w 3119998"/>
                    <a:gd name="connsiteY5" fmla="*/ 2615695 h 2890552"/>
                    <a:gd name="connsiteX6" fmla="*/ 0 w 3119998"/>
                    <a:gd name="connsiteY6" fmla="*/ 1034545 h 2890552"/>
                    <a:gd name="connsiteX7" fmla="*/ 0 w 3119998"/>
                    <a:gd name="connsiteY7" fmla="*/ 0 h 2890552"/>
                    <a:gd name="connsiteX0" fmla="*/ 0 w 3119998"/>
                    <a:gd name="connsiteY0" fmla="*/ 0 h 3289932"/>
                    <a:gd name="connsiteX1" fmla="*/ 1664156 w 3119998"/>
                    <a:gd name="connsiteY1" fmla="*/ 0 h 3289932"/>
                    <a:gd name="connsiteX2" fmla="*/ 2719346 w 3119998"/>
                    <a:gd name="connsiteY2" fmla="*/ 705517 h 3289932"/>
                    <a:gd name="connsiteX3" fmla="*/ 3119395 w 3119998"/>
                    <a:gd name="connsiteY3" fmla="*/ 1667542 h 3289932"/>
                    <a:gd name="connsiteX4" fmla="*/ 2677435 w 3119998"/>
                    <a:gd name="connsiteY4" fmla="*/ 2890552 h 3289932"/>
                    <a:gd name="connsiteX5" fmla="*/ 2492831 w 3119998"/>
                    <a:gd name="connsiteY5" fmla="*/ 2615695 h 3289932"/>
                    <a:gd name="connsiteX6" fmla="*/ 1100095 w 3119998"/>
                    <a:gd name="connsiteY6" fmla="*/ 3286791 h 3289932"/>
                    <a:gd name="connsiteX7" fmla="*/ 0 w 3119998"/>
                    <a:gd name="connsiteY7" fmla="*/ 1034545 h 3289932"/>
                    <a:gd name="connsiteX8" fmla="*/ 0 w 3119998"/>
                    <a:gd name="connsiteY8" fmla="*/ 0 h 3289932"/>
                    <a:gd name="connsiteX0" fmla="*/ 0 w 3119998"/>
                    <a:gd name="connsiteY0" fmla="*/ 0 h 3301474"/>
                    <a:gd name="connsiteX1" fmla="*/ 1664156 w 3119998"/>
                    <a:gd name="connsiteY1" fmla="*/ 0 h 3301474"/>
                    <a:gd name="connsiteX2" fmla="*/ 2719346 w 3119998"/>
                    <a:gd name="connsiteY2" fmla="*/ 705517 h 3301474"/>
                    <a:gd name="connsiteX3" fmla="*/ 3119395 w 3119998"/>
                    <a:gd name="connsiteY3" fmla="*/ 1667542 h 3301474"/>
                    <a:gd name="connsiteX4" fmla="*/ 2677435 w 3119998"/>
                    <a:gd name="connsiteY4" fmla="*/ 2890552 h 3301474"/>
                    <a:gd name="connsiteX5" fmla="*/ 2064206 w 3119998"/>
                    <a:gd name="connsiteY5" fmla="*/ 3263395 h 3301474"/>
                    <a:gd name="connsiteX6" fmla="*/ 1100095 w 3119998"/>
                    <a:gd name="connsiteY6" fmla="*/ 3286791 h 3301474"/>
                    <a:gd name="connsiteX7" fmla="*/ 0 w 3119998"/>
                    <a:gd name="connsiteY7" fmla="*/ 1034545 h 3301474"/>
                    <a:gd name="connsiteX8" fmla="*/ 0 w 3119998"/>
                    <a:gd name="connsiteY8" fmla="*/ 0 h 3301474"/>
                    <a:gd name="connsiteX0" fmla="*/ 0 w 3119998"/>
                    <a:gd name="connsiteY0" fmla="*/ 0 h 3290754"/>
                    <a:gd name="connsiteX1" fmla="*/ 1664156 w 3119998"/>
                    <a:gd name="connsiteY1" fmla="*/ 0 h 3290754"/>
                    <a:gd name="connsiteX2" fmla="*/ 2719346 w 3119998"/>
                    <a:gd name="connsiteY2" fmla="*/ 705517 h 3290754"/>
                    <a:gd name="connsiteX3" fmla="*/ 3119395 w 3119998"/>
                    <a:gd name="connsiteY3" fmla="*/ 1667542 h 3290754"/>
                    <a:gd name="connsiteX4" fmla="*/ 2677435 w 3119998"/>
                    <a:gd name="connsiteY4" fmla="*/ 2890552 h 3290754"/>
                    <a:gd name="connsiteX5" fmla="*/ 2645231 w 3119998"/>
                    <a:gd name="connsiteY5" fmla="*/ 2787145 h 3290754"/>
                    <a:gd name="connsiteX6" fmla="*/ 1100095 w 3119998"/>
                    <a:gd name="connsiteY6" fmla="*/ 3286791 h 3290754"/>
                    <a:gd name="connsiteX7" fmla="*/ 0 w 3119998"/>
                    <a:gd name="connsiteY7" fmla="*/ 1034545 h 3290754"/>
                    <a:gd name="connsiteX8" fmla="*/ 0 w 3119998"/>
                    <a:gd name="connsiteY8" fmla="*/ 0 h 3290754"/>
                    <a:gd name="connsiteX0" fmla="*/ 0 w 3119998"/>
                    <a:gd name="connsiteY0" fmla="*/ 0 h 3337823"/>
                    <a:gd name="connsiteX1" fmla="*/ 1664156 w 3119998"/>
                    <a:gd name="connsiteY1" fmla="*/ 0 h 3337823"/>
                    <a:gd name="connsiteX2" fmla="*/ 2719346 w 3119998"/>
                    <a:gd name="connsiteY2" fmla="*/ 705517 h 3337823"/>
                    <a:gd name="connsiteX3" fmla="*/ 3119395 w 3119998"/>
                    <a:gd name="connsiteY3" fmla="*/ 1667542 h 3337823"/>
                    <a:gd name="connsiteX4" fmla="*/ 2677435 w 3119998"/>
                    <a:gd name="connsiteY4" fmla="*/ 2890552 h 3337823"/>
                    <a:gd name="connsiteX5" fmla="*/ 2645231 w 3119998"/>
                    <a:gd name="connsiteY5" fmla="*/ 2787145 h 3337823"/>
                    <a:gd name="connsiteX6" fmla="*/ 1100095 w 3119998"/>
                    <a:gd name="connsiteY6" fmla="*/ 3286791 h 3337823"/>
                    <a:gd name="connsiteX7" fmla="*/ 0 w 3119998"/>
                    <a:gd name="connsiteY7" fmla="*/ 1034545 h 3337823"/>
                    <a:gd name="connsiteX8" fmla="*/ 0 w 3119998"/>
                    <a:gd name="connsiteY8" fmla="*/ 0 h 3337823"/>
                    <a:gd name="connsiteX0" fmla="*/ 0 w 3119998"/>
                    <a:gd name="connsiteY0" fmla="*/ 0 h 3037093"/>
                    <a:gd name="connsiteX1" fmla="*/ 1664156 w 3119998"/>
                    <a:gd name="connsiteY1" fmla="*/ 0 h 3037093"/>
                    <a:gd name="connsiteX2" fmla="*/ 2719346 w 3119998"/>
                    <a:gd name="connsiteY2" fmla="*/ 705517 h 3037093"/>
                    <a:gd name="connsiteX3" fmla="*/ 3119395 w 3119998"/>
                    <a:gd name="connsiteY3" fmla="*/ 1667542 h 3037093"/>
                    <a:gd name="connsiteX4" fmla="*/ 2677435 w 3119998"/>
                    <a:gd name="connsiteY4" fmla="*/ 2890552 h 3037093"/>
                    <a:gd name="connsiteX5" fmla="*/ 2645231 w 3119998"/>
                    <a:gd name="connsiteY5" fmla="*/ 2787145 h 3037093"/>
                    <a:gd name="connsiteX6" fmla="*/ 319045 w 3119998"/>
                    <a:gd name="connsiteY6" fmla="*/ 2458116 h 3037093"/>
                    <a:gd name="connsiteX7" fmla="*/ 0 w 3119998"/>
                    <a:gd name="connsiteY7" fmla="*/ 1034545 h 3037093"/>
                    <a:gd name="connsiteX8" fmla="*/ 0 w 3119998"/>
                    <a:gd name="connsiteY8" fmla="*/ 0 h 3037093"/>
                    <a:gd name="connsiteX0" fmla="*/ 0 w 3119998"/>
                    <a:gd name="connsiteY0" fmla="*/ 0 h 3323186"/>
                    <a:gd name="connsiteX1" fmla="*/ 1664156 w 3119998"/>
                    <a:gd name="connsiteY1" fmla="*/ 0 h 3323186"/>
                    <a:gd name="connsiteX2" fmla="*/ 2719346 w 3119998"/>
                    <a:gd name="connsiteY2" fmla="*/ 705517 h 3323186"/>
                    <a:gd name="connsiteX3" fmla="*/ 3119395 w 3119998"/>
                    <a:gd name="connsiteY3" fmla="*/ 1667542 h 3323186"/>
                    <a:gd name="connsiteX4" fmla="*/ 2677435 w 3119998"/>
                    <a:gd name="connsiteY4" fmla="*/ 2890552 h 3323186"/>
                    <a:gd name="connsiteX5" fmla="*/ 2645231 w 3119998"/>
                    <a:gd name="connsiteY5" fmla="*/ 2787145 h 3323186"/>
                    <a:gd name="connsiteX6" fmla="*/ 319045 w 3119998"/>
                    <a:gd name="connsiteY6" fmla="*/ 2458116 h 3323186"/>
                    <a:gd name="connsiteX7" fmla="*/ 0 w 3119998"/>
                    <a:gd name="connsiteY7" fmla="*/ 1034545 h 3323186"/>
                    <a:gd name="connsiteX8" fmla="*/ 0 w 3119998"/>
                    <a:gd name="connsiteY8" fmla="*/ 0 h 3323186"/>
                    <a:gd name="connsiteX0" fmla="*/ 0 w 3119998"/>
                    <a:gd name="connsiteY0" fmla="*/ 0 h 3379291"/>
                    <a:gd name="connsiteX1" fmla="*/ 1664156 w 3119998"/>
                    <a:gd name="connsiteY1" fmla="*/ 0 h 3379291"/>
                    <a:gd name="connsiteX2" fmla="*/ 2719346 w 3119998"/>
                    <a:gd name="connsiteY2" fmla="*/ 705517 h 3379291"/>
                    <a:gd name="connsiteX3" fmla="*/ 3119395 w 3119998"/>
                    <a:gd name="connsiteY3" fmla="*/ 1667542 h 3379291"/>
                    <a:gd name="connsiteX4" fmla="*/ 2677435 w 3119998"/>
                    <a:gd name="connsiteY4" fmla="*/ 2890552 h 3379291"/>
                    <a:gd name="connsiteX5" fmla="*/ 2645231 w 3119998"/>
                    <a:gd name="connsiteY5" fmla="*/ 2787145 h 3379291"/>
                    <a:gd name="connsiteX6" fmla="*/ 319045 w 3119998"/>
                    <a:gd name="connsiteY6" fmla="*/ 2458116 h 3379291"/>
                    <a:gd name="connsiteX7" fmla="*/ 0 w 3119998"/>
                    <a:gd name="connsiteY7" fmla="*/ 1034545 h 3379291"/>
                    <a:gd name="connsiteX8" fmla="*/ 0 w 3119998"/>
                    <a:gd name="connsiteY8" fmla="*/ 0 h 3379291"/>
                    <a:gd name="connsiteX0" fmla="*/ 0 w 3119998"/>
                    <a:gd name="connsiteY0" fmla="*/ 0 h 3379291"/>
                    <a:gd name="connsiteX1" fmla="*/ 1664156 w 3119998"/>
                    <a:gd name="connsiteY1" fmla="*/ 0 h 3379291"/>
                    <a:gd name="connsiteX2" fmla="*/ 2719346 w 3119998"/>
                    <a:gd name="connsiteY2" fmla="*/ 705517 h 3379291"/>
                    <a:gd name="connsiteX3" fmla="*/ 3119395 w 3119998"/>
                    <a:gd name="connsiteY3" fmla="*/ 1667542 h 3379291"/>
                    <a:gd name="connsiteX4" fmla="*/ 2677435 w 3119998"/>
                    <a:gd name="connsiteY4" fmla="*/ 2890552 h 3379291"/>
                    <a:gd name="connsiteX5" fmla="*/ 2645231 w 3119998"/>
                    <a:gd name="connsiteY5" fmla="*/ 2787145 h 3379291"/>
                    <a:gd name="connsiteX6" fmla="*/ 319045 w 3119998"/>
                    <a:gd name="connsiteY6" fmla="*/ 2458116 h 3379291"/>
                    <a:gd name="connsiteX7" fmla="*/ 90445 w 3119998"/>
                    <a:gd name="connsiteY7" fmla="*/ 2181890 h 3379291"/>
                    <a:gd name="connsiteX8" fmla="*/ 0 w 3119998"/>
                    <a:gd name="connsiteY8" fmla="*/ 1034545 h 3379291"/>
                    <a:gd name="connsiteX9" fmla="*/ 0 w 3119998"/>
                    <a:gd name="connsiteY9" fmla="*/ 0 h 3379291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744"/>
                    <a:gd name="connsiteY0" fmla="*/ 0 h 3384702"/>
                    <a:gd name="connsiteX1" fmla="*/ 1664156 w 3119744"/>
                    <a:gd name="connsiteY1" fmla="*/ 0 h 3384702"/>
                    <a:gd name="connsiteX2" fmla="*/ 2719346 w 3119744"/>
                    <a:gd name="connsiteY2" fmla="*/ 705517 h 3384702"/>
                    <a:gd name="connsiteX3" fmla="*/ 3119395 w 3119744"/>
                    <a:gd name="connsiteY3" fmla="*/ 1667542 h 3384702"/>
                    <a:gd name="connsiteX4" fmla="*/ 2677435 w 3119744"/>
                    <a:gd name="connsiteY4" fmla="*/ 2890552 h 3384702"/>
                    <a:gd name="connsiteX5" fmla="*/ 2645231 w 3119744"/>
                    <a:gd name="connsiteY5" fmla="*/ 2787145 h 3384702"/>
                    <a:gd name="connsiteX6" fmla="*/ 319045 w 3119744"/>
                    <a:gd name="connsiteY6" fmla="*/ 2458116 h 3384702"/>
                    <a:gd name="connsiteX7" fmla="*/ 90445 w 3119744"/>
                    <a:gd name="connsiteY7" fmla="*/ 2181890 h 3384702"/>
                    <a:gd name="connsiteX8" fmla="*/ 0 w 3119744"/>
                    <a:gd name="connsiteY8" fmla="*/ 1034545 h 3384702"/>
                    <a:gd name="connsiteX9" fmla="*/ 0 w 3119744"/>
                    <a:gd name="connsiteY9" fmla="*/ 0 h 3384702"/>
                    <a:gd name="connsiteX0" fmla="*/ 0 w 3126940"/>
                    <a:gd name="connsiteY0" fmla="*/ 0 h 3384702"/>
                    <a:gd name="connsiteX1" fmla="*/ 1664156 w 3126940"/>
                    <a:gd name="connsiteY1" fmla="*/ 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  <a:gd name="connsiteX0" fmla="*/ 0 w 3126940"/>
                    <a:gd name="connsiteY0" fmla="*/ 837 h 3385539"/>
                    <a:gd name="connsiteX1" fmla="*/ 1664156 w 3126940"/>
                    <a:gd name="connsiteY1" fmla="*/ 837 h 3385539"/>
                    <a:gd name="connsiteX2" fmla="*/ 2719346 w 3126940"/>
                    <a:gd name="connsiteY2" fmla="*/ 706354 h 3385539"/>
                    <a:gd name="connsiteX3" fmla="*/ 3119395 w 3126940"/>
                    <a:gd name="connsiteY3" fmla="*/ 1668379 h 3385539"/>
                    <a:gd name="connsiteX4" fmla="*/ 2677435 w 3126940"/>
                    <a:gd name="connsiteY4" fmla="*/ 2891389 h 3385539"/>
                    <a:gd name="connsiteX5" fmla="*/ 2645231 w 3126940"/>
                    <a:gd name="connsiteY5" fmla="*/ 2787982 h 3385539"/>
                    <a:gd name="connsiteX6" fmla="*/ 319045 w 3126940"/>
                    <a:gd name="connsiteY6" fmla="*/ 2458953 h 3385539"/>
                    <a:gd name="connsiteX7" fmla="*/ 90445 w 3126940"/>
                    <a:gd name="connsiteY7" fmla="*/ 2182727 h 3385539"/>
                    <a:gd name="connsiteX8" fmla="*/ 0 w 3126940"/>
                    <a:gd name="connsiteY8" fmla="*/ 1035382 h 3385539"/>
                    <a:gd name="connsiteX9" fmla="*/ 0 w 3126940"/>
                    <a:gd name="connsiteY9" fmla="*/ 837 h 3385539"/>
                    <a:gd name="connsiteX0" fmla="*/ 0 w 3126940"/>
                    <a:gd name="connsiteY0" fmla="*/ 740 h 3385442"/>
                    <a:gd name="connsiteX1" fmla="*/ 1664156 w 3126940"/>
                    <a:gd name="connsiteY1" fmla="*/ 740 h 3385442"/>
                    <a:gd name="connsiteX2" fmla="*/ 2719346 w 3126940"/>
                    <a:gd name="connsiteY2" fmla="*/ 706257 h 3385442"/>
                    <a:gd name="connsiteX3" fmla="*/ 3119395 w 3126940"/>
                    <a:gd name="connsiteY3" fmla="*/ 1668282 h 3385442"/>
                    <a:gd name="connsiteX4" fmla="*/ 2677435 w 3126940"/>
                    <a:gd name="connsiteY4" fmla="*/ 2891292 h 3385442"/>
                    <a:gd name="connsiteX5" fmla="*/ 2645231 w 3126940"/>
                    <a:gd name="connsiteY5" fmla="*/ 2787885 h 3385442"/>
                    <a:gd name="connsiteX6" fmla="*/ 319045 w 3126940"/>
                    <a:gd name="connsiteY6" fmla="*/ 2458856 h 3385442"/>
                    <a:gd name="connsiteX7" fmla="*/ 90445 w 3126940"/>
                    <a:gd name="connsiteY7" fmla="*/ 2182630 h 3385442"/>
                    <a:gd name="connsiteX8" fmla="*/ 0 w 3126940"/>
                    <a:gd name="connsiteY8" fmla="*/ 1035285 h 3385442"/>
                    <a:gd name="connsiteX9" fmla="*/ 0 w 3126940"/>
                    <a:gd name="connsiteY9" fmla="*/ 740 h 3385442"/>
                    <a:gd name="connsiteX0" fmla="*/ 0 w 3126940"/>
                    <a:gd name="connsiteY0" fmla="*/ 0 h 3384702"/>
                    <a:gd name="connsiteX1" fmla="*/ 1542236 w 3126940"/>
                    <a:gd name="connsiteY1" fmla="*/ 3810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  <a:gd name="connsiteX0" fmla="*/ 0 w 3126940"/>
                    <a:gd name="connsiteY0" fmla="*/ 0 h 3384702"/>
                    <a:gd name="connsiteX1" fmla="*/ 1542236 w 3126940"/>
                    <a:gd name="connsiteY1" fmla="*/ 3810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26940" h="3384702">
                      <a:moveTo>
                        <a:pt x="0" y="0"/>
                      </a:moveTo>
                      <a:lnTo>
                        <a:pt x="1542236" y="38100"/>
                      </a:lnTo>
                      <a:cubicBezTo>
                        <a:pt x="1812686" y="-115348"/>
                        <a:pt x="2647016" y="538925"/>
                        <a:pt x="2719346" y="705517"/>
                      </a:cubicBezTo>
                      <a:cubicBezTo>
                        <a:pt x="2370096" y="635667"/>
                        <a:pt x="3214645" y="1178592"/>
                        <a:pt x="3119395" y="1667542"/>
                      </a:cubicBezTo>
                      <a:cubicBezTo>
                        <a:pt x="2886985" y="1397032"/>
                        <a:pt x="3227345" y="2068862"/>
                        <a:pt x="2677435" y="2890552"/>
                      </a:cubicBezTo>
                      <a:lnTo>
                        <a:pt x="2645231" y="2787145"/>
                      </a:lnTo>
                      <a:cubicBezTo>
                        <a:pt x="1561861" y="4137969"/>
                        <a:pt x="338790" y="2828142"/>
                        <a:pt x="319045" y="2458116"/>
                      </a:cubicBezTo>
                      <a:cubicBezTo>
                        <a:pt x="306345" y="2635916"/>
                        <a:pt x="115845" y="2296190"/>
                        <a:pt x="90445" y="2181890"/>
                      </a:cubicBezTo>
                      <a:lnTo>
                        <a:pt x="0" y="10345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21">
                  <a:extLst>
                    <a:ext uri="{FF2B5EF4-FFF2-40B4-BE49-F238E27FC236}">
                      <a16:creationId xmlns:a16="http://schemas.microsoft.com/office/drawing/2014/main" id="{5427E71A-1839-436F-B504-40F090418E01}"/>
                    </a:ext>
                  </a:extLst>
                </p:cNvPr>
                <p:cNvSpPr/>
                <p:nvPr/>
              </p:nvSpPr>
              <p:spPr>
                <a:xfrm>
                  <a:off x="4306449" y="2289468"/>
                  <a:ext cx="787686" cy="1787232"/>
                </a:xfrm>
                <a:custGeom>
                  <a:avLst/>
                  <a:gdLst>
                    <a:gd name="connsiteX0" fmla="*/ 0 w 510301"/>
                    <a:gd name="connsiteY0" fmla="*/ 0 h 1339557"/>
                    <a:gd name="connsiteX1" fmla="*/ 510301 w 510301"/>
                    <a:gd name="connsiteY1" fmla="*/ 0 h 1339557"/>
                    <a:gd name="connsiteX2" fmla="*/ 510301 w 510301"/>
                    <a:gd name="connsiteY2" fmla="*/ 1339557 h 1339557"/>
                    <a:gd name="connsiteX3" fmla="*/ 0 w 510301"/>
                    <a:gd name="connsiteY3" fmla="*/ 1339557 h 1339557"/>
                    <a:gd name="connsiteX4" fmla="*/ 0 w 510301"/>
                    <a:gd name="connsiteY4" fmla="*/ 0 h 133955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0 w 567451"/>
                    <a:gd name="connsiteY4" fmla="*/ 0 h 154910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1457 w 567451"/>
                    <a:gd name="connsiteY4" fmla="*/ 1177632 h 1549107"/>
                    <a:gd name="connsiteX5" fmla="*/ 0 w 567451"/>
                    <a:gd name="connsiteY5" fmla="*/ 0 h 1549107"/>
                    <a:gd name="connsiteX0" fmla="*/ 0 w 567451"/>
                    <a:gd name="connsiteY0" fmla="*/ 0 h 1815807"/>
                    <a:gd name="connsiteX1" fmla="*/ 567451 w 567451"/>
                    <a:gd name="connsiteY1" fmla="*/ 209550 h 1815807"/>
                    <a:gd name="connsiteX2" fmla="*/ 567451 w 567451"/>
                    <a:gd name="connsiteY2" fmla="*/ 1549107 h 1815807"/>
                    <a:gd name="connsiteX3" fmla="*/ 561975 w 567451"/>
                    <a:gd name="connsiteY3" fmla="*/ 1815807 h 1815807"/>
                    <a:gd name="connsiteX4" fmla="*/ 1457 w 567451"/>
                    <a:gd name="connsiteY4" fmla="*/ 1177632 h 1815807"/>
                    <a:gd name="connsiteX5" fmla="*/ 0 w 567451"/>
                    <a:gd name="connsiteY5" fmla="*/ 0 h 1815807"/>
                    <a:gd name="connsiteX0" fmla="*/ 121796 w 689247"/>
                    <a:gd name="connsiteY0" fmla="*/ 0 h 1815807"/>
                    <a:gd name="connsiteX1" fmla="*/ 689247 w 689247"/>
                    <a:gd name="connsiteY1" fmla="*/ 209550 h 1815807"/>
                    <a:gd name="connsiteX2" fmla="*/ 689247 w 689247"/>
                    <a:gd name="connsiteY2" fmla="*/ 1549107 h 1815807"/>
                    <a:gd name="connsiteX3" fmla="*/ 683771 w 689247"/>
                    <a:gd name="connsiteY3" fmla="*/ 1815807 h 1815807"/>
                    <a:gd name="connsiteX4" fmla="*/ 123253 w 689247"/>
                    <a:gd name="connsiteY4" fmla="*/ 1177632 h 1815807"/>
                    <a:gd name="connsiteX5" fmla="*/ 121796 w 689247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402920 w 698195"/>
                    <a:gd name="connsiteY1" fmla="*/ 180975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2719"/>
                    <a:gd name="connsiteY0" fmla="*/ 0 h 1815807"/>
                    <a:gd name="connsiteX1" fmla="*/ 402920 w 692719"/>
                    <a:gd name="connsiteY1" fmla="*/ 180975 h 1815807"/>
                    <a:gd name="connsiteX2" fmla="*/ 692719 w 692719"/>
                    <a:gd name="connsiteY2" fmla="*/ 1815807 h 1815807"/>
                    <a:gd name="connsiteX3" fmla="*/ 132201 w 692719"/>
                    <a:gd name="connsiteY3" fmla="*/ 1177632 h 1815807"/>
                    <a:gd name="connsiteX4" fmla="*/ 130744 w 692719"/>
                    <a:gd name="connsiteY4" fmla="*/ 0 h 1815807"/>
                    <a:gd name="connsiteX0" fmla="*/ 130744 w 797535"/>
                    <a:gd name="connsiteY0" fmla="*/ 0 h 1815807"/>
                    <a:gd name="connsiteX1" fmla="*/ 402920 w 797535"/>
                    <a:gd name="connsiteY1" fmla="*/ 180975 h 1815807"/>
                    <a:gd name="connsiteX2" fmla="*/ 692719 w 797535"/>
                    <a:gd name="connsiteY2" fmla="*/ 1815807 h 1815807"/>
                    <a:gd name="connsiteX3" fmla="*/ 132201 w 797535"/>
                    <a:gd name="connsiteY3" fmla="*/ 1177632 h 1815807"/>
                    <a:gd name="connsiteX4" fmla="*/ 130744 w 797535"/>
                    <a:gd name="connsiteY4" fmla="*/ 0 h 1815807"/>
                    <a:gd name="connsiteX0" fmla="*/ 130744 w 787686"/>
                    <a:gd name="connsiteY0" fmla="*/ 0 h 1815807"/>
                    <a:gd name="connsiteX1" fmla="*/ 402920 w 787686"/>
                    <a:gd name="connsiteY1" fmla="*/ 180975 h 1815807"/>
                    <a:gd name="connsiteX2" fmla="*/ 692719 w 787686"/>
                    <a:gd name="connsiteY2" fmla="*/ 1815807 h 1815807"/>
                    <a:gd name="connsiteX3" fmla="*/ 132201 w 787686"/>
                    <a:gd name="connsiteY3" fmla="*/ 1177632 h 1815807"/>
                    <a:gd name="connsiteX4" fmla="*/ 130744 w 787686"/>
                    <a:gd name="connsiteY4" fmla="*/ 0 h 1815807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86" h="1787232">
                      <a:moveTo>
                        <a:pt x="130744" y="0"/>
                      </a:moveTo>
                      <a:lnTo>
                        <a:pt x="402920" y="180975"/>
                      </a:lnTo>
                      <a:cubicBezTo>
                        <a:pt x="413795" y="1059294"/>
                        <a:pt x="1015219" y="1508988"/>
                        <a:pt x="692719" y="1787232"/>
                      </a:cubicBezTo>
                      <a:cubicBezTo>
                        <a:pt x="401105" y="1761832"/>
                        <a:pt x="138065" y="1307807"/>
                        <a:pt x="132201" y="1177632"/>
                      </a:cubicBezTo>
                      <a:cubicBezTo>
                        <a:pt x="-144510" y="1185138"/>
                        <a:pt x="93130" y="392544"/>
                        <a:pt x="130744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21">
                  <a:extLst>
                    <a:ext uri="{FF2B5EF4-FFF2-40B4-BE49-F238E27FC236}">
                      <a16:creationId xmlns:a16="http://schemas.microsoft.com/office/drawing/2014/main" id="{2D9AD0A5-8FDA-4927-9D67-1AC15069CB0A}"/>
                    </a:ext>
                  </a:extLst>
                </p:cNvPr>
                <p:cNvSpPr/>
                <p:nvPr/>
              </p:nvSpPr>
              <p:spPr>
                <a:xfrm rot="509654" flipH="1">
                  <a:off x="5299388" y="2355811"/>
                  <a:ext cx="1031019" cy="1787232"/>
                </a:xfrm>
                <a:custGeom>
                  <a:avLst/>
                  <a:gdLst>
                    <a:gd name="connsiteX0" fmla="*/ 0 w 510301"/>
                    <a:gd name="connsiteY0" fmla="*/ 0 h 1339557"/>
                    <a:gd name="connsiteX1" fmla="*/ 510301 w 510301"/>
                    <a:gd name="connsiteY1" fmla="*/ 0 h 1339557"/>
                    <a:gd name="connsiteX2" fmla="*/ 510301 w 510301"/>
                    <a:gd name="connsiteY2" fmla="*/ 1339557 h 1339557"/>
                    <a:gd name="connsiteX3" fmla="*/ 0 w 510301"/>
                    <a:gd name="connsiteY3" fmla="*/ 1339557 h 1339557"/>
                    <a:gd name="connsiteX4" fmla="*/ 0 w 510301"/>
                    <a:gd name="connsiteY4" fmla="*/ 0 h 133955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0 w 567451"/>
                    <a:gd name="connsiteY4" fmla="*/ 0 h 154910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1457 w 567451"/>
                    <a:gd name="connsiteY4" fmla="*/ 1177632 h 1549107"/>
                    <a:gd name="connsiteX5" fmla="*/ 0 w 567451"/>
                    <a:gd name="connsiteY5" fmla="*/ 0 h 1549107"/>
                    <a:gd name="connsiteX0" fmla="*/ 0 w 567451"/>
                    <a:gd name="connsiteY0" fmla="*/ 0 h 1815807"/>
                    <a:gd name="connsiteX1" fmla="*/ 567451 w 567451"/>
                    <a:gd name="connsiteY1" fmla="*/ 209550 h 1815807"/>
                    <a:gd name="connsiteX2" fmla="*/ 567451 w 567451"/>
                    <a:gd name="connsiteY2" fmla="*/ 1549107 h 1815807"/>
                    <a:gd name="connsiteX3" fmla="*/ 561975 w 567451"/>
                    <a:gd name="connsiteY3" fmla="*/ 1815807 h 1815807"/>
                    <a:gd name="connsiteX4" fmla="*/ 1457 w 567451"/>
                    <a:gd name="connsiteY4" fmla="*/ 1177632 h 1815807"/>
                    <a:gd name="connsiteX5" fmla="*/ 0 w 567451"/>
                    <a:gd name="connsiteY5" fmla="*/ 0 h 1815807"/>
                    <a:gd name="connsiteX0" fmla="*/ 121796 w 689247"/>
                    <a:gd name="connsiteY0" fmla="*/ 0 h 1815807"/>
                    <a:gd name="connsiteX1" fmla="*/ 689247 w 689247"/>
                    <a:gd name="connsiteY1" fmla="*/ 209550 h 1815807"/>
                    <a:gd name="connsiteX2" fmla="*/ 689247 w 689247"/>
                    <a:gd name="connsiteY2" fmla="*/ 1549107 h 1815807"/>
                    <a:gd name="connsiteX3" fmla="*/ 683771 w 689247"/>
                    <a:gd name="connsiteY3" fmla="*/ 1815807 h 1815807"/>
                    <a:gd name="connsiteX4" fmla="*/ 123253 w 689247"/>
                    <a:gd name="connsiteY4" fmla="*/ 1177632 h 1815807"/>
                    <a:gd name="connsiteX5" fmla="*/ 121796 w 689247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402920 w 698195"/>
                    <a:gd name="connsiteY1" fmla="*/ 180975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2719"/>
                    <a:gd name="connsiteY0" fmla="*/ 0 h 1815807"/>
                    <a:gd name="connsiteX1" fmla="*/ 402920 w 692719"/>
                    <a:gd name="connsiteY1" fmla="*/ 180975 h 1815807"/>
                    <a:gd name="connsiteX2" fmla="*/ 692719 w 692719"/>
                    <a:gd name="connsiteY2" fmla="*/ 1815807 h 1815807"/>
                    <a:gd name="connsiteX3" fmla="*/ 132201 w 692719"/>
                    <a:gd name="connsiteY3" fmla="*/ 1177632 h 1815807"/>
                    <a:gd name="connsiteX4" fmla="*/ 130744 w 692719"/>
                    <a:gd name="connsiteY4" fmla="*/ 0 h 1815807"/>
                    <a:gd name="connsiteX0" fmla="*/ 130744 w 797535"/>
                    <a:gd name="connsiteY0" fmla="*/ 0 h 1815807"/>
                    <a:gd name="connsiteX1" fmla="*/ 402920 w 797535"/>
                    <a:gd name="connsiteY1" fmla="*/ 180975 h 1815807"/>
                    <a:gd name="connsiteX2" fmla="*/ 692719 w 797535"/>
                    <a:gd name="connsiteY2" fmla="*/ 1815807 h 1815807"/>
                    <a:gd name="connsiteX3" fmla="*/ 132201 w 797535"/>
                    <a:gd name="connsiteY3" fmla="*/ 1177632 h 1815807"/>
                    <a:gd name="connsiteX4" fmla="*/ 130744 w 797535"/>
                    <a:gd name="connsiteY4" fmla="*/ 0 h 1815807"/>
                    <a:gd name="connsiteX0" fmla="*/ 130744 w 787686"/>
                    <a:gd name="connsiteY0" fmla="*/ 0 h 1815807"/>
                    <a:gd name="connsiteX1" fmla="*/ 402920 w 787686"/>
                    <a:gd name="connsiteY1" fmla="*/ 180975 h 1815807"/>
                    <a:gd name="connsiteX2" fmla="*/ 692719 w 787686"/>
                    <a:gd name="connsiteY2" fmla="*/ 1815807 h 1815807"/>
                    <a:gd name="connsiteX3" fmla="*/ 132201 w 787686"/>
                    <a:gd name="connsiteY3" fmla="*/ 1177632 h 1815807"/>
                    <a:gd name="connsiteX4" fmla="*/ 130744 w 787686"/>
                    <a:gd name="connsiteY4" fmla="*/ 0 h 1815807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86" h="1787232">
                      <a:moveTo>
                        <a:pt x="130744" y="0"/>
                      </a:moveTo>
                      <a:lnTo>
                        <a:pt x="402920" y="180975"/>
                      </a:lnTo>
                      <a:cubicBezTo>
                        <a:pt x="413795" y="1059294"/>
                        <a:pt x="1015219" y="1508988"/>
                        <a:pt x="692719" y="1787232"/>
                      </a:cubicBezTo>
                      <a:cubicBezTo>
                        <a:pt x="401105" y="1761832"/>
                        <a:pt x="138065" y="1307807"/>
                        <a:pt x="132201" y="1177632"/>
                      </a:cubicBezTo>
                      <a:cubicBezTo>
                        <a:pt x="-144510" y="1185138"/>
                        <a:pt x="93130" y="392544"/>
                        <a:pt x="130744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24">
                  <a:extLst>
                    <a:ext uri="{FF2B5EF4-FFF2-40B4-BE49-F238E27FC236}">
                      <a16:creationId xmlns:a16="http://schemas.microsoft.com/office/drawing/2014/main" id="{6AB2C76C-1770-4DA1-AD1A-D42159467414}"/>
                    </a:ext>
                  </a:extLst>
                </p:cNvPr>
                <p:cNvSpPr/>
                <p:nvPr/>
              </p:nvSpPr>
              <p:spPr>
                <a:xfrm rot="21227545">
                  <a:off x="6223302" y="3837671"/>
                  <a:ext cx="1199172" cy="1645374"/>
                </a:xfrm>
                <a:custGeom>
                  <a:avLst/>
                  <a:gdLst>
                    <a:gd name="connsiteX0" fmla="*/ 0 w 571500"/>
                    <a:gd name="connsiteY0" fmla="*/ 0 h 1143000"/>
                    <a:gd name="connsiteX1" fmla="*/ 571500 w 571500"/>
                    <a:gd name="connsiteY1" fmla="*/ 0 h 1143000"/>
                    <a:gd name="connsiteX2" fmla="*/ 571500 w 571500"/>
                    <a:gd name="connsiteY2" fmla="*/ 1143000 h 1143000"/>
                    <a:gd name="connsiteX3" fmla="*/ 0 w 571500"/>
                    <a:gd name="connsiteY3" fmla="*/ 1143000 h 1143000"/>
                    <a:gd name="connsiteX4" fmla="*/ 0 w 571500"/>
                    <a:gd name="connsiteY4" fmla="*/ 0 h 1143000"/>
                    <a:gd name="connsiteX0" fmla="*/ 182880 w 571500"/>
                    <a:gd name="connsiteY0" fmla="*/ 0 h 1386840"/>
                    <a:gd name="connsiteX1" fmla="*/ 571500 w 571500"/>
                    <a:gd name="connsiteY1" fmla="*/ 243840 h 1386840"/>
                    <a:gd name="connsiteX2" fmla="*/ 571500 w 571500"/>
                    <a:gd name="connsiteY2" fmla="*/ 1386840 h 1386840"/>
                    <a:gd name="connsiteX3" fmla="*/ 0 w 571500"/>
                    <a:gd name="connsiteY3" fmla="*/ 1386840 h 1386840"/>
                    <a:gd name="connsiteX4" fmla="*/ 182880 w 571500"/>
                    <a:gd name="connsiteY4" fmla="*/ 0 h 1386840"/>
                    <a:gd name="connsiteX0" fmla="*/ 267474 w 656094"/>
                    <a:gd name="connsiteY0" fmla="*/ 0 h 1386840"/>
                    <a:gd name="connsiteX1" fmla="*/ 656094 w 656094"/>
                    <a:gd name="connsiteY1" fmla="*/ 243840 h 1386840"/>
                    <a:gd name="connsiteX2" fmla="*/ 656094 w 656094"/>
                    <a:gd name="connsiteY2" fmla="*/ 1386840 h 1386840"/>
                    <a:gd name="connsiteX3" fmla="*/ 84594 w 656094"/>
                    <a:gd name="connsiteY3" fmla="*/ 1386840 h 1386840"/>
                    <a:gd name="connsiteX4" fmla="*/ 267474 w 656094"/>
                    <a:gd name="connsiteY4" fmla="*/ 0 h 1386840"/>
                    <a:gd name="connsiteX0" fmla="*/ 558392 w 947012"/>
                    <a:gd name="connsiteY0" fmla="*/ 0 h 1386840"/>
                    <a:gd name="connsiteX1" fmla="*/ 947012 w 947012"/>
                    <a:gd name="connsiteY1" fmla="*/ 243840 h 1386840"/>
                    <a:gd name="connsiteX2" fmla="*/ 947012 w 947012"/>
                    <a:gd name="connsiteY2" fmla="*/ 1386840 h 1386840"/>
                    <a:gd name="connsiteX3" fmla="*/ 375512 w 947012"/>
                    <a:gd name="connsiteY3" fmla="*/ 1386840 h 1386840"/>
                    <a:gd name="connsiteX4" fmla="*/ 2132 w 947012"/>
                    <a:gd name="connsiteY4" fmla="*/ 1173480 h 1386840"/>
                    <a:gd name="connsiteX5" fmla="*/ 558392 w 947012"/>
                    <a:gd name="connsiteY5" fmla="*/ 0 h 1386840"/>
                    <a:gd name="connsiteX0" fmla="*/ 593354 w 981974"/>
                    <a:gd name="connsiteY0" fmla="*/ 0 h 1386840"/>
                    <a:gd name="connsiteX1" fmla="*/ 981974 w 981974"/>
                    <a:gd name="connsiteY1" fmla="*/ 243840 h 1386840"/>
                    <a:gd name="connsiteX2" fmla="*/ 981974 w 981974"/>
                    <a:gd name="connsiteY2" fmla="*/ 1386840 h 1386840"/>
                    <a:gd name="connsiteX3" fmla="*/ 410474 w 981974"/>
                    <a:gd name="connsiteY3" fmla="*/ 1386840 h 1386840"/>
                    <a:gd name="connsiteX4" fmla="*/ 37094 w 981974"/>
                    <a:gd name="connsiteY4" fmla="*/ 1173480 h 1386840"/>
                    <a:gd name="connsiteX5" fmla="*/ 593354 w 981974"/>
                    <a:gd name="connsiteY5" fmla="*/ 0 h 1386840"/>
                    <a:gd name="connsiteX0" fmla="*/ 592694 w 981314"/>
                    <a:gd name="connsiteY0" fmla="*/ 0 h 1386840"/>
                    <a:gd name="connsiteX1" fmla="*/ 981314 w 981314"/>
                    <a:gd name="connsiteY1" fmla="*/ 243840 h 1386840"/>
                    <a:gd name="connsiteX2" fmla="*/ 981314 w 981314"/>
                    <a:gd name="connsiteY2" fmla="*/ 1386840 h 1386840"/>
                    <a:gd name="connsiteX3" fmla="*/ 409814 w 981314"/>
                    <a:gd name="connsiteY3" fmla="*/ 1386840 h 1386840"/>
                    <a:gd name="connsiteX4" fmla="*/ 36434 w 981314"/>
                    <a:gd name="connsiteY4" fmla="*/ 1173480 h 1386840"/>
                    <a:gd name="connsiteX5" fmla="*/ 592694 w 981314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00200"/>
                    <a:gd name="connsiteX1" fmla="*/ 1054392 w 1199172"/>
                    <a:gd name="connsiteY1" fmla="*/ 243840 h 1600200"/>
                    <a:gd name="connsiteX2" fmla="*/ 1199172 w 1199172"/>
                    <a:gd name="connsiteY2" fmla="*/ 1196340 h 1600200"/>
                    <a:gd name="connsiteX3" fmla="*/ 574332 w 1199172"/>
                    <a:gd name="connsiteY3" fmla="*/ 1600200 h 1600200"/>
                    <a:gd name="connsiteX4" fmla="*/ 460032 w 1199172"/>
                    <a:gd name="connsiteY4" fmla="*/ 1562100 h 1600200"/>
                    <a:gd name="connsiteX5" fmla="*/ 33312 w 1199172"/>
                    <a:gd name="connsiteY5" fmla="*/ 1249680 h 1600200"/>
                    <a:gd name="connsiteX6" fmla="*/ 665772 w 1199172"/>
                    <a:gd name="connsiteY6" fmla="*/ 0 h 1600200"/>
                    <a:gd name="connsiteX0" fmla="*/ 665772 w 1199172"/>
                    <a:gd name="connsiteY0" fmla="*/ 0 h 1568450"/>
                    <a:gd name="connsiteX1" fmla="*/ 1054392 w 1199172"/>
                    <a:gd name="connsiteY1" fmla="*/ 243840 h 1568450"/>
                    <a:gd name="connsiteX2" fmla="*/ 1199172 w 1199172"/>
                    <a:gd name="connsiteY2" fmla="*/ 1196340 h 1568450"/>
                    <a:gd name="connsiteX3" fmla="*/ 618782 w 1199172"/>
                    <a:gd name="connsiteY3" fmla="*/ 1568450 h 1568450"/>
                    <a:gd name="connsiteX4" fmla="*/ 460032 w 1199172"/>
                    <a:gd name="connsiteY4" fmla="*/ 1562100 h 1568450"/>
                    <a:gd name="connsiteX5" fmla="*/ 33312 w 1199172"/>
                    <a:gd name="connsiteY5" fmla="*/ 1249680 h 1568450"/>
                    <a:gd name="connsiteX6" fmla="*/ 665772 w 1199172"/>
                    <a:gd name="connsiteY6" fmla="*/ 0 h 1568450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172" h="1645374">
                      <a:moveTo>
                        <a:pt x="665772" y="0"/>
                      </a:moveTo>
                      <a:lnTo>
                        <a:pt x="1054392" y="243840"/>
                      </a:lnTo>
                      <a:lnTo>
                        <a:pt x="1199172" y="1196340"/>
                      </a:lnTo>
                      <a:cubicBezTo>
                        <a:pt x="909612" y="1582420"/>
                        <a:pt x="706412" y="1639570"/>
                        <a:pt x="618782" y="1568450"/>
                      </a:cubicBezTo>
                      <a:cubicBezTo>
                        <a:pt x="400765" y="1744133"/>
                        <a:pt x="512949" y="1564217"/>
                        <a:pt x="460032" y="1562100"/>
                      </a:cubicBezTo>
                      <a:cubicBezTo>
                        <a:pt x="117132" y="1493520"/>
                        <a:pt x="147612" y="909320"/>
                        <a:pt x="33312" y="1249680"/>
                      </a:cubicBezTo>
                      <a:cubicBezTo>
                        <a:pt x="-164808" y="294640"/>
                        <a:pt x="581952" y="45720"/>
                        <a:pt x="665772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27">
                  <a:extLst>
                    <a:ext uri="{FF2B5EF4-FFF2-40B4-BE49-F238E27FC236}">
                      <a16:creationId xmlns:a16="http://schemas.microsoft.com/office/drawing/2014/main" id="{EA5A7CBA-F572-4043-9745-4874448814D4}"/>
                    </a:ext>
                  </a:extLst>
                </p:cNvPr>
                <p:cNvSpPr/>
                <p:nvPr/>
              </p:nvSpPr>
              <p:spPr>
                <a:xfrm rot="1485440">
                  <a:off x="5073307" y="3904227"/>
                  <a:ext cx="482037" cy="485775"/>
                </a:xfrm>
                <a:custGeom>
                  <a:avLst/>
                  <a:gdLst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79009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62340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96848"/>
                    <a:gd name="connsiteY0" fmla="*/ 0 h 305807"/>
                    <a:gd name="connsiteX1" fmla="*/ 279009 w 296848"/>
                    <a:gd name="connsiteY1" fmla="*/ 0 h 305807"/>
                    <a:gd name="connsiteX2" fmla="*/ 262340 w 296848"/>
                    <a:gd name="connsiteY2" fmla="*/ 294644 h 305807"/>
                    <a:gd name="connsiteX3" fmla="*/ 0 w 296848"/>
                    <a:gd name="connsiteY3" fmla="*/ 294644 h 305807"/>
                    <a:gd name="connsiteX4" fmla="*/ 0 w 296848"/>
                    <a:gd name="connsiteY4" fmla="*/ 0 h 305807"/>
                    <a:gd name="connsiteX0" fmla="*/ 0 w 286555"/>
                    <a:gd name="connsiteY0" fmla="*/ 0 h 363583"/>
                    <a:gd name="connsiteX1" fmla="*/ 279009 w 286555"/>
                    <a:gd name="connsiteY1" fmla="*/ 0 h 363583"/>
                    <a:gd name="connsiteX2" fmla="*/ 245671 w 286555"/>
                    <a:gd name="connsiteY2" fmla="*/ 354175 h 363583"/>
                    <a:gd name="connsiteX3" fmla="*/ 0 w 286555"/>
                    <a:gd name="connsiteY3" fmla="*/ 294644 h 363583"/>
                    <a:gd name="connsiteX4" fmla="*/ 0 w 286555"/>
                    <a:gd name="connsiteY4" fmla="*/ 0 h 363583"/>
                    <a:gd name="connsiteX0" fmla="*/ 0 w 305527"/>
                    <a:gd name="connsiteY0" fmla="*/ 0 h 359099"/>
                    <a:gd name="connsiteX1" fmla="*/ 279009 w 305527"/>
                    <a:gd name="connsiteY1" fmla="*/ 0 h 359099"/>
                    <a:gd name="connsiteX2" fmla="*/ 245671 w 305527"/>
                    <a:gd name="connsiteY2" fmla="*/ 354175 h 359099"/>
                    <a:gd name="connsiteX3" fmla="*/ 0 w 305527"/>
                    <a:gd name="connsiteY3" fmla="*/ 294644 h 359099"/>
                    <a:gd name="connsiteX4" fmla="*/ 0 w 305527"/>
                    <a:gd name="connsiteY4" fmla="*/ 0 h 359099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0 w 305527"/>
                    <a:gd name="connsiteY4" fmla="*/ 294644 h 466725"/>
                    <a:gd name="connsiteX5" fmla="*/ 0 w 305527"/>
                    <a:gd name="connsiteY5" fmla="*/ 0 h 466725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40884 w 305527"/>
                    <a:gd name="connsiteY4" fmla="*/ 354806 h 466725"/>
                    <a:gd name="connsiteX5" fmla="*/ 0 w 305527"/>
                    <a:gd name="connsiteY5" fmla="*/ 294644 h 466725"/>
                    <a:gd name="connsiteX6" fmla="*/ 0 w 305527"/>
                    <a:gd name="connsiteY6" fmla="*/ 0 h 466725"/>
                    <a:gd name="connsiteX0" fmla="*/ 2381 w 307908"/>
                    <a:gd name="connsiteY0" fmla="*/ 0 h 466725"/>
                    <a:gd name="connsiteX1" fmla="*/ 281390 w 307908"/>
                    <a:gd name="connsiteY1" fmla="*/ 0 h 466725"/>
                    <a:gd name="connsiteX2" fmla="*/ 248052 w 307908"/>
                    <a:gd name="connsiteY2" fmla="*/ 354175 h 466725"/>
                    <a:gd name="connsiteX3" fmla="*/ 119465 w 307908"/>
                    <a:gd name="connsiteY3" fmla="*/ 466725 h 466725"/>
                    <a:gd name="connsiteX4" fmla="*/ 43265 w 307908"/>
                    <a:gd name="connsiteY4" fmla="*/ 354806 h 466725"/>
                    <a:gd name="connsiteX5" fmla="*/ 0 w 307908"/>
                    <a:gd name="connsiteY5" fmla="*/ 297025 h 466725"/>
                    <a:gd name="connsiteX6" fmla="*/ 2381 w 307908"/>
                    <a:gd name="connsiteY6" fmla="*/ 0 h 466725"/>
                    <a:gd name="connsiteX0" fmla="*/ 13135 w 318662"/>
                    <a:gd name="connsiteY0" fmla="*/ 0 h 466725"/>
                    <a:gd name="connsiteX1" fmla="*/ 292144 w 318662"/>
                    <a:gd name="connsiteY1" fmla="*/ 0 h 466725"/>
                    <a:gd name="connsiteX2" fmla="*/ 258806 w 318662"/>
                    <a:gd name="connsiteY2" fmla="*/ 354175 h 466725"/>
                    <a:gd name="connsiteX3" fmla="*/ 130219 w 318662"/>
                    <a:gd name="connsiteY3" fmla="*/ 466725 h 466725"/>
                    <a:gd name="connsiteX4" fmla="*/ 54019 w 318662"/>
                    <a:gd name="connsiteY4" fmla="*/ 354806 h 466725"/>
                    <a:gd name="connsiteX5" fmla="*/ 13135 w 318662"/>
                    <a:gd name="connsiteY5" fmla="*/ 0 h 466725"/>
                    <a:gd name="connsiteX0" fmla="*/ 45628 w 351155"/>
                    <a:gd name="connsiteY0" fmla="*/ 0 h 466725"/>
                    <a:gd name="connsiteX1" fmla="*/ 324637 w 351155"/>
                    <a:gd name="connsiteY1" fmla="*/ 0 h 466725"/>
                    <a:gd name="connsiteX2" fmla="*/ 291299 w 351155"/>
                    <a:gd name="connsiteY2" fmla="*/ 354175 h 466725"/>
                    <a:gd name="connsiteX3" fmla="*/ 162712 w 351155"/>
                    <a:gd name="connsiteY3" fmla="*/ 466725 h 466725"/>
                    <a:gd name="connsiteX4" fmla="*/ 86512 w 351155"/>
                    <a:gd name="connsiteY4" fmla="*/ 354806 h 466725"/>
                    <a:gd name="connsiteX5" fmla="*/ 45628 w 351155"/>
                    <a:gd name="connsiteY5" fmla="*/ 0 h 466725"/>
                    <a:gd name="connsiteX0" fmla="*/ 40625 w 346152"/>
                    <a:gd name="connsiteY0" fmla="*/ 0 h 466725"/>
                    <a:gd name="connsiteX1" fmla="*/ 319634 w 346152"/>
                    <a:gd name="connsiteY1" fmla="*/ 0 h 466725"/>
                    <a:gd name="connsiteX2" fmla="*/ 286296 w 346152"/>
                    <a:gd name="connsiteY2" fmla="*/ 354175 h 466725"/>
                    <a:gd name="connsiteX3" fmla="*/ 157709 w 346152"/>
                    <a:gd name="connsiteY3" fmla="*/ 466725 h 466725"/>
                    <a:gd name="connsiteX4" fmla="*/ 81509 w 346152"/>
                    <a:gd name="connsiteY4" fmla="*/ 354806 h 466725"/>
                    <a:gd name="connsiteX5" fmla="*/ 40625 w 346152"/>
                    <a:gd name="connsiteY5" fmla="*/ 0 h 466725"/>
                    <a:gd name="connsiteX0" fmla="*/ 25333 w 361816"/>
                    <a:gd name="connsiteY0" fmla="*/ 0 h 473869"/>
                    <a:gd name="connsiteX1" fmla="*/ 335298 w 361816"/>
                    <a:gd name="connsiteY1" fmla="*/ 7144 h 473869"/>
                    <a:gd name="connsiteX2" fmla="*/ 301960 w 361816"/>
                    <a:gd name="connsiteY2" fmla="*/ 361319 h 473869"/>
                    <a:gd name="connsiteX3" fmla="*/ 173373 w 361816"/>
                    <a:gd name="connsiteY3" fmla="*/ 473869 h 473869"/>
                    <a:gd name="connsiteX4" fmla="*/ 97173 w 361816"/>
                    <a:gd name="connsiteY4" fmla="*/ 361950 h 473869"/>
                    <a:gd name="connsiteX5" fmla="*/ 25333 w 361816"/>
                    <a:gd name="connsiteY5" fmla="*/ 0 h 473869"/>
                    <a:gd name="connsiteX0" fmla="*/ 6988 w 343471"/>
                    <a:gd name="connsiteY0" fmla="*/ 0 h 473869"/>
                    <a:gd name="connsiteX1" fmla="*/ 316953 w 343471"/>
                    <a:gd name="connsiteY1" fmla="*/ 7144 h 473869"/>
                    <a:gd name="connsiteX2" fmla="*/ 283615 w 343471"/>
                    <a:gd name="connsiteY2" fmla="*/ 361319 h 473869"/>
                    <a:gd name="connsiteX3" fmla="*/ 155028 w 343471"/>
                    <a:gd name="connsiteY3" fmla="*/ 473869 h 473869"/>
                    <a:gd name="connsiteX4" fmla="*/ 78828 w 343471"/>
                    <a:gd name="connsiteY4" fmla="*/ 361950 h 473869"/>
                    <a:gd name="connsiteX5" fmla="*/ 6988 w 343471"/>
                    <a:gd name="connsiteY5" fmla="*/ 0 h 473869"/>
                    <a:gd name="connsiteX0" fmla="*/ 23612 w 360095"/>
                    <a:gd name="connsiteY0" fmla="*/ 0 h 473869"/>
                    <a:gd name="connsiteX1" fmla="*/ 333577 w 360095"/>
                    <a:gd name="connsiteY1" fmla="*/ 7144 h 473869"/>
                    <a:gd name="connsiteX2" fmla="*/ 300239 w 360095"/>
                    <a:gd name="connsiteY2" fmla="*/ 361319 h 473869"/>
                    <a:gd name="connsiteX3" fmla="*/ 171652 w 360095"/>
                    <a:gd name="connsiteY3" fmla="*/ 473869 h 473869"/>
                    <a:gd name="connsiteX4" fmla="*/ 95452 w 360095"/>
                    <a:gd name="connsiteY4" fmla="*/ 361950 h 473869"/>
                    <a:gd name="connsiteX5" fmla="*/ 23612 w 360095"/>
                    <a:gd name="connsiteY5" fmla="*/ 0 h 473869"/>
                    <a:gd name="connsiteX0" fmla="*/ 15198 w 351681"/>
                    <a:gd name="connsiteY0" fmla="*/ 0 h 473869"/>
                    <a:gd name="connsiteX1" fmla="*/ 325163 w 351681"/>
                    <a:gd name="connsiteY1" fmla="*/ 7144 h 473869"/>
                    <a:gd name="connsiteX2" fmla="*/ 291825 w 351681"/>
                    <a:gd name="connsiteY2" fmla="*/ 361319 h 473869"/>
                    <a:gd name="connsiteX3" fmla="*/ 163238 w 351681"/>
                    <a:gd name="connsiteY3" fmla="*/ 473869 h 473869"/>
                    <a:gd name="connsiteX4" fmla="*/ 87038 w 351681"/>
                    <a:gd name="connsiteY4" fmla="*/ 361950 h 473869"/>
                    <a:gd name="connsiteX5" fmla="*/ 15198 w 351681"/>
                    <a:gd name="connsiteY5" fmla="*/ 0 h 473869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1681" h="485775">
                      <a:moveTo>
                        <a:pt x="15198" y="11906"/>
                      </a:moveTo>
                      <a:lnTo>
                        <a:pt x="325163" y="0"/>
                      </a:lnTo>
                      <a:cubicBezTo>
                        <a:pt x="319607" y="98215"/>
                        <a:pt x="406919" y="420266"/>
                        <a:pt x="291825" y="373225"/>
                      </a:cubicBezTo>
                      <a:cubicBezTo>
                        <a:pt x="256106" y="362323"/>
                        <a:pt x="320401" y="449052"/>
                        <a:pt x="163238" y="485775"/>
                      </a:cubicBezTo>
                      <a:cubicBezTo>
                        <a:pt x="52113" y="474371"/>
                        <a:pt x="106552" y="402536"/>
                        <a:pt x="87038" y="373856"/>
                      </a:cubicBezTo>
                      <a:cubicBezTo>
                        <a:pt x="-89639" y="438944"/>
                        <a:pt x="65998" y="199627"/>
                        <a:pt x="15198" y="1190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9042946F-5F47-4E52-B748-E131E4103FD6}"/>
                    </a:ext>
                  </a:extLst>
                </p:cNvPr>
                <p:cNvGrpSpPr/>
                <p:nvPr/>
              </p:nvGrpSpPr>
              <p:grpSpPr>
                <a:xfrm>
                  <a:off x="4292991" y="323373"/>
                  <a:ext cx="924963" cy="1039552"/>
                  <a:chOff x="4292991" y="323373"/>
                  <a:chExt cx="924963" cy="1039552"/>
                </a:xfrm>
              </p:grpSpPr>
              <p:sp>
                <p:nvSpPr>
                  <p:cNvPr id="172" name="Oval 171">
                    <a:extLst>
                      <a:ext uri="{FF2B5EF4-FFF2-40B4-BE49-F238E27FC236}">
                        <a16:creationId xmlns:a16="http://schemas.microsoft.com/office/drawing/2014/main" id="{FC133808-3FD7-479B-A76F-A7E37FFEE3A7}"/>
                      </a:ext>
                    </a:extLst>
                  </p:cNvPr>
                  <p:cNvSpPr/>
                  <p:nvPr/>
                </p:nvSpPr>
                <p:spPr>
                  <a:xfrm rot="21233681">
                    <a:off x="4292991" y="353275"/>
                    <a:ext cx="914400" cy="1009650"/>
                  </a:xfrm>
                  <a:prstGeom prst="ellipse">
                    <a:avLst/>
                  </a:prstGeom>
                  <a:solidFill>
                    <a:srgbClr val="50464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id="{C187642F-50BB-457D-935A-1686508C193B}"/>
                      </a:ext>
                    </a:extLst>
                  </p:cNvPr>
                  <p:cNvSpPr/>
                  <p:nvPr/>
                </p:nvSpPr>
                <p:spPr>
                  <a:xfrm rot="21139598">
                    <a:off x="4736704" y="323373"/>
                    <a:ext cx="481250" cy="830010"/>
                  </a:xfrm>
                  <a:custGeom>
                    <a:avLst/>
                    <a:gdLst>
                      <a:gd name="connsiteX0" fmla="*/ 130197 w 298281"/>
                      <a:gd name="connsiteY0" fmla="*/ 0 h 740092"/>
                      <a:gd name="connsiteX1" fmla="*/ 164371 w 298281"/>
                      <a:gd name="connsiteY1" fmla="*/ 31133 h 740092"/>
                      <a:gd name="connsiteX2" fmla="*/ 298281 w 298281"/>
                      <a:gd name="connsiteY2" fmla="*/ 388098 h 740092"/>
                      <a:gd name="connsiteX3" fmla="*/ 220199 w 298281"/>
                      <a:gd name="connsiteY3" fmla="*/ 670350 h 740092"/>
                      <a:gd name="connsiteX4" fmla="*/ 168084 w 298281"/>
                      <a:gd name="connsiteY4" fmla="*/ 740092 h 740092"/>
                      <a:gd name="connsiteX5" fmla="*/ 133911 w 298281"/>
                      <a:gd name="connsiteY5" fmla="*/ 708959 h 740092"/>
                      <a:gd name="connsiteX6" fmla="*/ 0 w 298281"/>
                      <a:gd name="connsiteY6" fmla="*/ 351994 h 740092"/>
                      <a:gd name="connsiteX7" fmla="*/ 78082 w 298281"/>
                      <a:gd name="connsiteY7" fmla="*/ 69741 h 740092"/>
                      <a:gd name="connsiteX8" fmla="*/ 130197 w 298281"/>
                      <a:gd name="connsiteY8" fmla="*/ 0 h 740092"/>
                      <a:gd name="connsiteX0" fmla="*/ 0 w 471391"/>
                      <a:gd name="connsiteY0" fmla="*/ 0 h 830010"/>
                      <a:gd name="connsiteX1" fmla="*/ 337481 w 471391"/>
                      <a:gd name="connsiteY1" fmla="*/ 121051 h 830010"/>
                      <a:gd name="connsiteX2" fmla="*/ 471391 w 471391"/>
                      <a:gd name="connsiteY2" fmla="*/ 478016 h 830010"/>
                      <a:gd name="connsiteX3" fmla="*/ 393309 w 471391"/>
                      <a:gd name="connsiteY3" fmla="*/ 760268 h 830010"/>
                      <a:gd name="connsiteX4" fmla="*/ 341194 w 471391"/>
                      <a:gd name="connsiteY4" fmla="*/ 830010 h 830010"/>
                      <a:gd name="connsiteX5" fmla="*/ 307021 w 471391"/>
                      <a:gd name="connsiteY5" fmla="*/ 798877 h 830010"/>
                      <a:gd name="connsiteX6" fmla="*/ 173110 w 471391"/>
                      <a:gd name="connsiteY6" fmla="*/ 441912 h 830010"/>
                      <a:gd name="connsiteX7" fmla="*/ 251192 w 471391"/>
                      <a:gd name="connsiteY7" fmla="*/ 159659 h 830010"/>
                      <a:gd name="connsiteX8" fmla="*/ 0 w 471391"/>
                      <a:gd name="connsiteY8" fmla="*/ 0 h 830010"/>
                      <a:gd name="connsiteX0" fmla="*/ 3326 w 474717"/>
                      <a:gd name="connsiteY0" fmla="*/ 0 h 830010"/>
                      <a:gd name="connsiteX1" fmla="*/ 340807 w 474717"/>
                      <a:gd name="connsiteY1" fmla="*/ 121051 h 830010"/>
                      <a:gd name="connsiteX2" fmla="*/ 474717 w 474717"/>
                      <a:gd name="connsiteY2" fmla="*/ 478016 h 830010"/>
                      <a:gd name="connsiteX3" fmla="*/ 396635 w 474717"/>
                      <a:gd name="connsiteY3" fmla="*/ 760268 h 830010"/>
                      <a:gd name="connsiteX4" fmla="*/ 344520 w 474717"/>
                      <a:gd name="connsiteY4" fmla="*/ 830010 h 830010"/>
                      <a:gd name="connsiteX5" fmla="*/ 310347 w 474717"/>
                      <a:gd name="connsiteY5" fmla="*/ 798877 h 830010"/>
                      <a:gd name="connsiteX6" fmla="*/ 176436 w 474717"/>
                      <a:gd name="connsiteY6" fmla="*/ 441912 h 830010"/>
                      <a:gd name="connsiteX7" fmla="*/ 3326 w 474717"/>
                      <a:gd name="connsiteY7" fmla="*/ 0 h 830010"/>
                      <a:gd name="connsiteX0" fmla="*/ 75 w 471466"/>
                      <a:gd name="connsiteY0" fmla="*/ 0 h 830010"/>
                      <a:gd name="connsiteX1" fmla="*/ 337556 w 471466"/>
                      <a:gd name="connsiteY1" fmla="*/ 121051 h 830010"/>
                      <a:gd name="connsiteX2" fmla="*/ 471466 w 471466"/>
                      <a:gd name="connsiteY2" fmla="*/ 478016 h 830010"/>
                      <a:gd name="connsiteX3" fmla="*/ 393384 w 471466"/>
                      <a:gd name="connsiteY3" fmla="*/ 760268 h 830010"/>
                      <a:gd name="connsiteX4" fmla="*/ 341269 w 471466"/>
                      <a:gd name="connsiteY4" fmla="*/ 830010 h 830010"/>
                      <a:gd name="connsiteX5" fmla="*/ 307096 w 471466"/>
                      <a:gd name="connsiteY5" fmla="*/ 798877 h 830010"/>
                      <a:gd name="connsiteX6" fmla="*/ 75 w 471466"/>
                      <a:gd name="connsiteY6" fmla="*/ 0 h 830010"/>
                      <a:gd name="connsiteX0" fmla="*/ 68 w 471459"/>
                      <a:gd name="connsiteY0" fmla="*/ 0 h 830010"/>
                      <a:gd name="connsiteX1" fmla="*/ 337549 w 471459"/>
                      <a:gd name="connsiteY1" fmla="*/ 121051 h 830010"/>
                      <a:gd name="connsiteX2" fmla="*/ 471459 w 471459"/>
                      <a:gd name="connsiteY2" fmla="*/ 478016 h 830010"/>
                      <a:gd name="connsiteX3" fmla="*/ 393377 w 471459"/>
                      <a:gd name="connsiteY3" fmla="*/ 760268 h 830010"/>
                      <a:gd name="connsiteX4" fmla="*/ 341262 w 471459"/>
                      <a:gd name="connsiteY4" fmla="*/ 830010 h 830010"/>
                      <a:gd name="connsiteX5" fmla="*/ 307089 w 471459"/>
                      <a:gd name="connsiteY5" fmla="*/ 798877 h 830010"/>
                      <a:gd name="connsiteX6" fmla="*/ 68 w 471459"/>
                      <a:gd name="connsiteY6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10511 w 474881"/>
                      <a:gd name="connsiteY5" fmla="*/ 798877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70 w 474861"/>
                      <a:gd name="connsiteY0" fmla="*/ 0 h 830010"/>
                      <a:gd name="connsiteX1" fmla="*/ 340951 w 474861"/>
                      <a:gd name="connsiteY1" fmla="*/ 121051 h 830010"/>
                      <a:gd name="connsiteX2" fmla="*/ 474861 w 474861"/>
                      <a:gd name="connsiteY2" fmla="*/ 478016 h 830010"/>
                      <a:gd name="connsiteX3" fmla="*/ 396779 w 474861"/>
                      <a:gd name="connsiteY3" fmla="*/ 760268 h 830010"/>
                      <a:gd name="connsiteX4" fmla="*/ 344664 w 474861"/>
                      <a:gd name="connsiteY4" fmla="*/ 830010 h 830010"/>
                      <a:gd name="connsiteX5" fmla="*/ 340914 w 474861"/>
                      <a:gd name="connsiteY5" fmla="*/ 693565 h 830010"/>
                      <a:gd name="connsiteX6" fmla="*/ 215415 w 474861"/>
                      <a:gd name="connsiteY6" fmla="*/ 211956 h 830010"/>
                      <a:gd name="connsiteX7" fmla="*/ 3470 w 474861"/>
                      <a:gd name="connsiteY7" fmla="*/ 0 h 830010"/>
                      <a:gd name="connsiteX0" fmla="*/ 3470 w 482343"/>
                      <a:gd name="connsiteY0" fmla="*/ 0 h 830010"/>
                      <a:gd name="connsiteX1" fmla="*/ 227739 w 482343"/>
                      <a:gd name="connsiteY1" fmla="*/ 45080 h 830010"/>
                      <a:gd name="connsiteX2" fmla="*/ 474861 w 482343"/>
                      <a:gd name="connsiteY2" fmla="*/ 478016 h 830010"/>
                      <a:gd name="connsiteX3" fmla="*/ 396779 w 482343"/>
                      <a:gd name="connsiteY3" fmla="*/ 760268 h 830010"/>
                      <a:gd name="connsiteX4" fmla="*/ 344664 w 482343"/>
                      <a:gd name="connsiteY4" fmla="*/ 830010 h 830010"/>
                      <a:gd name="connsiteX5" fmla="*/ 340914 w 482343"/>
                      <a:gd name="connsiteY5" fmla="*/ 693565 h 830010"/>
                      <a:gd name="connsiteX6" fmla="*/ 215415 w 482343"/>
                      <a:gd name="connsiteY6" fmla="*/ 211956 h 830010"/>
                      <a:gd name="connsiteX7" fmla="*/ 3470 w 482343"/>
                      <a:gd name="connsiteY7" fmla="*/ 0 h 830010"/>
                      <a:gd name="connsiteX0" fmla="*/ 3470 w 475070"/>
                      <a:gd name="connsiteY0" fmla="*/ 0 h 830010"/>
                      <a:gd name="connsiteX1" fmla="*/ 227739 w 475070"/>
                      <a:gd name="connsiteY1" fmla="*/ 45080 h 830010"/>
                      <a:gd name="connsiteX2" fmla="*/ 474861 w 475070"/>
                      <a:gd name="connsiteY2" fmla="*/ 478016 h 830010"/>
                      <a:gd name="connsiteX3" fmla="*/ 396779 w 475070"/>
                      <a:gd name="connsiteY3" fmla="*/ 760268 h 830010"/>
                      <a:gd name="connsiteX4" fmla="*/ 344664 w 475070"/>
                      <a:gd name="connsiteY4" fmla="*/ 830010 h 830010"/>
                      <a:gd name="connsiteX5" fmla="*/ 340914 w 475070"/>
                      <a:gd name="connsiteY5" fmla="*/ 693565 h 830010"/>
                      <a:gd name="connsiteX6" fmla="*/ 215415 w 475070"/>
                      <a:gd name="connsiteY6" fmla="*/ 211956 h 830010"/>
                      <a:gd name="connsiteX7" fmla="*/ 3470 w 475070"/>
                      <a:gd name="connsiteY7" fmla="*/ 0 h 830010"/>
                      <a:gd name="connsiteX0" fmla="*/ 3470 w 497264"/>
                      <a:gd name="connsiteY0" fmla="*/ 0 h 830010"/>
                      <a:gd name="connsiteX1" fmla="*/ 474861 w 497264"/>
                      <a:gd name="connsiteY1" fmla="*/ 478016 h 830010"/>
                      <a:gd name="connsiteX2" fmla="*/ 396779 w 497264"/>
                      <a:gd name="connsiteY2" fmla="*/ 760268 h 830010"/>
                      <a:gd name="connsiteX3" fmla="*/ 344664 w 497264"/>
                      <a:gd name="connsiteY3" fmla="*/ 830010 h 830010"/>
                      <a:gd name="connsiteX4" fmla="*/ 340914 w 497264"/>
                      <a:gd name="connsiteY4" fmla="*/ 693565 h 830010"/>
                      <a:gd name="connsiteX5" fmla="*/ 215415 w 497264"/>
                      <a:gd name="connsiteY5" fmla="*/ 211956 h 830010"/>
                      <a:gd name="connsiteX6" fmla="*/ 3470 w 497264"/>
                      <a:gd name="connsiteY6" fmla="*/ 0 h 830010"/>
                      <a:gd name="connsiteX0" fmla="*/ 3470 w 481250"/>
                      <a:gd name="connsiteY0" fmla="*/ 0 h 830010"/>
                      <a:gd name="connsiteX1" fmla="*/ 474861 w 481250"/>
                      <a:gd name="connsiteY1" fmla="*/ 478016 h 830010"/>
                      <a:gd name="connsiteX2" fmla="*/ 396779 w 481250"/>
                      <a:gd name="connsiteY2" fmla="*/ 760268 h 830010"/>
                      <a:gd name="connsiteX3" fmla="*/ 344664 w 481250"/>
                      <a:gd name="connsiteY3" fmla="*/ 830010 h 830010"/>
                      <a:gd name="connsiteX4" fmla="*/ 340914 w 481250"/>
                      <a:gd name="connsiteY4" fmla="*/ 693565 h 830010"/>
                      <a:gd name="connsiteX5" fmla="*/ 215415 w 481250"/>
                      <a:gd name="connsiteY5" fmla="*/ 211956 h 830010"/>
                      <a:gd name="connsiteX6" fmla="*/ 3470 w 481250"/>
                      <a:gd name="connsiteY6" fmla="*/ 0 h 830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1250" h="830010">
                        <a:moveTo>
                          <a:pt x="3470" y="0"/>
                        </a:moveTo>
                        <a:cubicBezTo>
                          <a:pt x="46711" y="44343"/>
                          <a:pt x="385341" y="-21659"/>
                          <a:pt x="474861" y="478016"/>
                        </a:cubicBezTo>
                        <a:cubicBezTo>
                          <a:pt x="500019" y="618443"/>
                          <a:pt x="446076" y="679698"/>
                          <a:pt x="396779" y="760268"/>
                        </a:cubicBezTo>
                        <a:lnTo>
                          <a:pt x="344664" y="830010"/>
                        </a:lnTo>
                        <a:lnTo>
                          <a:pt x="340914" y="693565"/>
                        </a:lnTo>
                        <a:cubicBezTo>
                          <a:pt x="219592" y="597978"/>
                          <a:pt x="266585" y="345102"/>
                          <a:pt x="215415" y="211956"/>
                        </a:cubicBezTo>
                        <a:cubicBezTo>
                          <a:pt x="165596" y="66182"/>
                          <a:pt x="-28162" y="25713"/>
                          <a:pt x="3470" y="0"/>
                        </a:cubicBezTo>
                        <a:close/>
                      </a:path>
                    </a:pathLst>
                  </a:custGeom>
                  <a:solidFill>
                    <a:srgbClr val="B7844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ECAFE036-8253-48B1-9737-D3606A25CF71}"/>
                    </a:ext>
                  </a:extLst>
                </p:cNvPr>
                <p:cNvGrpSpPr/>
                <p:nvPr/>
              </p:nvGrpSpPr>
              <p:grpSpPr>
                <a:xfrm flipH="1">
                  <a:off x="5629104" y="296599"/>
                  <a:ext cx="917296" cy="1029039"/>
                  <a:chOff x="4292991" y="333886"/>
                  <a:chExt cx="917296" cy="1029039"/>
                </a:xfrm>
              </p:grpSpPr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8BE45816-99B3-46A1-9159-9ADF2B800DC7}"/>
                      </a:ext>
                    </a:extLst>
                  </p:cNvPr>
                  <p:cNvSpPr/>
                  <p:nvPr/>
                </p:nvSpPr>
                <p:spPr>
                  <a:xfrm rot="21233681">
                    <a:off x="4292991" y="353275"/>
                    <a:ext cx="914400" cy="1009650"/>
                  </a:xfrm>
                  <a:prstGeom prst="ellipse">
                    <a:avLst/>
                  </a:prstGeom>
                  <a:solidFill>
                    <a:srgbClr val="50464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Freeform: Shape 170">
                    <a:extLst>
                      <a:ext uri="{FF2B5EF4-FFF2-40B4-BE49-F238E27FC236}">
                        <a16:creationId xmlns:a16="http://schemas.microsoft.com/office/drawing/2014/main" id="{742A7EE1-CD4F-4302-ACE5-6B1E6800F1CD}"/>
                      </a:ext>
                    </a:extLst>
                  </p:cNvPr>
                  <p:cNvSpPr/>
                  <p:nvPr/>
                </p:nvSpPr>
                <p:spPr>
                  <a:xfrm rot="21298023">
                    <a:off x="4729037" y="333886"/>
                    <a:ext cx="481250" cy="830010"/>
                  </a:xfrm>
                  <a:custGeom>
                    <a:avLst/>
                    <a:gdLst>
                      <a:gd name="connsiteX0" fmla="*/ 130197 w 298281"/>
                      <a:gd name="connsiteY0" fmla="*/ 0 h 740092"/>
                      <a:gd name="connsiteX1" fmla="*/ 164371 w 298281"/>
                      <a:gd name="connsiteY1" fmla="*/ 31133 h 740092"/>
                      <a:gd name="connsiteX2" fmla="*/ 298281 w 298281"/>
                      <a:gd name="connsiteY2" fmla="*/ 388098 h 740092"/>
                      <a:gd name="connsiteX3" fmla="*/ 220199 w 298281"/>
                      <a:gd name="connsiteY3" fmla="*/ 670350 h 740092"/>
                      <a:gd name="connsiteX4" fmla="*/ 168084 w 298281"/>
                      <a:gd name="connsiteY4" fmla="*/ 740092 h 740092"/>
                      <a:gd name="connsiteX5" fmla="*/ 133911 w 298281"/>
                      <a:gd name="connsiteY5" fmla="*/ 708959 h 740092"/>
                      <a:gd name="connsiteX6" fmla="*/ 0 w 298281"/>
                      <a:gd name="connsiteY6" fmla="*/ 351994 h 740092"/>
                      <a:gd name="connsiteX7" fmla="*/ 78082 w 298281"/>
                      <a:gd name="connsiteY7" fmla="*/ 69741 h 740092"/>
                      <a:gd name="connsiteX8" fmla="*/ 130197 w 298281"/>
                      <a:gd name="connsiteY8" fmla="*/ 0 h 740092"/>
                      <a:gd name="connsiteX0" fmla="*/ 0 w 471391"/>
                      <a:gd name="connsiteY0" fmla="*/ 0 h 830010"/>
                      <a:gd name="connsiteX1" fmla="*/ 337481 w 471391"/>
                      <a:gd name="connsiteY1" fmla="*/ 121051 h 830010"/>
                      <a:gd name="connsiteX2" fmla="*/ 471391 w 471391"/>
                      <a:gd name="connsiteY2" fmla="*/ 478016 h 830010"/>
                      <a:gd name="connsiteX3" fmla="*/ 393309 w 471391"/>
                      <a:gd name="connsiteY3" fmla="*/ 760268 h 830010"/>
                      <a:gd name="connsiteX4" fmla="*/ 341194 w 471391"/>
                      <a:gd name="connsiteY4" fmla="*/ 830010 h 830010"/>
                      <a:gd name="connsiteX5" fmla="*/ 307021 w 471391"/>
                      <a:gd name="connsiteY5" fmla="*/ 798877 h 830010"/>
                      <a:gd name="connsiteX6" fmla="*/ 173110 w 471391"/>
                      <a:gd name="connsiteY6" fmla="*/ 441912 h 830010"/>
                      <a:gd name="connsiteX7" fmla="*/ 251192 w 471391"/>
                      <a:gd name="connsiteY7" fmla="*/ 159659 h 830010"/>
                      <a:gd name="connsiteX8" fmla="*/ 0 w 471391"/>
                      <a:gd name="connsiteY8" fmla="*/ 0 h 830010"/>
                      <a:gd name="connsiteX0" fmla="*/ 3326 w 474717"/>
                      <a:gd name="connsiteY0" fmla="*/ 0 h 830010"/>
                      <a:gd name="connsiteX1" fmla="*/ 340807 w 474717"/>
                      <a:gd name="connsiteY1" fmla="*/ 121051 h 830010"/>
                      <a:gd name="connsiteX2" fmla="*/ 474717 w 474717"/>
                      <a:gd name="connsiteY2" fmla="*/ 478016 h 830010"/>
                      <a:gd name="connsiteX3" fmla="*/ 396635 w 474717"/>
                      <a:gd name="connsiteY3" fmla="*/ 760268 h 830010"/>
                      <a:gd name="connsiteX4" fmla="*/ 344520 w 474717"/>
                      <a:gd name="connsiteY4" fmla="*/ 830010 h 830010"/>
                      <a:gd name="connsiteX5" fmla="*/ 310347 w 474717"/>
                      <a:gd name="connsiteY5" fmla="*/ 798877 h 830010"/>
                      <a:gd name="connsiteX6" fmla="*/ 176436 w 474717"/>
                      <a:gd name="connsiteY6" fmla="*/ 441912 h 830010"/>
                      <a:gd name="connsiteX7" fmla="*/ 3326 w 474717"/>
                      <a:gd name="connsiteY7" fmla="*/ 0 h 830010"/>
                      <a:gd name="connsiteX0" fmla="*/ 75 w 471466"/>
                      <a:gd name="connsiteY0" fmla="*/ 0 h 830010"/>
                      <a:gd name="connsiteX1" fmla="*/ 337556 w 471466"/>
                      <a:gd name="connsiteY1" fmla="*/ 121051 h 830010"/>
                      <a:gd name="connsiteX2" fmla="*/ 471466 w 471466"/>
                      <a:gd name="connsiteY2" fmla="*/ 478016 h 830010"/>
                      <a:gd name="connsiteX3" fmla="*/ 393384 w 471466"/>
                      <a:gd name="connsiteY3" fmla="*/ 760268 h 830010"/>
                      <a:gd name="connsiteX4" fmla="*/ 341269 w 471466"/>
                      <a:gd name="connsiteY4" fmla="*/ 830010 h 830010"/>
                      <a:gd name="connsiteX5" fmla="*/ 307096 w 471466"/>
                      <a:gd name="connsiteY5" fmla="*/ 798877 h 830010"/>
                      <a:gd name="connsiteX6" fmla="*/ 75 w 471466"/>
                      <a:gd name="connsiteY6" fmla="*/ 0 h 830010"/>
                      <a:gd name="connsiteX0" fmla="*/ 68 w 471459"/>
                      <a:gd name="connsiteY0" fmla="*/ 0 h 830010"/>
                      <a:gd name="connsiteX1" fmla="*/ 337549 w 471459"/>
                      <a:gd name="connsiteY1" fmla="*/ 121051 h 830010"/>
                      <a:gd name="connsiteX2" fmla="*/ 471459 w 471459"/>
                      <a:gd name="connsiteY2" fmla="*/ 478016 h 830010"/>
                      <a:gd name="connsiteX3" fmla="*/ 393377 w 471459"/>
                      <a:gd name="connsiteY3" fmla="*/ 760268 h 830010"/>
                      <a:gd name="connsiteX4" fmla="*/ 341262 w 471459"/>
                      <a:gd name="connsiteY4" fmla="*/ 830010 h 830010"/>
                      <a:gd name="connsiteX5" fmla="*/ 307089 w 471459"/>
                      <a:gd name="connsiteY5" fmla="*/ 798877 h 830010"/>
                      <a:gd name="connsiteX6" fmla="*/ 68 w 471459"/>
                      <a:gd name="connsiteY6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10511 w 474881"/>
                      <a:gd name="connsiteY5" fmla="*/ 798877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70 w 474861"/>
                      <a:gd name="connsiteY0" fmla="*/ 0 h 830010"/>
                      <a:gd name="connsiteX1" fmla="*/ 340951 w 474861"/>
                      <a:gd name="connsiteY1" fmla="*/ 121051 h 830010"/>
                      <a:gd name="connsiteX2" fmla="*/ 474861 w 474861"/>
                      <a:gd name="connsiteY2" fmla="*/ 478016 h 830010"/>
                      <a:gd name="connsiteX3" fmla="*/ 396779 w 474861"/>
                      <a:gd name="connsiteY3" fmla="*/ 760268 h 830010"/>
                      <a:gd name="connsiteX4" fmla="*/ 344664 w 474861"/>
                      <a:gd name="connsiteY4" fmla="*/ 830010 h 830010"/>
                      <a:gd name="connsiteX5" fmla="*/ 340914 w 474861"/>
                      <a:gd name="connsiteY5" fmla="*/ 693565 h 830010"/>
                      <a:gd name="connsiteX6" fmla="*/ 215415 w 474861"/>
                      <a:gd name="connsiteY6" fmla="*/ 211956 h 830010"/>
                      <a:gd name="connsiteX7" fmla="*/ 3470 w 474861"/>
                      <a:gd name="connsiteY7" fmla="*/ 0 h 830010"/>
                      <a:gd name="connsiteX0" fmla="*/ 3470 w 482343"/>
                      <a:gd name="connsiteY0" fmla="*/ 0 h 830010"/>
                      <a:gd name="connsiteX1" fmla="*/ 227739 w 482343"/>
                      <a:gd name="connsiteY1" fmla="*/ 45080 h 830010"/>
                      <a:gd name="connsiteX2" fmla="*/ 474861 w 482343"/>
                      <a:gd name="connsiteY2" fmla="*/ 478016 h 830010"/>
                      <a:gd name="connsiteX3" fmla="*/ 396779 w 482343"/>
                      <a:gd name="connsiteY3" fmla="*/ 760268 h 830010"/>
                      <a:gd name="connsiteX4" fmla="*/ 344664 w 482343"/>
                      <a:gd name="connsiteY4" fmla="*/ 830010 h 830010"/>
                      <a:gd name="connsiteX5" fmla="*/ 340914 w 482343"/>
                      <a:gd name="connsiteY5" fmla="*/ 693565 h 830010"/>
                      <a:gd name="connsiteX6" fmla="*/ 215415 w 482343"/>
                      <a:gd name="connsiteY6" fmla="*/ 211956 h 830010"/>
                      <a:gd name="connsiteX7" fmla="*/ 3470 w 482343"/>
                      <a:gd name="connsiteY7" fmla="*/ 0 h 830010"/>
                      <a:gd name="connsiteX0" fmla="*/ 3470 w 475070"/>
                      <a:gd name="connsiteY0" fmla="*/ 0 h 830010"/>
                      <a:gd name="connsiteX1" fmla="*/ 227739 w 475070"/>
                      <a:gd name="connsiteY1" fmla="*/ 45080 h 830010"/>
                      <a:gd name="connsiteX2" fmla="*/ 474861 w 475070"/>
                      <a:gd name="connsiteY2" fmla="*/ 478016 h 830010"/>
                      <a:gd name="connsiteX3" fmla="*/ 396779 w 475070"/>
                      <a:gd name="connsiteY3" fmla="*/ 760268 h 830010"/>
                      <a:gd name="connsiteX4" fmla="*/ 344664 w 475070"/>
                      <a:gd name="connsiteY4" fmla="*/ 830010 h 830010"/>
                      <a:gd name="connsiteX5" fmla="*/ 340914 w 475070"/>
                      <a:gd name="connsiteY5" fmla="*/ 693565 h 830010"/>
                      <a:gd name="connsiteX6" fmla="*/ 215415 w 475070"/>
                      <a:gd name="connsiteY6" fmla="*/ 211956 h 830010"/>
                      <a:gd name="connsiteX7" fmla="*/ 3470 w 475070"/>
                      <a:gd name="connsiteY7" fmla="*/ 0 h 830010"/>
                      <a:gd name="connsiteX0" fmla="*/ 3470 w 497264"/>
                      <a:gd name="connsiteY0" fmla="*/ 0 h 830010"/>
                      <a:gd name="connsiteX1" fmla="*/ 474861 w 497264"/>
                      <a:gd name="connsiteY1" fmla="*/ 478016 h 830010"/>
                      <a:gd name="connsiteX2" fmla="*/ 396779 w 497264"/>
                      <a:gd name="connsiteY2" fmla="*/ 760268 h 830010"/>
                      <a:gd name="connsiteX3" fmla="*/ 344664 w 497264"/>
                      <a:gd name="connsiteY3" fmla="*/ 830010 h 830010"/>
                      <a:gd name="connsiteX4" fmla="*/ 340914 w 497264"/>
                      <a:gd name="connsiteY4" fmla="*/ 693565 h 830010"/>
                      <a:gd name="connsiteX5" fmla="*/ 215415 w 497264"/>
                      <a:gd name="connsiteY5" fmla="*/ 211956 h 830010"/>
                      <a:gd name="connsiteX6" fmla="*/ 3470 w 497264"/>
                      <a:gd name="connsiteY6" fmla="*/ 0 h 830010"/>
                      <a:gd name="connsiteX0" fmla="*/ 3470 w 481250"/>
                      <a:gd name="connsiteY0" fmla="*/ 0 h 830010"/>
                      <a:gd name="connsiteX1" fmla="*/ 474861 w 481250"/>
                      <a:gd name="connsiteY1" fmla="*/ 478016 h 830010"/>
                      <a:gd name="connsiteX2" fmla="*/ 396779 w 481250"/>
                      <a:gd name="connsiteY2" fmla="*/ 760268 h 830010"/>
                      <a:gd name="connsiteX3" fmla="*/ 344664 w 481250"/>
                      <a:gd name="connsiteY3" fmla="*/ 830010 h 830010"/>
                      <a:gd name="connsiteX4" fmla="*/ 340914 w 481250"/>
                      <a:gd name="connsiteY4" fmla="*/ 693565 h 830010"/>
                      <a:gd name="connsiteX5" fmla="*/ 215415 w 481250"/>
                      <a:gd name="connsiteY5" fmla="*/ 211956 h 830010"/>
                      <a:gd name="connsiteX6" fmla="*/ 3470 w 481250"/>
                      <a:gd name="connsiteY6" fmla="*/ 0 h 830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1250" h="830010">
                        <a:moveTo>
                          <a:pt x="3470" y="0"/>
                        </a:moveTo>
                        <a:cubicBezTo>
                          <a:pt x="46711" y="44343"/>
                          <a:pt x="385341" y="-21659"/>
                          <a:pt x="474861" y="478016"/>
                        </a:cubicBezTo>
                        <a:cubicBezTo>
                          <a:pt x="500019" y="618443"/>
                          <a:pt x="446076" y="679698"/>
                          <a:pt x="396779" y="760268"/>
                        </a:cubicBezTo>
                        <a:lnTo>
                          <a:pt x="344664" y="830010"/>
                        </a:lnTo>
                        <a:lnTo>
                          <a:pt x="340914" y="693565"/>
                        </a:lnTo>
                        <a:cubicBezTo>
                          <a:pt x="219592" y="597978"/>
                          <a:pt x="266585" y="345102"/>
                          <a:pt x="215415" y="211956"/>
                        </a:cubicBezTo>
                        <a:cubicBezTo>
                          <a:pt x="165596" y="66182"/>
                          <a:pt x="-28162" y="25713"/>
                          <a:pt x="3470" y="0"/>
                        </a:cubicBezTo>
                        <a:close/>
                      </a:path>
                    </a:pathLst>
                  </a:custGeom>
                  <a:solidFill>
                    <a:srgbClr val="B7844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6F2C8EB5-FAEE-454C-ABBE-071DD38F2956}"/>
                    </a:ext>
                  </a:extLst>
                </p:cNvPr>
                <p:cNvSpPr/>
                <p:nvPr/>
              </p:nvSpPr>
              <p:spPr>
                <a:xfrm>
                  <a:off x="5003883" y="2203312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27">
                  <a:extLst>
                    <a:ext uri="{FF2B5EF4-FFF2-40B4-BE49-F238E27FC236}">
                      <a16:creationId xmlns:a16="http://schemas.microsoft.com/office/drawing/2014/main" id="{0ADC8A73-A487-427D-AEE4-7E77FBF42F96}"/>
                    </a:ext>
                  </a:extLst>
                </p:cNvPr>
                <p:cNvSpPr/>
                <p:nvPr/>
              </p:nvSpPr>
              <p:spPr>
                <a:xfrm rot="20331511">
                  <a:off x="4875785" y="3934738"/>
                  <a:ext cx="351681" cy="485775"/>
                </a:xfrm>
                <a:custGeom>
                  <a:avLst/>
                  <a:gdLst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79009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62340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96848"/>
                    <a:gd name="connsiteY0" fmla="*/ 0 h 305807"/>
                    <a:gd name="connsiteX1" fmla="*/ 279009 w 296848"/>
                    <a:gd name="connsiteY1" fmla="*/ 0 h 305807"/>
                    <a:gd name="connsiteX2" fmla="*/ 262340 w 296848"/>
                    <a:gd name="connsiteY2" fmla="*/ 294644 h 305807"/>
                    <a:gd name="connsiteX3" fmla="*/ 0 w 296848"/>
                    <a:gd name="connsiteY3" fmla="*/ 294644 h 305807"/>
                    <a:gd name="connsiteX4" fmla="*/ 0 w 296848"/>
                    <a:gd name="connsiteY4" fmla="*/ 0 h 305807"/>
                    <a:gd name="connsiteX0" fmla="*/ 0 w 286555"/>
                    <a:gd name="connsiteY0" fmla="*/ 0 h 363583"/>
                    <a:gd name="connsiteX1" fmla="*/ 279009 w 286555"/>
                    <a:gd name="connsiteY1" fmla="*/ 0 h 363583"/>
                    <a:gd name="connsiteX2" fmla="*/ 245671 w 286555"/>
                    <a:gd name="connsiteY2" fmla="*/ 354175 h 363583"/>
                    <a:gd name="connsiteX3" fmla="*/ 0 w 286555"/>
                    <a:gd name="connsiteY3" fmla="*/ 294644 h 363583"/>
                    <a:gd name="connsiteX4" fmla="*/ 0 w 286555"/>
                    <a:gd name="connsiteY4" fmla="*/ 0 h 363583"/>
                    <a:gd name="connsiteX0" fmla="*/ 0 w 305527"/>
                    <a:gd name="connsiteY0" fmla="*/ 0 h 359099"/>
                    <a:gd name="connsiteX1" fmla="*/ 279009 w 305527"/>
                    <a:gd name="connsiteY1" fmla="*/ 0 h 359099"/>
                    <a:gd name="connsiteX2" fmla="*/ 245671 w 305527"/>
                    <a:gd name="connsiteY2" fmla="*/ 354175 h 359099"/>
                    <a:gd name="connsiteX3" fmla="*/ 0 w 305527"/>
                    <a:gd name="connsiteY3" fmla="*/ 294644 h 359099"/>
                    <a:gd name="connsiteX4" fmla="*/ 0 w 305527"/>
                    <a:gd name="connsiteY4" fmla="*/ 0 h 359099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0 w 305527"/>
                    <a:gd name="connsiteY4" fmla="*/ 294644 h 466725"/>
                    <a:gd name="connsiteX5" fmla="*/ 0 w 305527"/>
                    <a:gd name="connsiteY5" fmla="*/ 0 h 466725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40884 w 305527"/>
                    <a:gd name="connsiteY4" fmla="*/ 354806 h 466725"/>
                    <a:gd name="connsiteX5" fmla="*/ 0 w 305527"/>
                    <a:gd name="connsiteY5" fmla="*/ 294644 h 466725"/>
                    <a:gd name="connsiteX6" fmla="*/ 0 w 305527"/>
                    <a:gd name="connsiteY6" fmla="*/ 0 h 466725"/>
                    <a:gd name="connsiteX0" fmla="*/ 2381 w 307908"/>
                    <a:gd name="connsiteY0" fmla="*/ 0 h 466725"/>
                    <a:gd name="connsiteX1" fmla="*/ 281390 w 307908"/>
                    <a:gd name="connsiteY1" fmla="*/ 0 h 466725"/>
                    <a:gd name="connsiteX2" fmla="*/ 248052 w 307908"/>
                    <a:gd name="connsiteY2" fmla="*/ 354175 h 466725"/>
                    <a:gd name="connsiteX3" fmla="*/ 119465 w 307908"/>
                    <a:gd name="connsiteY3" fmla="*/ 466725 h 466725"/>
                    <a:gd name="connsiteX4" fmla="*/ 43265 w 307908"/>
                    <a:gd name="connsiteY4" fmla="*/ 354806 h 466725"/>
                    <a:gd name="connsiteX5" fmla="*/ 0 w 307908"/>
                    <a:gd name="connsiteY5" fmla="*/ 297025 h 466725"/>
                    <a:gd name="connsiteX6" fmla="*/ 2381 w 307908"/>
                    <a:gd name="connsiteY6" fmla="*/ 0 h 466725"/>
                    <a:gd name="connsiteX0" fmla="*/ 13135 w 318662"/>
                    <a:gd name="connsiteY0" fmla="*/ 0 h 466725"/>
                    <a:gd name="connsiteX1" fmla="*/ 292144 w 318662"/>
                    <a:gd name="connsiteY1" fmla="*/ 0 h 466725"/>
                    <a:gd name="connsiteX2" fmla="*/ 258806 w 318662"/>
                    <a:gd name="connsiteY2" fmla="*/ 354175 h 466725"/>
                    <a:gd name="connsiteX3" fmla="*/ 130219 w 318662"/>
                    <a:gd name="connsiteY3" fmla="*/ 466725 h 466725"/>
                    <a:gd name="connsiteX4" fmla="*/ 54019 w 318662"/>
                    <a:gd name="connsiteY4" fmla="*/ 354806 h 466725"/>
                    <a:gd name="connsiteX5" fmla="*/ 13135 w 318662"/>
                    <a:gd name="connsiteY5" fmla="*/ 0 h 466725"/>
                    <a:gd name="connsiteX0" fmla="*/ 45628 w 351155"/>
                    <a:gd name="connsiteY0" fmla="*/ 0 h 466725"/>
                    <a:gd name="connsiteX1" fmla="*/ 324637 w 351155"/>
                    <a:gd name="connsiteY1" fmla="*/ 0 h 466725"/>
                    <a:gd name="connsiteX2" fmla="*/ 291299 w 351155"/>
                    <a:gd name="connsiteY2" fmla="*/ 354175 h 466725"/>
                    <a:gd name="connsiteX3" fmla="*/ 162712 w 351155"/>
                    <a:gd name="connsiteY3" fmla="*/ 466725 h 466725"/>
                    <a:gd name="connsiteX4" fmla="*/ 86512 w 351155"/>
                    <a:gd name="connsiteY4" fmla="*/ 354806 h 466725"/>
                    <a:gd name="connsiteX5" fmla="*/ 45628 w 351155"/>
                    <a:gd name="connsiteY5" fmla="*/ 0 h 466725"/>
                    <a:gd name="connsiteX0" fmla="*/ 40625 w 346152"/>
                    <a:gd name="connsiteY0" fmla="*/ 0 h 466725"/>
                    <a:gd name="connsiteX1" fmla="*/ 319634 w 346152"/>
                    <a:gd name="connsiteY1" fmla="*/ 0 h 466725"/>
                    <a:gd name="connsiteX2" fmla="*/ 286296 w 346152"/>
                    <a:gd name="connsiteY2" fmla="*/ 354175 h 466725"/>
                    <a:gd name="connsiteX3" fmla="*/ 157709 w 346152"/>
                    <a:gd name="connsiteY3" fmla="*/ 466725 h 466725"/>
                    <a:gd name="connsiteX4" fmla="*/ 81509 w 346152"/>
                    <a:gd name="connsiteY4" fmla="*/ 354806 h 466725"/>
                    <a:gd name="connsiteX5" fmla="*/ 40625 w 346152"/>
                    <a:gd name="connsiteY5" fmla="*/ 0 h 466725"/>
                    <a:gd name="connsiteX0" fmla="*/ 25333 w 361816"/>
                    <a:gd name="connsiteY0" fmla="*/ 0 h 473869"/>
                    <a:gd name="connsiteX1" fmla="*/ 335298 w 361816"/>
                    <a:gd name="connsiteY1" fmla="*/ 7144 h 473869"/>
                    <a:gd name="connsiteX2" fmla="*/ 301960 w 361816"/>
                    <a:gd name="connsiteY2" fmla="*/ 361319 h 473869"/>
                    <a:gd name="connsiteX3" fmla="*/ 173373 w 361816"/>
                    <a:gd name="connsiteY3" fmla="*/ 473869 h 473869"/>
                    <a:gd name="connsiteX4" fmla="*/ 97173 w 361816"/>
                    <a:gd name="connsiteY4" fmla="*/ 361950 h 473869"/>
                    <a:gd name="connsiteX5" fmla="*/ 25333 w 361816"/>
                    <a:gd name="connsiteY5" fmla="*/ 0 h 473869"/>
                    <a:gd name="connsiteX0" fmla="*/ 6988 w 343471"/>
                    <a:gd name="connsiteY0" fmla="*/ 0 h 473869"/>
                    <a:gd name="connsiteX1" fmla="*/ 316953 w 343471"/>
                    <a:gd name="connsiteY1" fmla="*/ 7144 h 473869"/>
                    <a:gd name="connsiteX2" fmla="*/ 283615 w 343471"/>
                    <a:gd name="connsiteY2" fmla="*/ 361319 h 473869"/>
                    <a:gd name="connsiteX3" fmla="*/ 155028 w 343471"/>
                    <a:gd name="connsiteY3" fmla="*/ 473869 h 473869"/>
                    <a:gd name="connsiteX4" fmla="*/ 78828 w 343471"/>
                    <a:gd name="connsiteY4" fmla="*/ 361950 h 473869"/>
                    <a:gd name="connsiteX5" fmla="*/ 6988 w 343471"/>
                    <a:gd name="connsiteY5" fmla="*/ 0 h 473869"/>
                    <a:gd name="connsiteX0" fmla="*/ 23612 w 360095"/>
                    <a:gd name="connsiteY0" fmla="*/ 0 h 473869"/>
                    <a:gd name="connsiteX1" fmla="*/ 333577 w 360095"/>
                    <a:gd name="connsiteY1" fmla="*/ 7144 h 473869"/>
                    <a:gd name="connsiteX2" fmla="*/ 300239 w 360095"/>
                    <a:gd name="connsiteY2" fmla="*/ 361319 h 473869"/>
                    <a:gd name="connsiteX3" fmla="*/ 171652 w 360095"/>
                    <a:gd name="connsiteY3" fmla="*/ 473869 h 473869"/>
                    <a:gd name="connsiteX4" fmla="*/ 95452 w 360095"/>
                    <a:gd name="connsiteY4" fmla="*/ 361950 h 473869"/>
                    <a:gd name="connsiteX5" fmla="*/ 23612 w 360095"/>
                    <a:gd name="connsiteY5" fmla="*/ 0 h 473869"/>
                    <a:gd name="connsiteX0" fmla="*/ 15198 w 351681"/>
                    <a:gd name="connsiteY0" fmla="*/ 0 h 473869"/>
                    <a:gd name="connsiteX1" fmla="*/ 325163 w 351681"/>
                    <a:gd name="connsiteY1" fmla="*/ 7144 h 473869"/>
                    <a:gd name="connsiteX2" fmla="*/ 291825 w 351681"/>
                    <a:gd name="connsiteY2" fmla="*/ 361319 h 473869"/>
                    <a:gd name="connsiteX3" fmla="*/ 163238 w 351681"/>
                    <a:gd name="connsiteY3" fmla="*/ 473869 h 473869"/>
                    <a:gd name="connsiteX4" fmla="*/ 87038 w 351681"/>
                    <a:gd name="connsiteY4" fmla="*/ 361950 h 473869"/>
                    <a:gd name="connsiteX5" fmla="*/ 15198 w 351681"/>
                    <a:gd name="connsiteY5" fmla="*/ 0 h 473869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1681" h="485775">
                      <a:moveTo>
                        <a:pt x="15198" y="11906"/>
                      </a:moveTo>
                      <a:lnTo>
                        <a:pt x="325163" y="0"/>
                      </a:lnTo>
                      <a:cubicBezTo>
                        <a:pt x="319607" y="98215"/>
                        <a:pt x="406919" y="420266"/>
                        <a:pt x="291825" y="373225"/>
                      </a:cubicBezTo>
                      <a:cubicBezTo>
                        <a:pt x="256106" y="362323"/>
                        <a:pt x="320401" y="449052"/>
                        <a:pt x="163238" y="485775"/>
                      </a:cubicBezTo>
                      <a:cubicBezTo>
                        <a:pt x="52113" y="474371"/>
                        <a:pt x="106552" y="402536"/>
                        <a:pt x="87038" y="373856"/>
                      </a:cubicBezTo>
                      <a:cubicBezTo>
                        <a:pt x="-89639" y="438944"/>
                        <a:pt x="65998" y="199627"/>
                        <a:pt x="15198" y="1190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9">
                  <a:extLst>
                    <a:ext uri="{FF2B5EF4-FFF2-40B4-BE49-F238E27FC236}">
                      <a16:creationId xmlns:a16="http://schemas.microsoft.com/office/drawing/2014/main" id="{7AD1A2FB-D1B6-40E4-AB32-443F2BC5E09E}"/>
                    </a:ext>
                  </a:extLst>
                </p:cNvPr>
                <p:cNvSpPr/>
                <p:nvPr/>
              </p:nvSpPr>
              <p:spPr>
                <a:xfrm>
                  <a:off x="4444050" y="2407074"/>
                  <a:ext cx="2294694" cy="560023"/>
                </a:xfrm>
                <a:custGeom>
                  <a:avLst/>
                  <a:gdLst>
                    <a:gd name="connsiteX0" fmla="*/ 0 w 397681"/>
                    <a:gd name="connsiteY0" fmla="*/ 92278 h 184556"/>
                    <a:gd name="connsiteX1" fmla="*/ 198841 w 397681"/>
                    <a:gd name="connsiteY1" fmla="*/ 0 h 184556"/>
                    <a:gd name="connsiteX2" fmla="*/ 397682 w 397681"/>
                    <a:gd name="connsiteY2" fmla="*/ 92278 h 184556"/>
                    <a:gd name="connsiteX3" fmla="*/ 198841 w 397681"/>
                    <a:gd name="connsiteY3" fmla="*/ 184556 h 184556"/>
                    <a:gd name="connsiteX4" fmla="*/ 0 w 397681"/>
                    <a:gd name="connsiteY4" fmla="*/ 92278 h 184556"/>
                    <a:gd name="connsiteX0" fmla="*/ 0 w 403209"/>
                    <a:gd name="connsiteY0" fmla="*/ 11535 h 103813"/>
                    <a:gd name="connsiteX1" fmla="*/ 397682 w 403209"/>
                    <a:gd name="connsiteY1" fmla="*/ 11535 h 103813"/>
                    <a:gd name="connsiteX2" fmla="*/ 198841 w 403209"/>
                    <a:gd name="connsiteY2" fmla="*/ 103813 h 103813"/>
                    <a:gd name="connsiteX3" fmla="*/ 0 w 403209"/>
                    <a:gd name="connsiteY3" fmla="*/ 11535 h 103813"/>
                    <a:gd name="connsiteX0" fmla="*/ 235285 w 2898871"/>
                    <a:gd name="connsiteY0" fmla="*/ 64548 h 157767"/>
                    <a:gd name="connsiteX1" fmla="*/ 2898474 w 2898871"/>
                    <a:gd name="connsiteY1" fmla="*/ 2816 h 157767"/>
                    <a:gd name="connsiteX2" fmla="*/ 434126 w 2898871"/>
                    <a:gd name="connsiteY2" fmla="*/ 156826 h 157767"/>
                    <a:gd name="connsiteX3" fmla="*/ 235285 w 2898871"/>
                    <a:gd name="connsiteY3" fmla="*/ 64548 h 157767"/>
                    <a:gd name="connsiteX0" fmla="*/ 235286 w 2903137"/>
                    <a:gd name="connsiteY0" fmla="*/ 64548 h 157767"/>
                    <a:gd name="connsiteX1" fmla="*/ 2898475 w 2903137"/>
                    <a:gd name="connsiteY1" fmla="*/ 2816 h 157767"/>
                    <a:gd name="connsiteX2" fmla="*/ 434127 w 2903137"/>
                    <a:gd name="connsiteY2" fmla="*/ 156826 h 157767"/>
                    <a:gd name="connsiteX3" fmla="*/ 235286 w 2903137"/>
                    <a:gd name="connsiteY3" fmla="*/ 64548 h 157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3137" h="157767">
                      <a:moveTo>
                        <a:pt x="235286" y="64548"/>
                      </a:moveTo>
                      <a:cubicBezTo>
                        <a:pt x="646011" y="38880"/>
                        <a:pt x="2865335" y="-12564"/>
                        <a:pt x="2898475" y="2816"/>
                      </a:cubicBezTo>
                      <a:cubicBezTo>
                        <a:pt x="3015969" y="159817"/>
                        <a:pt x="877992" y="146537"/>
                        <a:pt x="434127" y="156826"/>
                      </a:cubicBezTo>
                      <a:cubicBezTo>
                        <a:pt x="-9738" y="167115"/>
                        <a:pt x="-175439" y="90216"/>
                        <a:pt x="235286" y="64548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13">
                  <a:extLst>
                    <a:ext uri="{FF2B5EF4-FFF2-40B4-BE49-F238E27FC236}">
                      <a16:creationId xmlns:a16="http://schemas.microsoft.com/office/drawing/2014/main" id="{7D415E5B-84B1-43CF-BBEC-730666BDBA0F}"/>
                    </a:ext>
                  </a:extLst>
                </p:cNvPr>
                <p:cNvSpPr/>
                <p:nvPr/>
              </p:nvSpPr>
              <p:spPr>
                <a:xfrm>
                  <a:off x="4093305" y="801675"/>
                  <a:ext cx="2587761" cy="1992123"/>
                </a:xfrm>
                <a:custGeom>
                  <a:avLst/>
                  <a:gdLst>
                    <a:gd name="connsiteX0" fmla="*/ 0 w 1054100"/>
                    <a:gd name="connsiteY0" fmla="*/ 0 h 1250116"/>
                    <a:gd name="connsiteX1" fmla="*/ 1054100 w 1054100"/>
                    <a:gd name="connsiteY1" fmla="*/ 0 h 1250116"/>
                    <a:gd name="connsiteX2" fmla="*/ 1054100 w 1054100"/>
                    <a:gd name="connsiteY2" fmla="*/ 1250116 h 1250116"/>
                    <a:gd name="connsiteX3" fmla="*/ 0 w 1054100"/>
                    <a:gd name="connsiteY3" fmla="*/ 1250116 h 1250116"/>
                    <a:gd name="connsiteX4" fmla="*/ 0 w 1054100"/>
                    <a:gd name="connsiteY4" fmla="*/ 0 h 1250116"/>
                    <a:gd name="connsiteX0" fmla="*/ 0 w 1485900"/>
                    <a:gd name="connsiteY0" fmla="*/ 0 h 1389816"/>
                    <a:gd name="connsiteX1" fmla="*/ 1485900 w 1485900"/>
                    <a:gd name="connsiteY1" fmla="*/ 139700 h 1389816"/>
                    <a:gd name="connsiteX2" fmla="*/ 1485900 w 1485900"/>
                    <a:gd name="connsiteY2" fmla="*/ 1389816 h 1389816"/>
                    <a:gd name="connsiteX3" fmla="*/ 431800 w 1485900"/>
                    <a:gd name="connsiteY3" fmla="*/ 1389816 h 1389816"/>
                    <a:gd name="connsiteX4" fmla="*/ 0 w 1485900"/>
                    <a:gd name="connsiteY4" fmla="*/ 0 h 1389816"/>
                    <a:gd name="connsiteX0" fmla="*/ 0 w 1581150"/>
                    <a:gd name="connsiteY0" fmla="*/ 6350 h 1396166"/>
                    <a:gd name="connsiteX1" fmla="*/ 1581150 w 1581150"/>
                    <a:gd name="connsiteY1" fmla="*/ 0 h 1396166"/>
                    <a:gd name="connsiteX2" fmla="*/ 1485900 w 1581150"/>
                    <a:gd name="connsiteY2" fmla="*/ 1396166 h 1396166"/>
                    <a:gd name="connsiteX3" fmla="*/ 431800 w 1581150"/>
                    <a:gd name="connsiteY3" fmla="*/ 1396166 h 1396166"/>
                    <a:gd name="connsiteX4" fmla="*/ 0 w 1581150"/>
                    <a:gd name="connsiteY4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485900 w 2070159"/>
                    <a:gd name="connsiteY3" fmla="*/ 1396166 h 1396166"/>
                    <a:gd name="connsiteX4" fmla="*/ 431800 w 2070159"/>
                    <a:gd name="connsiteY4" fmla="*/ 1396166 h 1396166"/>
                    <a:gd name="connsiteX5" fmla="*/ 0 w 2070159"/>
                    <a:gd name="connsiteY5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485900 w 2070159"/>
                    <a:gd name="connsiteY4" fmla="*/ 1396166 h 1396166"/>
                    <a:gd name="connsiteX5" fmla="*/ 431800 w 2070159"/>
                    <a:gd name="connsiteY5" fmla="*/ 1396166 h 1396166"/>
                    <a:gd name="connsiteX6" fmla="*/ 0 w 2070159"/>
                    <a:gd name="connsiteY6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962150 w 2070159"/>
                    <a:gd name="connsiteY4" fmla="*/ 1276350 h 1396166"/>
                    <a:gd name="connsiteX5" fmla="*/ 1485900 w 2070159"/>
                    <a:gd name="connsiteY5" fmla="*/ 1396166 h 1396166"/>
                    <a:gd name="connsiteX6" fmla="*/ 431800 w 2070159"/>
                    <a:gd name="connsiteY6" fmla="*/ 1396166 h 1396166"/>
                    <a:gd name="connsiteX7" fmla="*/ 0 w 2070159"/>
                    <a:gd name="connsiteY7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962150 w 2070159"/>
                    <a:gd name="connsiteY4" fmla="*/ 1276350 h 1396166"/>
                    <a:gd name="connsiteX5" fmla="*/ 1847850 w 2070159"/>
                    <a:gd name="connsiteY5" fmla="*/ 1263650 h 1396166"/>
                    <a:gd name="connsiteX6" fmla="*/ 1485900 w 2070159"/>
                    <a:gd name="connsiteY6" fmla="*/ 1396166 h 1396166"/>
                    <a:gd name="connsiteX7" fmla="*/ 431800 w 2070159"/>
                    <a:gd name="connsiteY7" fmla="*/ 1396166 h 1396166"/>
                    <a:gd name="connsiteX8" fmla="*/ 0 w 2070159"/>
                    <a:gd name="connsiteY8" fmla="*/ 6350 h 1396166"/>
                    <a:gd name="connsiteX0" fmla="*/ 0 w 2070159"/>
                    <a:gd name="connsiteY0" fmla="*/ 6350 h 1510466"/>
                    <a:gd name="connsiteX1" fmla="*/ 1581150 w 2070159"/>
                    <a:gd name="connsiteY1" fmla="*/ 0 h 1510466"/>
                    <a:gd name="connsiteX2" fmla="*/ 2070100 w 2070159"/>
                    <a:gd name="connsiteY2" fmla="*/ 889000 h 1510466"/>
                    <a:gd name="connsiteX3" fmla="*/ 1974850 w 2070159"/>
                    <a:gd name="connsiteY3" fmla="*/ 889000 h 1510466"/>
                    <a:gd name="connsiteX4" fmla="*/ 1962150 w 2070159"/>
                    <a:gd name="connsiteY4" fmla="*/ 1276350 h 1510466"/>
                    <a:gd name="connsiteX5" fmla="*/ 1847850 w 2070159"/>
                    <a:gd name="connsiteY5" fmla="*/ 1263650 h 1510466"/>
                    <a:gd name="connsiteX6" fmla="*/ 1276350 w 2070159"/>
                    <a:gd name="connsiteY6" fmla="*/ 1510466 h 1510466"/>
                    <a:gd name="connsiteX7" fmla="*/ 431800 w 2070159"/>
                    <a:gd name="connsiteY7" fmla="*/ 1396166 h 1510466"/>
                    <a:gd name="connsiteX8" fmla="*/ 0 w 2070159"/>
                    <a:gd name="connsiteY8" fmla="*/ 6350 h 1510466"/>
                    <a:gd name="connsiteX0" fmla="*/ 0 w 2070159"/>
                    <a:gd name="connsiteY0" fmla="*/ 6350 h 1520161"/>
                    <a:gd name="connsiteX1" fmla="*/ 1581150 w 2070159"/>
                    <a:gd name="connsiteY1" fmla="*/ 0 h 1520161"/>
                    <a:gd name="connsiteX2" fmla="*/ 2070100 w 2070159"/>
                    <a:gd name="connsiteY2" fmla="*/ 889000 h 1520161"/>
                    <a:gd name="connsiteX3" fmla="*/ 1974850 w 2070159"/>
                    <a:gd name="connsiteY3" fmla="*/ 889000 h 1520161"/>
                    <a:gd name="connsiteX4" fmla="*/ 1962150 w 2070159"/>
                    <a:gd name="connsiteY4" fmla="*/ 1276350 h 1520161"/>
                    <a:gd name="connsiteX5" fmla="*/ 1847850 w 2070159"/>
                    <a:gd name="connsiteY5" fmla="*/ 1263650 h 1520161"/>
                    <a:gd name="connsiteX6" fmla="*/ 1276350 w 2070159"/>
                    <a:gd name="connsiteY6" fmla="*/ 1510466 h 1520161"/>
                    <a:gd name="connsiteX7" fmla="*/ 431800 w 2070159"/>
                    <a:gd name="connsiteY7" fmla="*/ 1396166 h 1520161"/>
                    <a:gd name="connsiteX8" fmla="*/ 0 w 2070159"/>
                    <a:gd name="connsiteY8" fmla="*/ 6350 h 1520161"/>
                    <a:gd name="connsiteX0" fmla="*/ 0 w 2070159"/>
                    <a:gd name="connsiteY0" fmla="*/ 6350 h 1550341"/>
                    <a:gd name="connsiteX1" fmla="*/ 1581150 w 2070159"/>
                    <a:gd name="connsiteY1" fmla="*/ 0 h 1550341"/>
                    <a:gd name="connsiteX2" fmla="*/ 2070100 w 2070159"/>
                    <a:gd name="connsiteY2" fmla="*/ 889000 h 1550341"/>
                    <a:gd name="connsiteX3" fmla="*/ 1974850 w 2070159"/>
                    <a:gd name="connsiteY3" fmla="*/ 889000 h 1550341"/>
                    <a:gd name="connsiteX4" fmla="*/ 1962150 w 2070159"/>
                    <a:gd name="connsiteY4" fmla="*/ 1276350 h 1550341"/>
                    <a:gd name="connsiteX5" fmla="*/ 1847850 w 2070159"/>
                    <a:gd name="connsiteY5" fmla="*/ 1263650 h 1550341"/>
                    <a:gd name="connsiteX6" fmla="*/ 1276350 w 2070159"/>
                    <a:gd name="connsiteY6" fmla="*/ 1510466 h 1550341"/>
                    <a:gd name="connsiteX7" fmla="*/ 793750 w 2070159"/>
                    <a:gd name="connsiteY7" fmla="*/ 1536700 h 1550341"/>
                    <a:gd name="connsiteX8" fmla="*/ 431800 w 2070159"/>
                    <a:gd name="connsiteY8" fmla="*/ 1396166 h 1550341"/>
                    <a:gd name="connsiteX9" fmla="*/ 0 w 2070159"/>
                    <a:gd name="connsiteY9" fmla="*/ 6350 h 1550341"/>
                    <a:gd name="connsiteX0" fmla="*/ 0 w 2070159"/>
                    <a:gd name="connsiteY0" fmla="*/ 6350 h 1545670"/>
                    <a:gd name="connsiteX1" fmla="*/ 1581150 w 2070159"/>
                    <a:gd name="connsiteY1" fmla="*/ 0 h 1545670"/>
                    <a:gd name="connsiteX2" fmla="*/ 2070100 w 2070159"/>
                    <a:gd name="connsiteY2" fmla="*/ 889000 h 1545670"/>
                    <a:gd name="connsiteX3" fmla="*/ 1974850 w 2070159"/>
                    <a:gd name="connsiteY3" fmla="*/ 889000 h 1545670"/>
                    <a:gd name="connsiteX4" fmla="*/ 1962150 w 2070159"/>
                    <a:gd name="connsiteY4" fmla="*/ 1276350 h 1545670"/>
                    <a:gd name="connsiteX5" fmla="*/ 1847850 w 2070159"/>
                    <a:gd name="connsiteY5" fmla="*/ 1263650 h 1545670"/>
                    <a:gd name="connsiteX6" fmla="*/ 1276350 w 2070159"/>
                    <a:gd name="connsiteY6" fmla="*/ 1510466 h 1545670"/>
                    <a:gd name="connsiteX7" fmla="*/ 793750 w 2070159"/>
                    <a:gd name="connsiteY7" fmla="*/ 1536700 h 1545670"/>
                    <a:gd name="connsiteX8" fmla="*/ 565150 w 2070159"/>
                    <a:gd name="connsiteY8" fmla="*/ 1498600 h 1545670"/>
                    <a:gd name="connsiteX9" fmla="*/ 431800 w 2070159"/>
                    <a:gd name="connsiteY9" fmla="*/ 1396166 h 1545670"/>
                    <a:gd name="connsiteX10" fmla="*/ 0 w 2070159"/>
                    <a:gd name="connsiteY10" fmla="*/ 6350 h 1545670"/>
                    <a:gd name="connsiteX0" fmla="*/ 0 w 2070159"/>
                    <a:gd name="connsiteY0" fmla="*/ 6350 h 1605827"/>
                    <a:gd name="connsiteX1" fmla="*/ 1581150 w 2070159"/>
                    <a:gd name="connsiteY1" fmla="*/ 0 h 1605827"/>
                    <a:gd name="connsiteX2" fmla="*/ 2070100 w 2070159"/>
                    <a:gd name="connsiteY2" fmla="*/ 889000 h 1605827"/>
                    <a:gd name="connsiteX3" fmla="*/ 1974850 w 2070159"/>
                    <a:gd name="connsiteY3" fmla="*/ 889000 h 1605827"/>
                    <a:gd name="connsiteX4" fmla="*/ 1962150 w 2070159"/>
                    <a:gd name="connsiteY4" fmla="*/ 1276350 h 1605827"/>
                    <a:gd name="connsiteX5" fmla="*/ 1847850 w 2070159"/>
                    <a:gd name="connsiteY5" fmla="*/ 1263650 h 1605827"/>
                    <a:gd name="connsiteX6" fmla="*/ 1276350 w 2070159"/>
                    <a:gd name="connsiteY6" fmla="*/ 1510466 h 1605827"/>
                    <a:gd name="connsiteX7" fmla="*/ 793750 w 2070159"/>
                    <a:gd name="connsiteY7" fmla="*/ 1536700 h 1605827"/>
                    <a:gd name="connsiteX8" fmla="*/ 565150 w 2070159"/>
                    <a:gd name="connsiteY8" fmla="*/ 1498600 h 1605827"/>
                    <a:gd name="connsiteX9" fmla="*/ 317500 w 2070159"/>
                    <a:gd name="connsiteY9" fmla="*/ 1497766 h 1605827"/>
                    <a:gd name="connsiteX10" fmla="*/ 0 w 2070159"/>
                    <a:gd name="connsiteY10" fmla="*/ 6350 h 1605827"/>
                    <a:gd name="connsiteX0" fmla="*/ 285750 w 2355909"/>
                    <a:gd name="connsiteY0" fmla="*/ 6350 h 1545670"/>
                    <a:gd name="connsiteX1" fmla="*/ 1866900 w 2355909"/>
                    <a:gd name="connsiteY1" fmla="*/ 0 h 1545670"/>
                    <a:gd name="connsiteX2" fmla="*/ 2355850 w 2355909"/>
                    <a:gd name="connsiteY2" fmla="*/ 889000 h 1545670"/>
                    <a:gd name="connsiteX3" fmla="*/ 2260600 w 2355909"/>
                    <a:gd name="connsiteY3" fmla="*/ 889000 h 1545670"/>
                    <a:gd name="connsiteX4" fmla="*/ 2247900 w 2355909"/>
                    <a:gd name="connsiteY4" fmla="*/ 1276350 h 1545670"/>
                    <a:gd name="connsiteX5" fmla="*/ 2133600 w 2355909"/>
                    <a:gd name="connsiteY5" fmla="*/ 1263650 h 1545670"/>
                    <a:gd name="connsiteX6" fmla="*/ 1562100 w 2355909"/>
                    <a:gd name="connsiteY6" fmla="*/ 1510466 h 1545670"/>
                    <a:gd name="connsiteX7" fmla="*/ 1079500 w 2355909"/>
                    <a:gd name="connsiteY7" fmla="*/ 1536700 h 1545670"/>
                    <a:gd name="connsiteX8" fmla="*/ 850900 w 2355909"/>
                    <a:gd name="connsiteY8" fmla="*/ 1498600 h 1545670"/>
                    <a:gd name="connsiteX9" fmla="*/ 603250 w 2355909"/>
                    <a:gd name="connsiteY9" fmla="*/ 1497766 h 1545670"/>
                    <a:gd name="connsiteX10" fmla="*/ 0 w 2355909"/>
                    <a:gd name="connsiteY10" fmla="*/ 1250950 h 1545670"/>
                    <a:gd name="connsiteX11" fmla="*/ 285750 w 2355909"/>
                    <a:gd name="connsiteY11" fmla="*/ 6350 h 1545670"/>
                    <a:gd name="connsiteX0" fmla="*/ 415956 w 2486115"/>
                    <a:gd name="connsiteY0" fmla="*/ 6350 h 1545670"/>
                    <a:gd name="connsiteX1" fmla="*/ 1997106 w 2486115"/>
                    <a:gd name="connsiteY1" fmla="*/ 0 h 1545670"/>
                    <a:gd name="connsiteX2" fmla="*/ 2486056 w 2486115"/>
                    <a:gd name="connsiteY2" fmla="*/ 889000 h 1545670"/>
                    <a:gd name="connsiteX3" fmla="*/ 2390806 w 2486115"/>
                    <a:gd name="connsiteY3" fmla="*/ 889000 h 1545670"/>
                    <a:gd name="connsiteX4" fmla="*/ 2378106 w 2486115"/>
                    <a:gd name="connsiteY4" fmla="*/ 1276350 h 1545670"/>
                    <a:gd name="connsiteX5" fmla="*/ 2263806 w 2486115"/>
                    <a:gd name="connsiteY5" fmla="*/ 1263650 h 1545670"/>
                    <a:gd name="connsiteX6" fmla="*/ 1692306 w 2486115"/>
                    <a:gd name="connsiteY6" fmla="*/ 1510466 h 1545670"/>
                    <a:gd name="connsiteX7" fmla="*/ 1209706 w 2486115"/>
                    <a:gd name="connsiteY7" fmla="*/ 1536700 h 1545670"/>
                    <a:gd name="connsiteX8" fmla="*/ 981106 w 2486115"/>
                    <a:gd name="connsiteY8" fmla="*/ 1498600 h 1545670"/>
                    <a:gd name="connsiteX9" fmla="*/ 733456 w 2486115"/>
                    <a:gd name="connsiteY9" fmla="*/ 1497766 h 1545670"/>
                    <a:gd name="connsiteX10" fmla="*/ 130206 w 2486115"/>
                    <a:gd name="connsiteY10" fmla="*/ 1250950 h 1545670"/>
                    <a:gd name="connsiteX11" fmla="*/ 3206 w 2486115"/>
                    <a:gd name="connsiteY11" fmla="*/ 889000 h 1545670"/>
                    <a:gd name="connsiteX12" fmla="*/ 415956 w 2486115"/>
                    <a:gd name="connsiteY12" fmla="*/ 6350 h 1545670"/>
                    <a:gd name="connsiteX0" fmla="*/ 415956 w 2486115"/>
                    <a:gd name="connsiteY0" fmla="*/ 6350 h 1545670"/>
                    <a:gd name="connsiteX1" fmla="*/ 1997106 w 2486115"/>
                    <a:gd name="connsiteY1" fmla="*/ 0 h 1545670"/>
                    <a:gd name="connsiteX2" fmla="*/ 2486056 w 2486115"/>
                    <a:gd name="connsiteY2" fmla="*/ 889000 h 1545670"/>
                    <a:gd name="connsiteX3" fmla="*/ 2390806 w 2486115"/>
                    <a:gd name="connsiteY3" fmla="*/ 889000 h 1545670"/>
                    <a:gd name="connsiteX4" fmla="*/ 2378106 w 2486115"/>
                    <a:gd name="connsiteY4" fmla="*/ 1276350 h 1545670"/>
                    <a:gd name="connsiteX5" fmla="*/ 2263806 w 2486115"/>
                    <a:gd name="connsiteY5" fmla="*/ 1263650 h 1545670"/>
                    <a:gd name="connsiteX6" fmla="*/ 1692306 w 2486115"/>
                    <a:gd name="connsiteY6" fmla="*/ 1510466 h 1545670"/>
                    <a:gd name="connsiteX7" fmla="*/ 1209706 w 2486115"/>
                    <a:gd name="connsiteY7" fmla="*/ 1536700 h 1545670"/>
                    <a:gd name="connsiteX8" fmla="*/ 981106 w 2486115"/>
                    <a:gd name="connsiteY8" fmla="*/ 1498600 h 1545670"/>
                    <a:gd name="connsiteX9" fmla="*/ 733456 w 2486115"/>
                    <a:gd name="connsiteY9" fmla="*/ 1497766 h 1545670"/>
                    <a:gd name="connsiteX10" fmla="*/ 130206 w 2486115"/>
                    <a:gd name="connsiteY10" fmla="*/ 1250950 h 1545670"/>
                    <a:gd name="connsiteX11" fmla="*/ 3206 w 2486115"/>
                    <a:gd name="connsiteY11" fmla="*/ 889000 h 1545670"/>
                    <a:gd name="connsiteX12" fmla="*/ 454056 w 2486115"/>
                    <a:gd name="connsiteY12" fmla="*/ 63500 h 1545670"/>
                    <a:gd name="connsiteX13" fmla="*/ 415956 w 2486115"/>
                    <a:gd name="connsiteY13" fmla="*/ 6350 h 1545670"/>
                    <a:gd name="connsiteX0" fmla="*/ 415956 w 2486056"/>
                    <a:gd name="connsiteY0" fmla="*/ 26123 h 1565443"/>
                    <a:gd name="connsiteX1" fmla="*/ 1997106 w 2486056"/>
                    <a:gd name="connsiteY1" fmla="*/ 19773 h 1565443"/>
                    <a:gd name="connsiteX2" fmla="*/ 1939956 w 2486056"/>
                    <a:gd name="connsiteY2" fmla="*/ 83273 h 1565443"/>
                    <a:gd name="connsiteX3" fmla="*/ 2486056 w 2486056"/>
                    <a:gd name="connsiteY3" fmla="*/ 908773 h 1565443"/>
                    <a:gd name="connsiteX4" fmla="*/ 2390806 w 2486056"/>
                    <a:gd name="connsiteY4" fmla="*/ 908773 h 1565443"/>
                    <a:gd name="connsiteX5" fmla="*/ 2378106 w 2486056"/>
                    <a:gd name="connsiteY5" fmla="*/ 1296123 h 1565443"/>
                    <a:gd name="connsiteX6" fmla="*/ 2263806 w 2486056"/>
                    <a:gd name="connsiteY6" fmla="*/ 1283423 h 1565443"/>
                    <a:gd name="connsiteX7" fmla="*/ 1692306 w 2486056"/>
                    <a:gd name="connsiteY7" fmla="*/ 1530239 h 1565443"/>
                    <a:gd name="connsiteX8" fmla="*/ 1209706 w 2486056"/>
                    <a:gd name="connsiteY8" fmla="*/ 1556473 h 1565443"/>
                    <a:gd name="connsiteX9" fmla="*/ 981106 w 2486056"/>
                    <a:gd name="connsiteY9" fmla="*/ 1518373 h 1565443"/>
                    <a:gd name="connsiteX10" fmla="*/ 733456 w 2486056"/>
                    <a:gd name="connsiteY10" fmla="*/ 1517539 h 1565443"/>
                    <a:gd name="connsiteX11" fmla="*/ 130206 w 2486056"/>
                    <a:gd name="connsiteY11" fmla="*/ 1270723 h 1565443"/>
                    <a:gd name="connsiteX12" fmla="*/ 3206 w 2486056"/>
                    <a:gd name="connsiteY12" fmla="*/ 908773 h 1565443"/>
                    <a:gd name="connsiteX13" fmla="*/ 454056 w 2486056"/>
                    <a:gd name="connsiteY13" fmla="*/ 83273 h 1565443"/>
                    <a:gd name="connsiteX14" fmla="*/ 415956 w 2486056"/>
                    <a:gd name="connsiteY14" fmla="*/ 26123 h 1565443"/>
                    <a:gd name="connsiteX0" fmla="*/ 415956 w 2486934"/>
                    <a:gd name="connsiteY0" fmla="*/ 26123 h 1565443"/>
                    <a:gd name="connsiteX1" fmla="*/ 1997106 w 2486934"/>
                    <a:gd name="connsiteY1" fmla="*/ 19773 h 1565443"/>
                    <a:gd name="connsiteX2" fmla="*/ 1939956 w 2486934"/>
                    <a:gd name="connsiteY2" fmla="*/ 83273 h 1565443"/>
                    <a:gd name="connsiteX3" fmla="*/ 2486056 w 2486934"/>
                    <a:gd name="connsiteY3" fmla="*/ 908773 h 1565443"/>
                    <a:gd name="connsiteX4" fmla="*/ 2390806 w 2486934"/>
                    <a:gd name="connsiteY4" fmla="*/ 908773 h 1565443"/>
                    <a:gd name="connsiteX5" fmla="*/ 2378106 w 2486934"/>
                    <a:gd name="connsiteY5" fmla="*/ 1296123 h 1565443"/>
                    <a:gd name="connsiteX6" fmla="*/ 2263806 w 2486934"/>
                    <a:gd name="connsiteY6" fmla="*/ 1283423 h 1565443"/>
                    <a:gd name="connsiteX7" fmla="*/ 1692306 w 2486934"/>
                    <a:gd name="connsiteY7" fmla="*/ 1530239 h 1565443"/>
                    <a:gd name="connsiteX8" fmla="*/ 1209706 w 2486934"/>
                    <a:gd name="connsiteY8" fmla="*/ 1556473 h 1565443"/>
                    <a:gd name="connsiteX9" fmla="*/ 981106 w 2486934"/>
                    <a:gd name="connsiteY9" fmla="*/ 1518373 h 1565443"/>
                    <a:gd name="connsiteX10" fmla="*/ 733456 w 2486934"/>
                    <a:gd name="connsiteY10" fmla="*/ 1517539 h 1565443"/>
                    <a:gd name="connsiteX11" fmla="*/ 130206 w 2486934"/>
                    <a:gd name="connsiteY11" fmla="*/ 1270723 h 1565443"/>
                    <a:gd name="connsiteX12" fmla="*/ 3206 w 2486934"/>
                    <a:gd name="connsiteY12" fmla="*/ 908773 h 1565443"/>
                    <a:gd name="connsiteX13" fmla="*/ 454056 w 2486934"/>
                    <a:gd name="connsiteY13" fmla="*/ 83273 h 1565443"/>
                    <a:gd name="connsiteX14" fmla="*/ 415956 w 2486934"/>
                    <a:gd name="connsiteY14" fmla="*/ 26123 h 1565443"/>
                    <a:gd name="connsiteX0" fmla="*/ 415956 w 2486923"/>
                    <a:gd name="connsiteY0" fmla="*/ 26123 h 1565443"/>
                    <a:gd name="connsiteX1" fmla="*/ 1997106 w 2486923"/>
                    <a:gd name="connsiteY1" fmla="*/ 19773 h 1565443"/>
                    <a:gd name="connsiteX2" fmla="*/ 1939956 w 2486923"/>
                    <a:gd name="connsiteY2" fmla="*/ 83273 h 1565443"/>
                    <a:gd name="connsiteX3" fmla="*/ 2486056 w 2486923"/>
                    <a:gd name="connsiteY3" fmla="*/ 908773 h 1565443"/>
                    <a:gd name="connsiteX4" fmla="*/ 2390806 w 2486923"/>
                    <a:gd name="connsiteY4" fmla="*/ 908773 h 1565443"/>
                    <a:gd name="connsiteX5" fmla="*/ 2378106 w 2486923"/>
                    <a:gd name="connsiteY5" fmla="*/ 1296123 h 1565443"/>
                    <a:gd name="connsiteX6" fmla="*/ 2263806 w 2486923"/>
                    <a:gd name="connsiteY6" fmla="*/ 1283423 h 1565443"/>
                    <a:gd name="connsiteX7" fmla="*/ 1692306 w 2486923"/>
                    <a:gd name="connsiteY7" fmla="*/ 1530239 h 1565443"/>
                    <a:gd name="connsiteX8" fmla="*/ 1209706 w 2486923"/>
                    <a:gd name="connsiteY8" fmla="*/ 1556473 h 1565443"/>
                    <a:gd name="connsiteX9" fmla="*/ 981106 w 2486923"/>
                    <a:gd name="connsiteY9" fmla="*/ 1518373 h 1565443"/>
                    <a:gd name="connsiteX10" fmla="*/ 733456 w 2486923"/>
                    <a:gd name="connsiteY10" fmla="*/ 1517539 h 1565443"/>
                    <a:gd name="connsiteX11" fmla="*/ 130206 w 2486923"/>
                    <a:gd name="connsiteY11" fmla="*/ 1270723 h 1565443"/>
                    <a:gd name="connsiteX12" fmla="*/ 3206 w 2486923"/>
                    <a:gd name="connsiteY12" fmla="*/ 908773 h 1565443"/>
                    <a:gd name="connsiteX13" fmla="*/ 454056 w 2486923"/>
                    <a:gd name="connsiteY13" fmla="*/ 83273 h 1565443"/>
                    <a:gd name="connsiteX14" fmla="*/ 415956 w 2486923"/>
                    <a:gd name="connsiteY14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92396"/>
                    <a:gd name="connsiteX1" fmla="*/ 2097944 w 2587761"/>
                    <a:gd name="connsiteY1" fmla="*/ 19773 h 1592396"/>
                    <a:gd name="connsiteX2" fmla="*/ 2040794 w 2587761"/>
                    <a:gd name="connsiteY2" fmla="*/ 83273 h 1592396"/>
                    <a:gd name="connsiteX3" fmla="*/ 2586894 w 2587761"/>
                    <a:gd name="connsiteY3" fmla="*/ 908773 h 1592396"/>
                    <a:gd name="connsiteX4" fmla="*/ 2491644 w 2587761"/>
                    <a:gd name="connsiteY4" fmla="*/ 908773 h 1592396"/>
                    <a:gd name="connsiteX5" fmla="*/ 2478944 w 2587761"/>
                    <a:gd name="connsiteY5" fmla="*/ 1296123 h 1592396"/>
                    <a:gd name="connsiteX6" fmla="*/ 2364644 w 2587761"/>
                    <a:gd name="connsiteY6" fmla="*/ 1283423 h 1592396"/>
                    <a:gd name="connsiteX7" fmla="*/ 1793144 w 2587761"/>
                    <a:gd name="connsiteY7" fmla="*/ 1530239 h 1592396"/>
                    <a:gd name="connsiteX8" fmla="*/ 1310544 w 2587761"/>
                    <a:gd name="connsiteY8" fmla="*/ 1556473 h 1592396"/>
                    <a:gd name="connsiteX9" fmla="*/ 1081944 w 2587761"/>
                    <a:gd name="connsiteY9" fmla="*/ 1518373 h 1592396"/>
                    <a:gd name="connsiteX10" fmla="*/ 834294 w 2587761"/>
                    <a:gd name="connsiteY10" fmla="*/ 1517539 h 1592396"/>
                    <a:gd name="connsiteX11" fmla="*/ 231044 w 2587761"/>
                    <a:gd name="connsiteY11" fmla="*/ 1270723 h 1592396"/>
                    <a:gd name="connsiteX12" fmla="*/ 104044 w 2587761"/>
                    <a:gd name="connsiteY12" fmla="*/ 908773 h 1592396"/>
                    <a:gd name="connsiteX13" fmla="*/ 21495 w 2587761"/>
                    <a:gd name="connsiteY13" fmla="*/ 908774 h 1592396"/>
                    <a:gd name="connsiteX14" fmla="*/ 554894 w 2587761"/>
                    <a:gd name="connsiteY14" fmla="*/ 83273 h 1592396"/>
                    <a:gd name="connsiteX15" fmla="*/ 516794 w 2587761"/>
                    <a:gd name="connsiteY15" fmla="*/ 26123 h 1592396"/>
                    <a:gd name="connsiteX0" fmla="*/ 516794 w 2587761"/>
                    <a:gd name="connsiteY0" fmla="*/ 26123 h 1596205"/>
                    <a:gd name="connsiteX1" fmla="*/ 2097944 w 2587761"/>
                    <a:gd name="connsiteY1" fmla="*/ 19773 h 1596205"/>
                    <a:gd name="connsiteX2" fmla="*/ 2040794 w 2587761"/>
                    <a:gd name="connsiteY2" fmla="*/ 83273 h 1596205"/>
                    <a:gd name="connsiteX3" fmla="*/ 2586894 w 2587761"/>
                    <a:gd name="connsiteY3" fmla="*/ 908773 h 1596205"/>
                    <a:gd name="connsiteX4" fmla="*/ 2491644 w 2587761"/>
                    <a:gd name="connsiteY4" fmla="*/ 908773 h 1596205"/>
                    <a:gd name="connsiteX5" fmla="*/ 2478944 w 2587761"/>
                    <a:gd name="connsiteY5" fmla="*/ 1296123 h 1596205"/>
                    <a:gd name="connsiteX6" fmla="*/ 2364644 w 2587761"/>
                    <a:gd name="connsiteY6" fmla="*/ 1283423 h 1596205"/>
                    <a:gd name="connsiteX7" fmla="*/ 1793144 w 2587761"/>
                    <a:gd name="connsiteY7" fmla="*/ 1530239 h 1596205"/>
                    <a:gd name="connsiteX8" fmla="*/ 1310544 w 2587761"/>
                    <a:gd name="connsiteY8" fmla="*/ 1556473 h 1596205"/>
                    <a:gd name="connsiteX9" fmla="*/ 1081944 w 2587761"/>
                    <a:gd name="connsiteY9" fmla="*/ 1518373 h 1596205"/>
                    <a:gd name="connsiteX10" fmla="*/ 834294 w 2587761"/>
                    <a:gd name="connsiteY10" fmla="*/ 1517539 h 1596205"/>
                    <a:gd name="connsiteX11" fmla="*/ 231044 w 2587761"/>
                    <a:gd name="connsiteY11" fmla="*/ 1270723 h 1596205"/>
                    <a:gd name="connsiteX12" fmla="*/ 104044 w 2587761"/>
                    <a:gd name="connsiteY12" fmla="*/ 908773 h 1596205"/>
                    <a:gd name="connsiteX13" fmla="*/ 21495 w 2587761"/>
                    <a:gd name="connsiteY13" fmla="*/ 908774 h 1596205"/>
                    <a:gd name="connsiteX14" fmla="*/ 554894 w 2587761"/>
                    <a:gd name="connsiteY14" fmla="*/ 83273 h 1596205"/>
                    <a:gd name="connsiteX15" fmla="*/ 516794 w 2587761"/>
                    <a:gd name="connsiteY15" fmla="*/ 26123 h 1596205"/>
                    <a:gd name="connsiteX0" fmla="*/ 516794 w 2587761"/>
                    <a:gd name="connsiteY0" fmla="*/ 26123 h 1596205"/>
                    <a:gd name="connsiteX1" fmla="*/ 2097944 w 2587761"/>
                    <a:gd name="connsiteY1" fmla="*/ 19773 h 1596205"/>
                    <a:gd name="connsiteX2" fmla="*/ 2040794 w 2587761"/>
                    <a:gd name="connsiteY2" fmla="*/ 83273 h 1596205"/>
                    <a:gd name="connsiteX3" fmla="*/ 2586894 w 2587761"/>
                    <a:gd name="connsiteY3" fmla="*/ 908773 h 1596205"/>
                    <a:gd name="connsiteX4" fmla="*/ 2491644 w 2587761"/>
                    <a:gd name="connsiteY4" fmla="*/ 908773 h 1596205"/>
                    <a:gd name="connsiteX5" fmla="*/ 2478944 w 2587761"/>
                    <a:gd name="connsiteY5" fmla="*/ 1296123 h 1596205"/>
                    <a:gd name="connsiteX6" fmla="*/ 2364644 w 2587761"/>
                    <a:gd name="connsiteY6" fmla="*/ 1283423 h 1596205"/>
                    <a:gd name="connsiteX7" fmla="*/ 1793144 w 2587761"/>
                    <a:gd name="connsiteY7" fmla="*/ 1530239 h 1596205"/>
                    <a:gd name="connsiteX8" fmla="*/ 1310544 w 2587761"/>
                    <a:gd name="connsiteY8" fmla="*/ 1556473 h 1596205"/>
                    <a:gd name="connsiteX9" fmla="*/ 1081944 w 2587761"/>
                    <a:gd name="connsiteY9" fmla="*/ 1518373 h 1596205"/>
                    <a:gd name="connsiteX10" fmla="*/ 834294 w 2587761"/>
                    <a:gd name="connsiteY10" fmla="*/ 1517539 h 1596205"/>
                    <a:gd name="connsiteX11" fmla="*/ 231044 w 2587761"/>
                    <a:gd name="connsiteY11" fmla="*/ 1270723 h 1596205"/>
                    <a:gd name="connsiteX12" fmla="*/ 104044 w 2587761"/>
                    <a:gd name="connsiteY12" fmla="*/ 908773 h 1596205"/>
                    <a:gd name="connsiteX13" fmla="*/ 21495 w 2587761"/>
                    <a:gd name="connsiteY13" fmla="*/ 908774 h 1596205"/>
                    <a:gd name="connsiteX14" fmla="*/ 554894 w 2587761"/>
                    <a:gd name="connsiteY14" fmla="*/ 83273 h 1596205"/>
                    <a:gd name="connsiteX15" fmla="*/ 516794 w 2587761"/>
                    <a:gd name="connsiteY15" fmla="*/ 26123 h 1596205"/>
                    <a:gd name="connsiteX0" fmla="*/ 516794 w 2587761"/>
                    <a:gd name="connsiteY0" fmla="*/ 26123 h 1597888"/>
                    <a:gd name="connsiteX1" fmla="*/ 2097944 w 2587761"/>
                    <a:gd name="connsiteY1" fmla="*/ 19773 h 1597888"/>
                    <a:gd name="connsiteX2" fmla="*/ 2040794 w 2587761"/>
                    <a:gd name="connsiteY2" fmla="*/ 83273 h 1597888"/>
                    <a:gd name="connsiteX3" fmla="*/ 2586894 w 2587761"/>
                    <a:gd name="connsiteY3" fmla="*/ 908773 h 1597888"/>
                    <a:gd name="connsiteX4" fmla="*/ 2491644 w 2587761"/>
                    <a:gd name="connsiteY4" fmla="*/ 908773 h 1597888"/>
                    <a:gd name="connsiteX5" fmla="*/ 2478944 w 2587761"/>
                    <a:gd name="connsiteY5" fmla="*/ 1296123 h 1597888"/>
                    <a:gd name="connsiteX6" fmla="*/ 2364644 w 2587761"/>
                    <a:gd name="connsiteY6" fmla="*/ 1283423 h 1597888"/>
                    <a:gd name="connsiteX7" fmla="*/ 1793144 w 2587761"/>
                    <a:gd name="connsiteY7" fmla="*/ 1530239 h 1597888"/>
                    <a:gd name="connsiteX8" fmla="*/ 1310544 w 2587761"/>
                    <a:gd name="connsiteY8" fmla="*/ 1556473 h 1597888"/>
                    <a:gd name="connsiteX9" fmla="*/ 1081944 w 2587761"/>
                    <a:gd name="connsiteY9" fmla="*/ 1518373 h 1597888"/>
                    <a:gd name="connsiteX10" fmla="*/ 834294 w 2587761"/>
                    <a:gd name="connsiteY10" fmla="*/ 1517539 h 1597888"/>
                    <a:gd name="connsiteX11" fmla="*/ 231044 w 2587761"/>
                    <a:gd name="connsiteY11" fmla="*/ 1270723 h 1597888"/>
                    <a:gd name="connsiteX12" fmla="*/ 104044 w 2587761"/>
                    <a:gd name="connsiteY12" fmla="*/ 908773 h 1597888"/>
                    <a:gd name="connsiteX13" fmla="*/ 21495 w 2587761"/>
                    <a:gd name="connsiteY13" fmla="*/ 908774 h 1597888"/>
                    <a:gd name="connsiteX14" fmla="*/ 554894 w 2587761"/>
                    <a:gd name="connsiteY14" fmla="*/ 83273 h 1597888"/>
                    <a:gd name="connsiteX15" fmla="*/ 516794 w 2587761"/>
                    <a:gd name="connsiteY15" fmla="*/ 26123 h 1597888"/>
                    <a:gd name="connsiteX0" fmla="*/ 516794 w 2587761"/>
                    <a:gd name="connsiteY0" fmla="*/ 26123 h 1597888"/>
                    <a:gd name="connsiteX1" fmla="*/ 2097944 w 2587761"/>
                    <a:gd name="connsiteY1" fmla="*/ 19773 h 1597888"/>
                    <a:gd name="connsiteX2" fmla="*/ 2040794 w 2587761"/>
                    <a:gd name="connsiteY2" fmla="*/ 83273 h 1597888"/>
                    <a:gd name="connsiteX3" fmla="*/ 2586894 w 2587761"/>
                    <a:gd name="connsiteY3" fmla="*/ 908773 h 1597888"/>
                    <a:gd name="connsiteX4" fmla="*/ 2491644 w 2587761"/>
                    <a:gd name="connsiteY4" fmla="*/ 908773 h 1597888"/>
                    <a:gd name="connsiteX5" fmla="*/ 2478944 w 2587761"/>
                    <a:gd name="connsiteY5" fmla="*/ 1296123 h 1597888"/>
                    <a:gd name="connsiteX6" fmla="*/ 2364644 w 2587761"/>
                    <a:gd name="connsiteY6" fmla="*/ 1283423 h 1597888"/>
                    <a:gd name="connsiteX7" fmla="*/ 1793144 w 2587761"/>
                    <a:gd name="connsiteY7" fmla="*/ 1530239 h 1597888"/>
                    <a:gd name="connsiteX8" fmla="*/ 1526445 w 2587761"/>
                    <a:gd name="connsiteY8" fmla="*/ 1550122 h 1597888"/>
                    <a:gd name="connsiteX9" fmla="*/ 1310544 w 2587761"/>
                    <a:gd name="connsiteY9" fmla="*/ 1556473 h 1597888"/>
                    <a:gd name="connsiteX10" fmla="*/ 1081944 w 2587761"/>
                    <a:gd name="connsiteY10" fmla="*/ 1518373 h 1597888"/>
                    <a:gd name="connsiteX11" fmla="*/ 834294 w 2587761"/>
                    <a:gd name="connsiteY11" fmla="*/ 1517539 h 1597888"/>
                    <a:gd name="connsiteX12" fmla="*/ 231044 w 2587761"/>
                    <a:gd name="connsiteY12" fmla="*/ 1270723 h 1597888"/>
                    <a:gd name="connsiteX13" fmla="*/ 104044 w 2587761"/>
                    <a:gd name="connsiteY13" fmla="*/ 908773 h 1597888"/>
                    <a:gd name="connsiteX14" fmla="*/ 21495 w 2587761"/>
                    <a:gd name="connsiteY14" fmla="*/ 908774 h 1597888"/>
                    <a:gd name="connsiteX15" fmla="*/ 554894 w 2587761"/>
                    <a:gd name="connsiteY15" fmla="*/ 83273 h 1597888"/>
                    <a:gd name="connsiteX16" fmla="*/ 516794 w 2587761"/>
                    <a:gd name="connsiteY16" fmla="*/ 26123 h 1597888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354193 h 1928790"/>
                    <a:gd name="connsiteX1" fmla="*/ 2097944 w 2587761"/>
                    <a:gd name="connsiteY1" fmla="*/ 347843 h 1928790"/>
                    <a:gd name="connsiteX2" fmla="*/ 2040794 w 2587761"/>
                    <a:gd name="connsiteY2" fmla="*/ 411343 h 1928790"/>
                    <a:gd name="connsiteX3" fmla="*/ 2586894 w 2587761"/>
                    <a:gd name="connsiteY3" fmla="*/ 1236843 h 1928790"/>
                    <a:gd name="connsiteX4" fmla="*/ 2491644 w 2587761"/>
                    <a:gd name="connsiteY4" fmla="*/ 1236843 h 1928790"/>
                    <a:gd name="connsiteX5" fmla="*/ 2478944 w 2587761"/>
                    <a:gd name="connsiteY5" fmla="*/ 1624193 h 1928790"/>
                    <a:gd name="connsiteX6" fmla="*/ 2364644 w 2587761"/>
                    <a:gd name="connsiteY6" fmla="*/ 1611493 h 1928790"/>
                    <a:gd name="connsiteX7" fmla="*/ 1793144 w 2587761"/>
                    <a:gd name="connsiteY7" fmla="*/ 1858309 h 1928790"/>
                    <a:gd name="connsiteX8" fmla="*/ 1526445 w 2587761"/>
                    <a:gd name="connsiteY8" fmla="*/ 1878192 h 1928790"/>
                    <a:gd name="connsiteX9" fmla="*/ 1310544 w 2587761"/>
                    <a:gd name="connsiteY9" fmla="*/ 1884543 h 1928790"/>
                    <a:gd name="connsiteX10" fmla="*/ 1081944 w 2587761"/>
                    <a:gd name="connsiteY10" fmla="*/ 1846443 h 1928790"/>
                    <a:gd name="connsiteX11" fmla="*/ 834294 w 2587761"/>
                    <a:gd name="connsiteY11" fmla="*/ 1845609 h 1928790"/>
                    <a:gd name="connsiteX12" fmla="*/ 231044 w 2587761"/>
                    <a:gd name="connsiteY12" fmla="*/ 1598793 h 1928790"/>
                    <a:gd name="connsiteX13" fmla="*/ 104044 w 2587761"/>
                    <a:gd name="connsiteY13" fmla="*/ 1236843 h 1928790"/>
                    <a:gd name="connsiteX14" fmla="*/ 21495 w 2587761"/>
                    <a:gd name="connsiteY14" fmla="*/ 1236844 h 1928790"/>
                    <a:gd name="connsiteX15" fmla="*/ 554894 w 2587761"/>
                    <a:gd name="connsiteY15" fmla="*/ 411343 h 1928790"/>
                    <a:gd name="connsiteX16" fmla="*/ 516794 w 2587761"/>
                    <a:gd name="connsiteY16" fmla="*/ 354193 h 1928790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98607 h 2073204"/>
                    <a:gd name="connsiteX1" fmla="*/ 2097944 w 2587761"/>
                    <a:gd name="connsiteY1" fmla="*/ 492257 h 2073204"/>
                    <a:gd name="connsiteX2" fmla="*/ 2040794 w 2587761"/>
                    <a:gd name="connsiteY2" fmla="*/ 555757 h 2073204"/>
                    <a:gd name="connsiteX3" fmla="*/ 2586894 w 2587761"/>
                    <a:gd name="connsiteY3" fmla="*/ 1381257 h 2073204"/>
                    <a:gd name="connsiteX4" fmla="*/ 2491644 w 2587761"/>
                    <a:gd name="connsiteY4" fmla="*/ 1381257 h 2073204"/>
                    <a:gd name="connsiteX5" fmla="*/ 2478944 w 2587761"/>
                    <a:gd name="connsiteY5" fmla="*/ 1768607 h 2073204"/>
                    <a:gd name="connsiteX6" fmla="*/ 2364644 w 2587761"/>
                    <a:gd name="connsiteY6" fmla="*/ 1755907 h 2073204"/>
                    <a:gd name="connsiteX7" fmla="*/ 1793144 w 2587761"/>
                    <a:gd name="connsiteY7" fmla="*/ 2002723 h 2073204"/>
                    <a:gd name="connsiteX8" fmla="*/ 1526445 w 2587761"/>
                    <a:gd name="connsiteY8" fmla="*/ 2022606 h 2073204"/>
                    <a:gd name="connsiteX9" fmla="*/ 1310544 w 2587761"/>
                    <a:gd name="connsiteY9" fmla="*/ 2028957 h 2073204"/>
                    <a:gd name="connsiteX10" fmla="*/ 1081944 w 2587761"/>
                    <a:gd name="connsiteY10" fmla="*/ 1990857 h 2073204"/>
                    <a:gd name="connsiteX11" fmla="*/ 834294 w 2587761"/>
                    <a:gd name="connsiteY11" fmla="*/ 1990023 h 2073204"/>
                    <a:gd name="connsiteX12" fmla="*/ 231044 w 2587761"/>
                    <a:gd name="connsiteY12" fmla="*/ 1743207 h 2073204"/>
                    <a:gd name="connsiteX13" fmla="*/ 104044 w 2587761"/>
                    <a:gd name="connsiteY13" fmla="*/ 1381257 h 2073204"/>
                    <a:gd name="connsiteX14" fmla="*/ 21495 w 2587761"/>
                    <a:gd name="connsiteY14" fmla="*/ 1381258 h 2073204"/>
                    <a:gd name="connsiteX15" fmla="*/ 554894 w 2587761"/>
                    <a:gd name="connsiteY15" fmla="*/ 555757 h 2073204"/>
                    <a:gd name="connsiteX16" fmla="*/ 516794 w 2587761"/>
                    <a:gd name="connsiteY16" fmla="*/ 498607 h 2073204"/>
                    <a:gd name="connsiteX0" fmla="*/ 516794 w 2587761"/>
                    <a:gd name="connsiteY0" fmla="*/ 417526 h 1992123"/>
                    <a:gd name="connsiteX1" fmla="*/ 2097944 w 2587761"/>
                    <a:gd name="connsiteY1" fmla="*/ 411176 h 1992123"/>
                    <a:gd name="connsiteX2" fmla="*/ 2040794 w 2587761"/>
                    <a:gd name="connsiteY2" fmla="*/ 474676 h 1992123"/>
                    <a:gd name="connsiteX3" fmla="*/ 2586894 w 2587761"/>
                    <a:gd name="connsiteY3" fmla="*/ 1300176 h 1992123"/>
                    <a:gd name="connsiteX4" fmla="*/ 2491644 w 2587761"/>
                    <a:gd name="connsiteY4" fmla="*/ 1300176 h 1992123"/>
                    <a:gd name="connsiteX5" fmla="*/ 2478944 w 2587761"/>
                    <a:gd name="connsiteY5" fmla="*/ 1687526 h 1992123"/>
                    <a:gd name="connsiteX6" fmla="*/ 2364644 w 2587761"/>
                    <a:gd name="connsiteY6" fmla="*/ 1674826 h 1992123"/>
                    <a:gd name="connsiteX7" fmla="*/ 1793144 w 2587761"/>
                    <a:gd name="connsiteY7" fmla="*/ 1921642 h 1992123"/>
                    <a:gd name="connsiteX8" fmla="*/ 1526445 w 2587761"/>
                    <a:gd name="connsiteY8" fmla="*/ 1941525 h 1992123"/>
                    <a:gd name="connsiteX9" fmla="*/ 1310544 w 2587761"/>
                    <a:gd name="connsiteY9" fmla="*/ 1947876 h 1992123"/>
                    <a:gd name="connsiteX10" fmla="*/ 1081944 w 2587761"/>
                    <a:gd name="connsiteY10" fmla="*/ 1909776 h 1992123"/>
                    <a:gd name="connsiteX11" fmla="*/ 834294 w 2587761"/>
                    <a:gd name="connsiteY11" fmla="*/ 1908942 h 1992123"/>
                    <a:gd name="connsiteX12" fmla="*/ 231044 w 2587761"/>
                    <a:gd name="connsiteY12" fmla="*/ 1662126 h 1992123"/>
                    <a:gd name="connsiteX13" fmla="*/ 104044 w 2587761"/>
                    <a:gd name="connsiteY13" fmla="*/ 1300176 h 1992123"/>
                    <a:gd name="connsiteX14" fmla="*/ 21495 w 2587761"/>
                    <a:gd name="connsiteY14" fmla="*/ 1300177 h 1992123"/>
                    <a:gd name="connsiteX15" fmla="*/ 554894 w 2587761"/>
                    <a:gd name="connsiteY15" fmla="*/ 474676 h 1992123"/>
                    <a:gd name="connsiteX16" fmla="*/ 516794 w 2587761"/>
                    <a:gd name="connsiteY16" fmla="*/ 417526 h 1992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87761" h="1992123">
                      <a:moveTo>
                        <a:pt x="516794" y="417526"/>
                      </a:moveTo>
                      <a:cubicBezTo>
                        <a:pt x="783494" y="212209"/>
                        <a:pt x="1221644" y="-405857"/>
                        <a:pt x="2097944" y="411176"/>
                      </a:cubicBezTo>
                      <a:cubicBezTo>
                        <a:pt x="2114877" y="430226"/>
                        <a:pt x="1997402" y="421759"/>
                        <a:pt x="2040794" y="474676"/>
                      </a:cubicBezTo>
                      <a:cubicBezTo>
                        <a:pt x="2115936" y="699043"/>
                        <a:pt x="2611236" y="1153068"/>
                        <a:pt x="2586894" y="1300176"/>
                      </a:cubicBezTo>
                      <a:cubicBezTo>
                        <a:pt x="2561494" y="1323459"/>
                        <a:pt x="2517044" y="1276893"/>
                        <a:pt x="2491644" y="1300176"/>
                      </a:cubicBezTo>
                      <a:cubicBezTo>
                        <a:pt x="2563611" y="1365793"/>
                        <a:pt x="2502227" y="1660009"/>
                        <a:pt x="2478944" y="1687526"/>
                      </a:cubicBezTo>
                      <a:cubicBezTo>
                        <a:pt x="2402744" y="1704459"/>
                        <a:pt x="2440844" y="1657893"/>
                        <a:pt x="2364644" y="1674826"/>
                      </a:cubicBezTo>
                      <a:cubicBezTo>
                        <a:pt x="2307494" y="1757098"/>
                        <a:pt x="2123344" y="1896520"/>
                        <a:pt x="1793144" y="1921642"/>
                      </a:cubicBezTo>
                      <a:cubicBezTo>
                        <a:pt x="1861936" y="2038058"/>
                        <a:pt x="1606878" y="1937153"/>
                        <a:pt x="1526445" y="1941525"/>
                      </a:cubicBezTo>
                      <a:cubicBezTo>
                        <a:pt x="1509512" y="2047497"/>
                        <a:pt x="1389919" y="1955284"/>
                        <a:pt x="1310544" y="1947876"/>
                      </a:cubicBezTo>
                      <a:cubicBezTo>
                        <a:pt x="1124277" y="2021040"/>
                        <a:pt x="1027969" y="1990348"/>
                        <a:pt x="1081944" y="1909776"/>
                      </a:cubicBezTo>
                      <a:cubicBezTo>
                        <a:pt x="862869" y="2045104"/>
                        <a:pt x="733752" y="1976675"/>
                        <a:pt x="834294" y="1908942"/>
                      </a:cubicBezTo>
                      <a:cubicBezTo>
                        <a:pt x="641677" y="1951553"/>
                        <a:pt x="252211" y="1771915"/>
                        <a:pt x="231044" y="1662126"/>
                      </a:cubicBezTo>
                      <a:cubicBezTo>
                        <a:pt x="32077" y="1820876"/>
                        <a:pt x="74411" y="1414476"/>
                        <a:pt x="104044" y="1300176"/>
                      </a:cubicBezTo>
                      <a:cubicBezTo>
                        <a:pt x="91344" y="1225035"/>
                        <a:pt x="-53647" y="1437760"/>
                        <a:pt x="21495" y="1300177"/>
                      </a:cubicBezTo>
                      <a:cubicBezTo>
                        <a:pt x="-11313" y="1118144"/>
                        <a:pt x="507269" y="708568"/>
                        <a:pt x="554894" y="474676"/>
                      </a:cubicBezTo>
                      <a:lnTo>
                        <a:pt x="516794" y="417526"/>
                      </a:ln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E93E8132-90C1-42B8-98C1-6BD802A3E148}"/>
                    </a:ext>
                  </a:extLst>
                </p:cNvPr>
                <p:cNvSpPr/>
                <p:nvPr/>
              </p:nvSpPr>
              <p:spPr>
                <a:xfrm>
                  <a:off x="4788291" y="1588233"/>
                  <a:ext cx="298059" cy="3146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5CD8B41A-815A-4A01-8618-ACBCB6C9C09A}"/>
                    </a:ext>
                  </a:extLst>
                </p:cNvPr>
                <p:cNvSpPr/>
                <p:nvPr/>
              </p:nvSpPr>
              <p:spPr>
                <a:xfrm>
                  <a:off x="4869995" y="1619923"/>
                  <a:ext cx="134649" cy="1029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">
                  <a:extLst>
                    <a:ext uri="{FF2B5EF4-FFF2-40B4-BE49-F238E27FC236}">
                      <a16:creationId xmlns:a16="http://schemas.microsoft.com/office/drawing/2014/main" id="{4097E757-2A54-489B-BF31-5207492B0CEE}"/>
                    </a:ext>
                  </a:extLst>
                </p:cNvPr>
                <p:cNvSpPr/>
                <p:nvPr/>
              </p:nvSpPr>
              <p:spPr>
                <a:xfrm>
                  <a:off x="5095541" y="1834014"/>
                  <a:ext cx="613108" cy="552283"/>
                </a:xfrm>
                <a:custGeom>
                  <a:avLst/>
                  <a:gdLst>
                    <a:gd name="connsiteX0" fmla="*/ 0 w 622300"/>
                    <a:gd name="connsiteY0" fmla="*/ 289494 h 578987"/>
                    <a:gd name="connsiteX1" fmla="*/ 311150 w 622300"/>
                    <a:gd name="connsiteY1" fmla="*/ 0 h 578987"/>
                    <a:gd name="connsiteX2" fmla="*/ 622300 w 622300"/>
                    <a:gd name="connsiteY2" fmla="*/ 289494 h 578987"/>
                    <a:gd name="connsiteX3" fmla="*/ 311150 w 622300"/>
                    <a:gd name="connsiteY3" fmla="*/ 578988 h 578987"/>
                    <a:gd name="connsiteX4" fmla="*/ 0 w 622300"/>
                    <a:gd name="connsiteY4" fmla="*/ 289494 h 578987"/>
                    <a:gd name="connsiteX0" fmla="*/ 0 w 622300"/>
                    <a:gd name="connsiteY0" fmla="*/ 289494 h 325680"/>
                    <a:gd name="connsiteX1" fmla="*/ 311150 w 622300"/>
                    <a:gd name="connsiteY1" fmla="*/ 0 h 325680"/>
                    <a:gd name="connsiteX2" fmla="*/ 622300 w 622300"/>
                    <a:gd name="connsiteY2" fmla="*/ 289494 h 325680"/>
                    <a:gd name="connsiteX3" fmla="*/ 0 w 622300"/>
                    <a:gd name="connsiteY3" fmla="*/ 289494 h 325680"/>
                    <a:gd name="connsiteX0" fmla="*/ 6781 w 629081"/>
                    <a:gd name="connsiteY0" fmla="*/ 290804 h 429999"/>
                    <a:gd name="connsiteX1" fmla="*/ 317931 w 629081"/>
                    <a:gd name="connsiteY1" fmla="*/ 1310 h 429999"/>
                    <a:gd name="connsiteX2" fmla="*/ 629081 w 629081"/>
                    <a:gd name="connsiteY2" fmla="*/ 417804 h 429999"/>
                    <a:gd name="connsiteX3" fmla="*/ 6781 w 629081"/>
                    <a:gd name="connsiteY3" fmla="*/ 290804 h 429999"/>
                    <a:gd name="connsiteX0" fmla="*/ 7161 w 610411"/>
                    <a:gd name="connsiteY0" fmla="*/ 416494 h 460969"/>
                    <a:gd name="connsiteX1" fmla="*/ 299261 w 610411"/>
                    <a:gd name="connsiteY1" fmla="*/ 0 h 460969"/>
                    <a:gd name="connsiteX2" fmla="*/ 610411 w 610411"/>
                    <a:gd name="connsiteY2" fmla="*/ 416494 h 460969"/>
                    <a:gd name="connsiteX3" fmla="*/ 7161 w 610411"/>
                    <a:gd name="connsiteY3" fmla="*/ 416494 h 460969"/>
                    <a:gd name="connsiteX0" fmla="*/ 9858 w 613108"/>
                    <a:gd name="connsiteY0" fmla="*/ 416494 h 460969"/>
                    <a:gd name="connsiteX1" fmla="*/ 301958 w 613108"/>
                    <a:gd name="connsiteY1" fmla="*/ 0 h 460969"/>
                    <a:gd name="connsiteX2" fmla="*/ 613108 w 613108"/>
                    <a:gd name="connsiteY2" fmla="*/ 416494 h 460969"/>
                    <a:gd name="connsiteX3" fmla="*/ 9858 w 613108"/>
                    <a:gd name="connsiteY3" fmla="*/ 416494 h 460969"/>
                    <a:gd name="connsiteX0" fmla="*/ 9858 w 613108"/>
                    <a:gd name="connsiteY0" fmla="*/ 416494 h 528698"/>
                    <a:gd name="connsiteX1" fmla="*/ 301958 w 613108"/>
                    <a:gd name="connsiteY1" fmla="*/ 0 h 528698"/>
                    <a:gd name="connsiteX2" fmla="*/ 613108 w 613108"/>
                    <a:gd name="connsiteY2" fmla="*/ 416494 h 528698"/>
                    <a:gd name="connsiteX3" fmla="*/ 9858 w 613108"/>
                    <a:gd name="connsiteY3" fmla="*/ 416494 h 528698"/>
                    <a:gd name="connsiteX0" fmla="*/ 9858 w 613108"/>
                    <a:gd name="connsiteY0" fmla="*/ 416494 h 552283"/>
                    <a:gd name="connsiteX1" fmla="*/ 301958 w 613108"/>
                    <a:gd name="connsiteY1" fmla="*/ 0 h 552283"/>
                    <a:gd name="connsiteX2" fmla="*/ 613108 w 613108"/>
                    <a:gd name="connsiteY2" fmla="*/ 416494 h 552283"/>
                    <a:gd name="connsiteX3" fmla="*/ 9858 w 613108"/>
                    <a:gd name="connsiteY3" fmla="*/ 416494 h 552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108" h="552283">
                      <a:moveTo>
                        <a:pt x="9858" y="416494"/>
                      </a:moveTo>
                      <a:cubicBezTo>
                        <a:pt x="-42000" y="270878"/>
                        <a:pt x="118866" y="0"/>
                        <a:pt x="301958" y="0"/>
                      </a:cubicBezTo>
                      <a:cubicBezTo>
                        <a:pt x="485050" y="0"/>
                        <a:pt x="613108" y="256611"/>
                        <a:pt x="613108" y="416494"/>
                      </a:cubicBezTo>
                      <a:cubicBezTo>
                        <a:pt x="434250" y="629843"/>
                        <a:pt x="61716" y="562110"/>
                        <a:pt x="9858" y="416494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59EEFD6C-86C0-4CE0-BD74-C6E226CD9F7A}"/>
                    </a:ext>
                  </a:extLst>
                </p:cNvPr>
                <p:cNvSpPr/>
                <p:nvPr/>
              </p:nvSpPr>
              <p:spPr>
                <a:xfrm rot="2633546">
                  <a:off x="5191165" y="2157466"/>
                  <a:ext cx="136485" cy="1043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D6932869-F648-4EA1-917D-408F668CB3DC}"/>
                    </a:ext>
                  </a:extLst>
                </p:cNvPr>
                <p:cNvSpPr/>
                <p:nvPr/>
              </p:nvSpPr>
              <p:spPr>
                <a:xfrm rot="18860028">
                  <a:off x="5460854" y="2142651"/>
                  <a:ext cx="136485" cy="1043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86F09CF3-3EFE-4C1A-8122-71ABC42632F5}"/>
                    </a:ext>
                  </a:extLst>
                </p:cNvPr>
                <p:cNvSpPr/>
                <p:nvPr/>
              </p:nvSpPr>
              <p:spPr>
                <a:xfrm>
                  <a:off x="5635487" y="1550734"/>
                  <a:ext cx="298059" cy="3146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C42EF3EA-F094-441A-B4B8-2663D38DAAB1}"/>
                    </a:ext>
                  </a:extLst>
                </p:cNvPr>
                <p:cNvSpPr/>
                <p:nvPr/>
              </p:nvSpPr>
              <p:spPr>
                <a:xfrm>
                  <a:off x="5717191" y="1582424"/>
                  <a:ext cx="134649" cy="1029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9E3182EC-89F0-4AD8-AE7A-637CABC23E20}"/>
                    </a:ext>
                  </a:extLst>
                </p:cNvPr>
                <p:cNvSpPr/>
                <p:nvPr/>
              </p:nvSpPr>
              <p:spPr>
                <a:xfrm flipH="1">
                  <a:off x="5470953" y="2188563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26">
                  <a:extLst>
                    <a:ext uri="{FF2B5EF4-FFF2-40B4-BE49-F238E27FC236}">
                      <a16:creationId xmlns:a16="http://schemas.microsoft.com/office/drawing/2014/main" id="{17FD9721-CB87-44D8-A40C-F7794AB316AA}"/>
                    </a:ext>
                  </a:extLst>
                </p:cNvPr>
                <p:cNvSpPr/>
                <p:nvPr/>
              </p:nvSpPr>
              <p:spPr>
                <a:xfrm>
                  <a:off x="6534254" y="3614292"/>
                  <a:ext cx="971643" cy="1453008"/>
                </a:xfrm>
                <a:custGeom>
                  <a:avLst/>
                  <a:gdLst>
                    <a:gd name="connsiteX0" fmla="*/ 0 w 171727"/>
                    <a:gd name="connsiteY0" fmla="*/ 0 h 346602"/>
                    <a:gd name="connsiteX1" fmla="*/ 171727 w 171727"/>
                    <a:gd name="connsiteY1" fmla="*/ 0 h 346602"/>
                    <a:gd name="connsiteX2" fmla="*/ 171727 w 171727"/>
                    <a:gd name="connsiteY2" fmla="*/ 346602 h 346602"/>
                    <a:gd name="connsiteX3" fmla="*/ 0 w 171727"/>
                    <a:gd name="connsiteY3" fmla="*/ 346602 h 346602"/>
                    <a:gd name="connsiteX4" fmla="*/ 0 w 171727"/>
                    <a:gd name="connsiteY4" fmla="*/ 0 h 346602"/>
                    <a:gd name="connsiteX0" fmla="*/ 0 w 305077"/>
                    <a:gd name="connsiteY0" fmla="*/ 107950 h 454552"/>
                    <a:gd name="connsiteX1" fmla="*/ 305077 w 305077"/>
                    <a:gd name="connsiteY1" fmla="*/ 0 h 454552"/>
                    <a:gd name="connsiteX2" fmla="*/ 171727 w 305077"/>
                    <a:gd name="connsiteY2" fmla="*/ 454552 h 454552"/>
                    <a:gd name="connsiteX3" fmla="*/ 0 w 305077"/>
                    <a:gd name="connsiteY3" fmla="*/ 454552 h 454552"/>
                    <a:gd name="connsiteX4" fmla="*/ 0 w 305077"/>
                    <a:gd name="connsiteY4" fmla="*/ 107950 h 454552"/>
                    <a:gd name="connsiteX0" fmla="*/ 0 w 305077"/>
                    <a:gd name="connsiteY0" fmla="*/ 107950 h 511702"/>
                    <a:gd name="connsiteX1" fmla="*/ 305077 w 305077"/>
                    <a:gd name="connsiteY1" fmla="*/ 0 h 511702"/>
                    <a:gd name="connsiteX2" fmla="*/ 273327 w 305077"/>
                    <a:gd name="connsiteY2" fmla="*/ 511702 h 511702"/>
                    <a:gd name="connsiteX3" fmla="*/ 0 w 305077"/>
                    <a:gd name="connsiteY3" fmla="*/ 454552 h 511702"/>
                    <a:gd name="connsiteX4" fmla="*/ 0 w 305077"/>
                    <a:gd name="connsiteY4" fmla="*/ 107950 h 511702"/>
                    <a:gd name="connsiteX0" fmla="*/ 0 w 305077"/>
                    <a:gd name="connsiteY0" fmla="*/ 107950 h 541519"/>
                    <a:gd name="connsiteX1" fmla="*/ 305077 w 305077"/>
                    <a:gd name="connsiteY1" fmla="*/ 0 h 541519"/>
                    <a:gd name="connsiteX2" fmla="*/ 273327 w 305077"/>
                    <a:gd name="connsiteY2" fmla="*/ 511702 h 541519"/>
                    <a:gd name="connsiteX3" fmla="*/ 135554 w 305077"/>
                    <a:gd name="connsiteY3" fmla="*/ 539750 h 541519"/>
                    <a:gd name="connsiteX4" fmla="*/ 0 w 305077"/>
                    <a:gd name="connsiteY4" fmla="*/ 454552 h 541519"/>
                    <a:gd name="connsiteX5" fmla="*/ 0 w 305077"/>
                    <a:gd name="connsiteY5" fmla="*/ 107950 h 541519"/>
                    <a:gd name="connsiteX0" fmla="*/ 19050 w 324127"/>
                    <a:gd name="connsiteY0" fmla="*/ 107950 h 541519"/>
                    <a:gd name="connsiteX1" fmla="*/ 324127 w 324127"/>
                    <a:gd name="connsiteY1" fmla="*/ 0 h 541519"/>
                    <a:gd name="connsiteX2" fmla="*/ 292377 w 324127"/>
                    <a:gd name="connsiteY2" fmla="*/ 511702 h 541519"/>
                    <a:gd name="connsiteX3" fmla="*/ 154604 w 324127"/>
                    <a:gd name="connsiteY3" fmla="*/ 539750 h 541519"/>
                    <a:gd name="connsiteX4" fmla="*/ 0 w 324127"/>
                    <a:gd name="connsiteY4" fmla="*/ 492652 h 541519"/>
                    <a:gd name="connsiteX5" fmla="*/ 19050 w 324127"/>
                    <a:gd name="connsiteY5" fmla="*/ 107950 h 541519"/>
                    <a:gd name="connsiteX0" fmla="*/ 38100 w 324127"/>
                    <a:gd name="connsiteY0" fmla="*/ 0 h 573269"/>
                    <a:gd name="connsiteX1" fmla="*/ 324127 w 324127"/>
                    <a:gd name="connsiteY1" fmla="*/ 31750 h 573269"/>
                    <a:gd name="connsiteX2" fmla="*/ 292377 w 324127"/>
                    <a:gd name="connsiteY2" fmla="*/ 543452 h 573269"/>
                    <a:gd name="connsiteX3" fmla="*/ 154604 w 324127"/>
                    <a:gd name="connsiteY3" fmla="*/ 571500 h 573269"/>
                    <a:gd name="connsiteX4" fmla="*/ 0 w 324127"/>
                    <a:gd name="connsiteY4" fmla="*/ 524402 h 573269"/>
                    <a:gd name="connsiteX5" fmla="*/ 38100 w 324127"/>
                    <a:gd name="connsiteY5" fmla="*/ 0 h 573269"/>
                    <a:gd name="connsiteX0" fmla="*/ 84051 w 370078"/>
                    <a:gd name="connsiteY0" fmla="*/ 0 h 573269"/>
                    <a:gd name="connsiteX1" fmla="*/ 370078 w 370078"/>
                    <a:gd name="connsiteY1" fmla="*/ 31750 h 573269"/>
                    <a:gd name="connsiteX2" fmla="*/ 338328 w 370078"/>
                    <a:gd name="connsiteY2" fmla="*/ 543452 h 573269"/>
                    <a:gd name="connsiteX3" fmla="*/ 200555 w 370078"/>
                    <a:gd name="connsiteY3" fmla="*/ 571500 h 573269"/>
                    <a:gd name="connsiteX4" fmla="*/ 45951 w 370078"/>
                    <a:gd name="connsiteY4" fmla="*/ 524402 h 573269"/>
                    <a:gd name="connsiteX5" fmla="*/ 84051 w 370078"/>
                    <a:gd name="connsiteY5" fmla="*/ 0 h 573269"/>
                    <a:gd name="connsiteX0" fmla="*/ 96972 w 382999"/>
                    <a:gd name="connsiteY0" fmla="*/ 0 h 573269"/>
                    <a:gd name="connsiteX1" fmla="*/ 382999 w 382999"/>
                    <a:gd name="connsiteY1" fmla="*/ 31750 h 573269"/>
                    <a:gd name="connsiteX2" fmla="*/ 351249 w 382999"/>
                    <a:gd name="connsiteY2" fmla="*/ 543452 h 573269"/>
                    <a:gd name="connsiteX3" fmla="*/ 213476 w 382999"/>
                    <a:gd name="connsiteY3" fmla="*/ 571500 h 573269"/>
                    <a:gd name="connsiteX4" fmla="*/ 58872 w 382999"/>
                    <a:gd name="connsiteY4" fmla="*/ 524402 h 573269"/>
                    <a:gd name="connsiteX5" fmla="*/ 96972 w 382999"/>
                    <a:gd name="connsiteY5" fmla="*/ 0 h 573269"/>
                    <a:gd name="connsiteX0" fmla="*/ 96972 w 382999"/>
                    <a:gd name="connsiteY0" fmla="*/ 0 h 573269"/>
                    <a:gd name="connsiteX1" fmla="*/ 382999 w 382999"/>
                    <a:gd name="connsiteY1" fmla="*/ 31750 h 573269"/>
                    <a:gd name="connsiteX2" fmla="*/ 351249 w 382999"/>
                    <a:gd name="connsiteY2" fmla="*/ 543452 h 573269"/>
                    <a:gd name="connsiteX3" fmla="*/ 213476 w 382999"/>
                    <a:gd name="connsiteY3" fmla="*/ 571500 h 573269"/>
                    <a:gd name="connsiteX4" fmla="*/ 58872 w 382999"/>
                    <a:gd name="connsiteY4" fmla="*/ 524402 h 573269"/>
                    <a:gd name="connsiteX5" fmla="*/ 96972 w 382999"/>
                    <a:gd name="connsiteY5" fmla="*/ 0 h 573269"/>
                    <a:gd name="connsiteX0" fmla="*/ 96972 w 382999"/>
                    <a:gd name="connsiteY0" fmla="*/ 0 h 572797"/>
                    <a:gd name="connsiteX1" fmla="*/ 382999 w 382999"/>
                    <a:gd name="connsiteY1" fmla="*/ 31750 h 572797"/>
                    <a:gd name="connsiteX2" fmla="*/ 363155 w 382999"/>
                    <a:gd name="connsiteY2" fmla="*/ 522020 h 572797"/>
                    <a:gd name="connsiteX3" fmla="*/ 213476 w 382999"/>
                    <a:gd name="connsiteY3" fmla="*/ 571500 h 572797"/>
                    <a:gd name="connsiteX4" fmla="*/ 58872 w 382999"/>
                    <a:gd name="connsiteY4" fmla="*/ 524402 h 572797"/>
                    <a:gd name="connsiteX5" fmla="*/ 96972 w 382999"/>
                    <a:gd name="connsiteY5" fmla="*/ 0 h 572797"/>
                    <a:gd name="connsiteX0" fmla="*/ 96972 w 382999"/>
                    <a:gd name="connsiteY0" fmla="*/ 0 h 591599"/>
                    <a:gd name="connsiteX1" fmla="*/ 382999 w 382999"/>
                    <a:gd name="connsiteY1" fmla="*/ 31750 h 591599"/>
                    <a:gd name="connsiteX2" fmla="*/ 363155 w 382999"/>
                    <a:gd name="connsiteY2" fmla="*/ 522020 h 591599"/>
                    <a:gd name="connsiteX3" fmla="*/ 206332 w 382999"/>
                    <a:gd name="connsiteY3" fmla="*/ 590550 h 591599"/>
                    <a:gd name="connsiteX4" fmla="*/ 58872 w 382999"/>
                    <a:gd name="connsiteY4" fmla="*/ 524402 h 591599"/>
                    <a:gd name="connsiteX5" fmla="*/ 96972 w 382999"/>
                    <a:gd name="connsiteY5" fmla="*/ 0 h 591599"/>
                    <a:gd name="connsiteX0" fmla="*/ 95120 w 381147"/>
                    <a:gd name="connsiteY0" fmla="*/ 0 h 591599"/>
                    <a:gd name="connsiteX1" fmla="*/ 381147 w 381147"/>
                    <a:gd name="connsiteY1" fmla="*/ 31750 h 591599"/>
                    <a:gd name="connsiteX2" fmla="*/ 361303 w 381147"/>
                    <a:gd name="connsiteY2" fmla="*/ 522020 h 591599"/>
                    <a:gd name="connsiteX3" fmla="*/ 204480 w 381147"/>
                    <a:gd name="connsiteY3" fmla="*/ 590550 h 591599"/>
                    <a:gd name="connsiteX4" fmla="*/ 61783 w 381147"/>
                    <a:gd name="connsiteY4" fmla="*/ 552977 h 591599"/>
                    <a:gd name="connsiteX5" fmla="*/ 95120 w 381147"/>
                    <a:gd name="connsiteY5" fmla="*/ 0 h 591599"/>
                    <a:gd name="connsiteX0" fmla="*/ 95120 w 381147"/>
                    <a:gd name="connsiteY0" fmla="*/ 0 h 591599"/>
                    <a:gd name="connsiteX1" fmla="*/ 381147 w 381147"/>
                    <a:gd name="connsiteY1" fmla="*/ 31750 h 591599"/>
                    <a:gd name="connsiteX2" fmla="*/ 361303 w 381147"/>
                    <a:gd name="connsiteY2" fmla="*/ 522020 h 591599"/>
                    <a:gd name="connsiteX3" fmla="*/ 204480 w 381147"/>
                    <a:gd name="connsiteY3" fmla="*/ 590550 h 591599"/>
                    <a:gd name="connsiteX4" fmla="*/ 61783 w 381147"/>
                    <a:gd name="connsiteY4" fmla="*/ 552977 h 591599"/>
                    <a:gd name="connsiteX5" fmla="*/ 95120 w 381147"/>
                    <a:gd name="connsiteY5" fmla="*/ 0 h 591599"/>
                    <a:gd name="connsiteX0" fmla="*/ 95120 w 381147"/>
                    <a:gd name="connsiteY0" fmla="*/ 0 h 591916"/>
                    <a:gd name="connsiteX1" fmla="*/ 381147 w 381147"/>
                    <a:gd name="connsiteY1" fmla="*/ 31750 h 591916"/>
                    <a:gd name="connsiteX2" fmla="*/ 361303 w 381147"/>
                    <a:gd name="connsiteY2" fmla="*/ 522020 h 591916"/>
                    <a:gd name="connsiteX3" fmla="*/ 204480 w 381147"/>
                    <a:gd name="connsiteY3" fmla="*/ 590550 h 591916"/>
                    <a:gd name="connsiteX4" fmla="*/ 61783 w 381147"/>
                    <a:gd name="connsiteY4" fmla="*/ 552977 h 591916"/>
                    <a:gd name="connsiteX5" fmla="*/ 95120 w 381147"/>
                    <a:gd name="connsiteY5" fmla="*/ 0 h 591916"/>
                    <a:gd name="connsiteX0" fmla="*/ 95120 w 381147"/>
                    <a:gd name="connsiteY0" fmla="*/ 0 h 591916"/>
                    <a:gd name="connsiteX1" fmla="*/ 381147 w 381147"/>
                    <a:gd name="connsiteY1" fmla="*/ 31750 h 591916"/>
                    <a:gd name="connsiteX2" fmla="*/ 361303 w 381147"/>
                    <a:gd name="connsiteY2" fmla="*/ 522020 h 591916"/>
                    <a:gd name="connsiteX3" fmla="*/ 204480 w 381147"/>
                    <a:gd name="connsiteY3" fmla="*/ 590550 h 591916"/>
                    <a:gd name="connsiteX4" fmla="*/ 61783 w 381147"/>
                    <a:gd name="connsiteY4" fmla="*/ 552977 h 591916"/>
                    <a:gd name="connsiteX5" fmla="*/ 95120 w 381147"/>
                    <a:gd name="connsiteY5" fmla="*/ 0 h 591916"/>
                    <a:gd name="connsiteX0" fmla="*/ 95120 w 381147"/>
                    <a:gd name="connsiteY0" fmla="*/ 0 h 590683"/>
                    <a:gd name="connsiteX1" fmla="*/ 381147 w 381147"/>
                    <a:gd name="connsiteY1" fmla="*/ 31750 h 590683"/>
                    <a:gd name="connsiteX2" fmla="*/ 361303 w 381147"/>
                    <a:gd name="connsiteY2" fmla="*/ 522020 h 590683"/>
                    <a:gd name="connsiteX3" fmla="*/ 287031 w 381147"/>
                    <a:gd name="connsiteY3" fmla="*/ 546893 h 590683"/>
                    <a:gd name="connsiteX4" fmla="*/ 204480 w 381147"/>
                    <a:gd name="connsiteY4" fmla="*/ 590550 h 590683"/>
                    <a:gd name="connsiteX5" fmla="*/ 61783 w 381147"/>
                    <a:gd name="connsiteY5" fmla="*/ 552977 h 590683"/>
                    <a:gd name="connsiteX6" fmla="*/ 95120 w 381147"/>
                    <a:gd name="connsiteY6" fmla="*/ 0 h 590683"/>
                    <a:gd name="connsiteX0" fmla="*/ 95120 w 381147"/>
                    <a:gd name="connsiteY0" fmla="*/ 0 h 590683"/>
                    <a:gd name="connsiteX1" fmla="*/ 381147 w 381147"/>
                    <a:gd name="connsiteY1" fmla="*/ 31750 h 590683"/>
                    <a:gd name="connsiteX2" fmla="*/ 361303 w 381147"/>
                    <a:gd name="connsiteY2" fmla="*/ 522020 h 590683"/>
                    <a:gd name="connsiteX3" fmla="*/ 287031 w 381147"/>
                    <a:gd name="connsiteY3" fmla="*/ 546893 h 590683"/>
                    <a:gd name="connsiteX4" fmla="*/ 204480 w 381147"/>
                    <a:gd name="connsiteY4" fmla="*/ 590550 h 590683"/>
                    <a:gd name="connsiteX5" fmla="*/ 61783 w 381147"/>
                    <a:gd name="connsiteY5" fmla="*/ 552977 h 590683"/>
                    <a:gd name="connsiteX6" fmla="*/ 95120 w 381147"/>
                    <a:gd name="connsiteY6" fmla="*/ 0 h 590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1147" h="590683">
                      <a:moveTo>
                        <a:pt x="95120" y="0"/>
                      </a:moveTo>
                      <a:lnTo>
                        <a:pt x="381147" y="31750"/>
                      </a:lnTo>
                      <a:cubicBezTo>
                        <a:pt x="315796" y="266610"/>
                        <a:pt x="369505" y="499090"/>
                        <a:pt x="361303" y="522020"/>
                      </a:cubicBezTo>
                      <a:cubicBezTo>
                        <a:pt x="324582" y="559062"/>
                        <a:pt x="313168" y="535471"/>
                        <a:pt x="287031" y="546893"/>
                      </a:cubicBezTo>
                      <a:cubicBezTo>
                        <a:pt x="260894" y="558315"/>
                        <a:pt x="242418" y="593108"/>
                        <a:pt x="204480" y="590550"/>
                      </a:cubicBezTo>
                      <a:cubicBezTo>
                        <a:pt x="156914" y="578026"/>
                        <a:pt x="118874" y="551214"/>
                        <a:pt x="61783" y="552977"/>
                      </a:cubicBezTo>
                      <a:cubicBezTo>
                        <a:pt x="30033" y="492476"/>
                        <a:pt x="-76330" y="289101"/>
                        <a:pt x="95120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5E14C567-BAC9-4410-9E31-1B44522A0FD7}"/>
                    </a:ext>
                  </a:extLst>
                </p:cNvPr>
                <p:cNvSpPr/>
                <p:nvPr/>
              </p:nvSpPr>
              <p:spPr>
                <a:xfrm>
                  <a:off x="4912061" y="2196322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9">
                  <a:extLst>
                    <a:ext uri="{FF2B5EF4-FFF2-40B4-BE49-F238E27FC236}">
                      <a16:creationId xmlns:a16="http://schemas.microsoft.com/office/drawing/2014/main" id="{64661D18-73BD-4FA6-9C55-C251BADAA4B2}"/>
                    </a:ext>
                  </a:extLst>
                </p:cNvPr>
                <p:cNvSpPr/>
                <p:nvPr/>
              </p:nvSpPr>
              <p:spPr>
                <a:xfrm>
                  <a:off x="5226426" y="2473363"/>
                  <a:ext cx="318704" cy="120904"/>
                </a:xfrm>
                <a:custGeom>
                  <a:avLst/>
                  <a:gdLst>
                    <a:gd name="connsiteX0" fmla="*/ 0 w 397681"/>
                    <a:gd name="connsiteY0" fmla="*/ 92278 h 184556"/>
                    <a:gd name="connsiteX1" fmla="*/ 198841 w 397681"/>
                    <a:gd name="connsiteY1" fmla="*/ 0 h 184556"/>
                    <a:gd name="connsiteX2" fmla="*/ 397682 w 397681"/>
                    <a:gd name="connsiteY2" fmla="*/ 92278 h 184556"/>
                    <a:gd name="connsiteX3" fmla="*/ 198841 w 397681"/>
                    <a:gd name="connsiteY3" fmla="*/ 184556 h 184556"/>
                    <a:gd name="connsiteX4" fmla="*/ 0 w 397681"/>
                    <a:gd name="connsiteY4" fmla="*/ 92278 h 184556"/>
                    <a:gd name="connsiteX0" fmla="*/ 0 w 403209"/>
                    <a:gd name="connsiteY0" fmla="*/ 11535 h 103813"/>
                    <a:gd name="connsiteX1" fmla="*/ 397682 w 403209"/>
                    <a:gd name="connsiteY1" fmla="*/ 11535 h 103813"/>
                    <a:gd name="connsiteX2" fmla="*/ 198841 w 403209"/>
                    <a:gd name="connsiteY2" fmla="*/ 103813 h 103813"/>
                    <a:gd name="connsiteX3" fmla="*/ 0 w 403209"/>
                    <a:gd name="connsiteY3" fmla="*/ 11535 h 103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3209" h="103813">
                      <a:moveTo>
                        <a:pt x="0" y="11535"/>
                      </a:moveTo>
                      <a:cubicBezTo>
                        <a:pt x="33140" y="-3845"/>
                        <a:pt x="364542" y="-3845"/>
                        <a:pt x="397682" y="11535"/>
                      </a:cubicBezTo>
                      <a:cubicBezTo>
                        <a:pt x="430822" y="26915"/>
                        <a:pt x="308658" y="103813"/>
                        <a:pt x="198841" y="103813"/>
                      </a:cubicBezTo>
                      <a:cubicBezTo>
                        <a:pt x="89024" y="103813"/>
                        <a:pt x="0" y="62499"/>
                        <a:pt x="0" y="11535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675135ED-3BC9-43FF-97FB-991B57AA4562}"/>
                  </a:ext>
                </a:extLst>
              </p:cNvPr>
              <p:cNvSpPr/>
              <p:nvPr/>
            </p:nvSpPr>
            <p:spPr>
              <a:xfrm rot="18929679" flipH="1">
                <a:off x="5349625" y="4064442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Arc 137">
                <a:extLst>
                  <a:ext uri="{FF2B5EF4-FFF2-40B4-BE49-F238E27FC236}">
                    <a16:creationId xmlns:a16="http://schemas.microsoft.com/office/drawing/2014/main" id="{0194C270-E5C1-41C5-8363-2D38B065D638}"/>
                  </a:ext>
                </a:extLst>
              </p:cNvPr>
              <p:cNvSpPr/>
              <p:nvPr/>
            </p:nvSpPr>
            <p:spPr>
              <a:xfrm rot="16506514" flipH="1">
                <a:off x="5069744" y="3955807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Arc 138">
                <a:extLst>
                  <a:ext uri="{FF2B5EF4-FFF2-40B4-BE49-F238E27FC236}">
                    <a16:creationId xmlns:a16="http://schemas.microsoft.com/office/drawing/2014/main" id="{6E90ED94-65F8-4B3B-8876-1CEF13F6483C}"/>
                  </a:ext>
                </a:extLst>
              </p:cNvPr>
              <p:cNvSpPr/>
              <p:nvPr/>
            </p:nvSpPr>
            <p:spPr>
              <a:xfrm rot="2145061">
                <a:off x="4732422" y="4098373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Arc 139">
                <a:extLst>
                  <a:ext uri="{FF2B5EF4-FFF2-40B4-BE49-F238E27FC236}">
                    <a16:creationId xmlns:a16="http://schemas.microsoft.com/office/drawing/2014/main" id="{5DFE0833-085E-4A8A-9F7E-F4F1189F48F9}"/>
                  </a:ext>
                </a:extLst>
              </p:cNvPr>
              <p:cNvSpPr/>
              <p:nvPr/>
            </p:nvSpPr>
            <p:spPr>
              <a:xfrm rot="15630986">
                <a:off x="4377555" y="5440493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Arc 140">
                <a:extLst>
                  <a:ext uri="{FF2B5EF4-FFF2-40B4-BE49-F238E27FC236}">
                    <a16:creationId xmlns:a16="http://schemas.microsoft.com/office/drawing/2014/main" id="{36715521-68F6-4348-8020-3693B8707AF1}"/>
                  </a:ext>
                </a:extLst>
              </p:cNvPr>
              <p:cNvSpPr/>
              <p:nvPr/>
            </p:nvSpPr>
            <p:spPr>
              <a:xfrm rot="15630986">
                <a:off x="4519900" y="5499904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A26DBB4D-5CC3-489F-8049-04EA2E8DD28E}"/>
                  </a:ext>
                </a:extLst>
              </p:cNvPr>
              <p:cNvSpPr/>
              <p:nvPr/>
            </p:nvSpPr>
            <p:spPr>
              <a:xfrm rot="15630986">
                <a:off x="5837903" y="5855760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Arc 142">
                <a:extLst>
                  <a:ext uri="{FF2B5EF4-FFF2-40B4-BE49-F238E27FC236}">
                    <a16:creationId xmlns:a16="http://schemas.microsoft.com/office/drawing/2014/main" id="{5552C9BD-1D15-411B-B359-10DF05A8B8AF}"/>
                  </a:ext>
                </a:extLst>
              </p:cNvPr>
              <p:cNvSpPr/>
              <p:nvPr/>
            </p:nvSpPr>
            <p:spPr>
              <a:xfrm rot="15630986">
                <a:off x="5670143" y="5811854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41A7F-7828-4564-955D-90E5DCDD749B}"/>
              </a:ext>
            </a:extLst>
          </p:cNvPr>
          <p:cNvGrpSpPr/>
          <p:nvPr/>
        </p:nvGrpSpPr>
        <p:grpSpPr>
          <a:xfrm>
            <a:off x="3999290" y="2122350"/>
            <a:ext cx="4193420" cy="3924323"/>
            <a:chOff x="3999290" y="2122350"/>
            <a:chExt cx="4193420" cy="3924323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4795658-BE74-4239-91E0-E5E006C220AD}"/>
                </a:ext>
              </a:extLst>
            </p:cNvPr>
            <p:cNvSpPr txBox="1"/>
            <p:nvPr/>
          </p:nvSpPr>
          <p:spPr>
            <a:xfrm>
              <a:off x="3999290" y="2122350"/>
              <a:ext cx="419342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F3CE0E"/>
                  </a:solidFill>
                  <a:latin typeface="Arial Black" panose="020B0A04020102020204" pitchFamily="34" charset="0"/>
                </a:rPr>
                <a:t>Q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uince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EEF90E8-A436-437C-9A20-ECBBD9630A85}"/>
                </a:ext>
              </a:extLst>
            </p:cNvPr>
            <p:cNvGrpSpPr/>
            <p:nvPr/>
          </p:nvGrpSpPr>
          <p:grpSpPr>
            <a:xfrm>
              <a:off x="5254437" y="3356677"/>
              <a:ext cx="2451248" cy="2689996"/>
              <a:chOff x="2198008" y="-740521"/>
              <a:chExt cx="5889159" cy="6462755"/>
            </a:xfrm>
          </p:grpSpPr>
          <p:sp>
            <p:nvSpPr>
              <p:cNvPr id="176" name="Rectangle 23">
                <a:extLst>
                  <a:ext uri="{FF2B5EF4-FFF2-40B4-BE49-F238E27FC236}">
                    <a16:creationId xmlns:a16="http://schemas.microsoft.com/office/drawing/2014/main" id="{1A73017D-DB01-4316-B7C2-BA0125D6C220}"/>
                  </a:ext>
                </a:extLst>
              </p:cNvPr>
              <p:cNvSpPr/>
              <p:nvPr/>
            </p:nvSpPr>
            <p:spPr>
              <a:xfrm>
                <a:off x="5240600" y="-740521"/>
                <a:ext cx="2846567" cy="1354669"/>
              </a:xfrm>
              <a:custGeom>
                <a:avLst/>
                <a:gdLst>
                  <a:gd name="connsiteX0" fmla="*/ 0 w 1627366"/>
                  <a:gd name="connsiteY0" fmla="*/ 0 h 566900"/>
                  <a:gd name="connsiteX1" fmla="*/ 1627366 w 1627366"/>
                  <a:gd name="connsiteY1" fmla="*/ 0 h 566900"/>
                  <a:gd name="connsiteX2" fmla="*/ 1627366 w 1627366"/>
                  <a:gd name="connsiteY2" fmla="*/ 566900 h 566900"/>
                  <a:gd name="connsiteX3" fmla="*/ 0 w 1627366"/>
                  <a:gd name="connsiteY3" fmla="*/ 566900 h 566900"/>
                  <a:gd name="connsiteX4" fmla="*/ 0 w 1627366"/>
                  <a:gd name="connsiteY4" fmla="*/ 0 h 566900"/>
                  <a:gd name="connsiteX0" fmla="*/ 0 w 2324052"/>
                  <a:gd name="connsiteY0" fmla="*/ 29029 h 566900"/>
                  <a:gd name="connsiteX1" fmla="*/ 2324052 w 2324052"/>
                  <a:gd name="connsiteY1" fmla="*/ 0 h 566900"/>
                  <a:gd name="connsiteX2" fmla="*/ 2324052 w 2324052"/>
                  <a:gd name="connsiteY2" fmla="*/ 566900 h 566900"/>
                  <a:gd name="connsiteX3" fmla="*/ 696686 w 2324052"/>
                  <a:gd name="connsiteY3" fmla="*/ 566900 h 566900"/>
                  <a:gd name="connsiteX4" fmla="*/ 0 w 2324052"/>
                  <a:gd name="connsiteY4" fmla="*/ 29029 h 566900"/>
                  <a:gd name="connsiteX0" fmla="*/ 0 w 2846567"/>
                  <a:gd name="connsiteY0" fmla="*/ 0 h 754743"/>
                  <a:gd name="connsiteX1" fmla="*/ 2846567 w 2846567"/>
                  <a:gd name="connsiteY1" fmla="*/ 754743 h 754743"/>
                  <a:gd name="connsiteX2" fmla="*/ 2324052 w 2846567"/>
                  <a:gd name="connsiteY2" fmla="*/ 537871 h 754743"/>
                  <a:gd name="connsiteX3" fmla="*/ 696686 w 2846567"/>
                  <a:gd name="connsiteY3" fmla="*/ 537871 h 754743"/>
                  <a:gd name="connsiteX4" fmla="*/ 0 w 2846567"/>
                  <a:gd name="connsiteY4" fmla="*/ 0 h 754743"/>
                  <a:gd name="connsiteX0" fmla="*/ 0 w 2846567"/>
                  <a:gd name="connsiteY0" fmla="*/ 0 h 754743"/>
                  <a:gd name="connsiteX1" fmla="*/ 2846567 w 2846567"/>
                  <a:gd name="connsiteY1" fmla="*/ 754743 h 754743"/>
                  <a:gd name="connsiteX2" fmla="*/ 696686 w 2846567"/>
                  <a:gd name="connsiteY2" fmla="*/ 537871 h 754743"/>
                  <a:gd name="connsiteX3" fmla="*/ 0 w 2846567"/>
                  <a:gd name="connsiteY3" fmla="*/ 0 h 754743"/>
                  <a:gd name="connsiteX0" fmla="*/ 0 w 2846567"/>
                  <a:gd name="connsiteY0" fmla="*/ 0 h 754743"/>
                  <a:gd name="connsiteX1" fmla="*/ 2846567 w 2846567"/>
                  <a:gd name="connsiteY1" fmla="*/ 754743 h 754743"/>
                  <a:gd name="connsiteX2" fmla="*/ 0 w 2846567"/>
                  <a:gd name="connsiteY2" fmla="*/ 0 h 754743"/>
                  <a:gd name="connsiteX0" fmla="*/ 0 w 2846567"/>
                  <a:gd name="connsiteY0" fmla="*/ 0 h 808879"/>
                  <a:gd name="connsiteX1" fmla="*/ 2846567 w 2846567"/>
                  <a:gd name="connsiteY1" fmla="*/ 754743 h 808879"/>
                  <a:gd name="connsiteX2" fmla="*/ 0 w 2846567"/>
                  <a:gd name="connsiteY2" fmla="*/ 0 h 808879"/>
                  <a:gd name="connsiteX0" fmla="*/ 0 w 2846567"/>
                  <a:gd name="connsiteY0" fmla="*/ 548065 h 1356944"/>
                  <a:gd name="connsiteX1" fmla="*/ 2846567 w 2846567"/>
                  <a:gd name="connsiteY1" fmla="*/ 1302808 h 1356944"/>
                  <a:gd name="connsiteX2" fmla="*/ 0 w 2846567"/>
                  <a:gd name="connsiteY2" fmla="*/ 548065 h 1356944"/>
                  <a:gd name="connsiteX0" fmla="*/ 0 w 2846567"/>
                  <a:gd name="connsiteY0" fmla="*/ 545790 h 1354669"/>
                  <a:gd name="connsiteX1" fmla="*/ 2846567 w 2846567"/>
                  <a:gd name="connsiteY1" fmla="*/ 1300533 h 1354669"/>
                  <a:gd name="connsiteX2" fmla="*/ 0 w 2846567"/>
                  <a:gd name="connsiteY2" fmla="*/ 545790 h 135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6567" h="1354669">
                    <a:moveTo>
                      <a:pt x="0" y="545790"/>
                    </a:moveTo>
                    <a:cubicBezTo>
                      <a:pt x="1819713" y="-944344"/>
                      <a:pt x="2768568" y="1063466"/>
                      <a:pt x="2846567" y="1300533"/>
                    </a:cubicBezTo>
                    <a:cubicBezTo>
                      <a:pt x="1897711" y="1048952"/>
                      <a:pt x="310227" y="1944000"/>
                      <a:pt x="0" y="545790"/>
                    </a:cubicBezTo>
                    <a:close/>
                  </a:path>
                </a:pathLst>
              </a:custGeom>
              <a:solidFill>
                <a:srgbClr val="68A6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3">
                <a:extLst>
                  <a:ext uri="{FF2B5EF4-FFF2-40B4-BE49-F238E27FC236}">
                    <a16:creationId xmlns:a16="http://schemas.microsoft.com/office/drawing/2014/main" id="{88E3D92C-6F0B-4617-A831-8BC03F3F5370}"/>
                  </a:ext>
                </a:extLst>
              </p:cNvPr>
              <p:cNvSpPr/>
              <p:nvPr/>
            </p:nvSpPr>
            <p:spPr>
              <a:xfrm>
                <a:off x="2198008" y="148479"/>
                <a:ext cx="4738910" cy="5573755"/>
              </a:xfrm>
              <a:custGeom>
                <a:avLst/>
                <a:gdLst>
                  <a:gd name="connsiteX0" fmla="*/ 0 w 2307771"/>
                  <a:gd name="connsiteY0" fmla="*/ 0 h 2989943"/>
                  <a:gd name="connsiteX1" fmla="*/ 2307771 w 2307771"/>
                  <a:gd name="connsiteY1" fmla="*/ 0 h 2989943"/>
                  <a:gd name="connsiteX2" fmla="*/ 2307771 w 2307771"/>
                  <a:gd name="connsiteY2" fmla="*/ 2989943 h 2989943"/>
                  <a:gd name="connsiteX3" fmla="*/ 0 w 2307771"/>
                  <a:gd name="connsiteY3" fmla="*/ 2989943 h 2989943"/>
                  <a:gd name="connsiteX4" fmla="*/ 0 w 2307771"/>
                  <a:gd name="connsiteY4" fmla="*/ 0 h 2989943"/>
                  <a:gd name="connsiteX0" fmla="*/ 493486 w 2307771"/>
                  <a:gd name="connsiteY0" fmla="*/ 0 h 5181600"/>
                  <a:gd name="connsiteX1" fmla="*/ 2307771 w 2307771"/>
                  <a:gd name="connsiteY1" fmla="*/ 2191657 h 5181600"/>
                  <a:gd name="connsiteX2" fmla="*/ 2307771 w 2307771"/>
                  <a:gd name="connsiteY2" fmla="*/ 5181600 h 5181600"/>
                  <a:gd name="connsiteX3" fmla="*/ 0 w 2307771"/>
                  <a:gd name="connsiteY3" fmla="*/ 5181600 h 5181600"/>
                  <a:gd name="connsiteX4" fmla="*/ 493486 w 2307771"/>
                  <a:gd name="connsiteY4" fmla="*/ 0 h 5181600"/>
                  <a:gd name="connsiteX0" fmla="*/ 493486 w 2307771"/>
                  <a:gd name="connsiteY0" fmla="*/ 0 h 5181600"/>
                  <a:gd name="connsiteX1" fmla="*/ 2307771 w 2307771"/>
                  <a:gd name="connsiteY1" fmla="*/ 2191657 h 5181600"/>
                  <a:gd name="connsiteX2" fmla="*/ 2307771 w 2307771"/>
                  <a:gd name="connsiteY2" fmla="*/ 5181600 h 5181600"/>
                  <a:gd name="connsiteX3" fmla="*/ 0 w 2307771"/>
                  <a:gd name="connsiteY3" fmla="*/ 5181600 h 5181600"/>
                  <a:gd name="connsiteX4" fmla="*/ 493486 w 2307771"/>
                  <a:gd name="connsiteY4" fmla="*/ 0 h 5181600"/>
                  <a:gd name="connsiteX0" fmla="*/ 1635820 w 3450105"/>
                  <a:gd name="connsiteY0" fmla="*/ 0 h 5181600"/>
                  <a:gd name="connsiteX1" fmla="*/ 3450105 w 3450105"/>
                  <a:gd name="connsiteY1" fmla="*/ 2191657 h 5181600"/>
                  <a:gd name="connsiteX2" fmla="*/ 3450105 w 3450105"/>
                  <a:gd name="connsiteY2" fmla="*/ 5181600 h 5181600"/>
                  <a:gd name="connsiteX3" fmla="*/ 1142334 w 3450105"/>
                  <a:gd name="connsiteY3" fmla="*/ 5181600 h 5181600"/>
                  <a:gd name="connsiteX4" fmla="*/ 1635820 w 3450105"/>
                  <a:gd name="connsiteY4" fmla="*/ 0 h 5181600"/>
                  <a:gd name="connsiteX0" fmla="*/ 735174 w 2549459"/>
                  <a:gd name="connsiteY0" fmla="*/ 42119 h 5223719"/>
                  <a:gd name="connsiteX1" fmla="*/ 2549459 w 2549459"/>
                  <a:gd name="connsiteY1" fmla="*/ 2233776 h 5223719"/>
                  <a:gd name="connsiteX2" fmla="*/ 2549459 w 2549459"/>
                  <a:gd name="connsiteY2" fmla="*/ 5223719 h 5223719"/>
                  <a:gd name="connsiteX3" fmla="*/ 241688 w 2549459"/>
                  <a:gd name="connsiteY3" fmla="*/ 5223719 h 5223719"/>
                  <a:gd name="connsiteX4" fmla="*/ 140088 w 2549459"/>
                  <a:gd name="connsiteY4" fmla="*/ 1174233 h 5223719"/>
                  <a:gd name="connsiteX5" fmla="*/ 735174 w 2549459"/>
                  <a:gd name="connsiteY5" fmla="*/ 42119 h 5223719"/>
                  <a:gd name="connsiteX0" fmla="*/ 735174 w 2549459"/>
                  <a:gd name="connsiteY0" fmla="*/ 0 h 5181600"/>
                  <a:gd name="connsiteX1" fmla="*/ 2549459 w 2549459"/>
                  <a:gd name="connsiteY1" fmla="*/ 2191657 h 5181600"/>
                  <a:gd name="connsiteX2" fmla="*/ 2549459 w 2549459"/>
                  <a:gd name="connsiteY2" fmla="*/ 5181600 h 5181600"/>
                  <a:gd name="connsiteX3" fmla="*/ 241688 w 2549459"/>
                  <a:gd name="connsiteY3" fmla="*/ 5181600 h 5181600"/>
                  <a:gd name="connsiteX4" fmla="*/ 140088 w 2549459"/>
                  <a:gd name="connsiteY4" fmla="*/ 1132114 h 5181600"/>
                  <a:gd name="connsiteX5" fmla="*/ 735174 w 2549459"/>
                  <a:gd name="connsiteY5" fmla="*/ 0 h 5181600"/>
                  <a:gd name="connsiteX0" fmla="*/ 735174 w 2549459"/>
                  <a:gd name="connsiteY0" fmla="*/ 18556 h 5200156"/>
                  <a:gd name="connsiteX1" fmla="*/ 2549459 w 2549459"/>
                  <a:gd name="connsiteY1" fmla="*/ 2210213 h 5200156"/>
                  <a:gd name="connsiteX2" fmla="*/ 2549459 w 2549459"/>
                  <a:gd name="connsiteY2" fmla="*/ 5200156 h 5200156"/>
                  <a:gd name="connsiteX3" fmla="*/ 241688 w 2549459"/>
                  <a:gd name="connsiteY3" fmla="*/ 5200156 h 5200156"/>
                  <a:gd name="connsiteX4" fmla="*/ 140088 w 2549459"/>
                  <a:gd name="connsiteY4" fmla="*/ 1150670 h 5200156"/>
                  <a:gd name="connsiteX5" fmla="*/ 735174 w 2549459"/>
                  <a:gd name="connsiteY5" fmla="*/ 18556 h 5200156"/>
                  <a:gd name="connsiteX0" fmla="*/ 735174 w 2549459"/>
                  <a:gd name="connsiteY0" fmla="*/ 156128 h 5337728"/>
                  <a:gd name="connsiteX1" fmla="*/ 1272202 w 2549459"/>
                  <a:gd name="connsiteY1" fmla="*/ 257728 h 5337728"/>
                  <a:gd name="connsiteX2" fmla="*/ 2549459 w 2549459"/>
                  <a:gd name="connsiteY2" fmla="*/ 2347785 h 5337728"/>
                  <a:gd name="connsiteX3" fmla="*/ 2549459 w 2549459"/>
                  <a:gd name="connsiteY3" fmla="*/ 5337728 h 5337728"/>
                  <a:gd name="connsiteX4" fmla="*/ 241688 w 2549459"/>
                  <a:gd name="connsiteY4" fmla="*/ 5337728 h 5337728"/>
                  <a:gd name="connsiteX5" fmla="*/ 140088 w 2549459"/>
                  <a:gd name="connsiteY5" fmla="*/ 1288242 h 5337728"/>
                  <a:gd name="connsiteX6" fmla="*/ 735174 w 2549459"/>
                  <a:gd name="connsiteY6" fmla="*/ 156128 h 5337728"/>
                  <a:gd name="connsiteX0" fmla="*/ 735174 w 2549459"/>
                  <a:gd name="connsiteY0" fmla="*/ 156128 h 5337728"/>
                  <a:gd name="connsiteX1" fmla="*/ 1272202 w 2549459"/>
                  <a:gd name="connsiteY1" fmla="*/ 257728 h 5337728"/>
                  <a:gd name="connsiteX2" fmla="*/ 1852773 w 2549459"/>
                  <a:gd name="connsiteY2" fmla="*/ 286756 h 5337728"/>
                  <a:gd name="connsiteX3" fmla="*/ 2549459 w 2549459"/>
                  <a:gd name="connsiteY3" fmla="*/ 2347785 h 5337728"/>
                  <a:gd name="connsiteX4" fmla="*/ 2549459 w 2549459"/>
                  <a:gd name="connsiteY4" fmla="*/ 5337728 h 5337728"/>
                  <a:gd name="connsiteX5" fmla="*/ 241688 w 2549459"/>
                  <a:gd name="connsiteY5" fmla="*/ 5337728 h 5337728"/>
                  <a:gd name="connsiteX6" fmla="*/ 140088 w 2549459"/>
                  <a:gd name="connsiteY6" fmla="*/ 1288242 h 5337728"/>
                  <a:gd name="connsiteX7" fmla="*/ 735174 w 2549459"/>
                  <a:gd name="connsiteY7" fmla="*/ 156128 h 5337728"/>
                  <a:gd name="connsiteX0" fmla="*/ 735174 w 2549459"/>
                  <a:gd name="connsiteY0" fmla="*/ 87087 h 5268687"/>
                  <a:gd name="connsiteX1" fmla="*/ 1272202 w 2549459"/>
                  <a:gd name="connsiteY1" fmla="*/ 188687 h 5268687"/>
                  <a:gd name="connsiteX2" fmla="*/ 1852773 w 2549459"/>
                  <a:gd name="connsiteY2" fmla="*/ 217715 h 5268687"/>
                  <a:gd name="connsiteX3" fmla="*/ 2549459 w 2549459"/>
                  <a:gd name="connsiteY3" fmla="*/ 2278744 h 5268687"/>
                  <a:gd name="connsiteX4" fmla="*/ 2549459 w 2549459"/>
                  <a:gd name="connsiteY4" fmla="*/ 5268687 h 5268687"/>
                  <a:gd name="connsiteX5" fmla="*/ 241688 w 2549459"/>
                  <a:gd name="connsiteY5" fmla="*/ 5268687 h 5268687"/>
                  <a:gd name="connsiteX6" fmla="*/ 140088 w 2549459"/>
                  <a:gd name="connsiteY6" fmla="*/ 1219201 h 5268687"/>
                  <a:gd name="connsiteX7" fmla="*/ 735174 w 2549459"/>
                  <a:gd name="connsiteY7" fmla="*/ 87087 h 5268687"/>
                  <a:gd name="connsiteX0" fmla="*/ 735174 w 2549459"/>
                  <a:gd name="connsiteY0" fmla="*/ 62150 h 5243750"/>
                  <a:gd name="connsiteX1" fmla="*/ 1272202 w 2549459"/>
                  <a:gd name="connsiteY1" fmla="*/ 163750 h 5243750"/>
                  <a:gd name="connsiteX2" fmla="*/ 1852773 w 2549459"/>
                  <a:gd name="connsiteY2" fmla="*/ 192778 h 5243750"/>
                  <a:gd name="connsiteX3" fmla="*/ 2549459 w 2549459"/>
                  <a:gd name="connsiteY3" fmla="*/ 2253807 h 5243750"/>
                  <a:gd name="connsiteX4" fmla="*/ 2549459 w 2549459"/>
                  <a:gd name="connsiteY4" fmla="*/ 5243750 h 5243750"/>
                  <a:gd name="connsiteX5" fmla="*/ 241688 w 2549459"/>
                  <a:gd name="connsiteY5" fmla="*/ 5243750 h 5243750"/>
                  <a:gd name="connsiteX6" fmla="*/ 140088 w 2549459"/>
                  <a:gd name="connsiteY6" fmla="*/ 1194264 h 5243750"/>
                  <a:gd name="connsiteX7" fmla="*/ 735174 w 2549459"/>
                  <a:gd name="connsiteY7" fmla="*/ 62150 h 5243750"/>
                  <a:gd name="connsiteX0" fmla="*/ 735174 w 2549459"/>
                  <a:gd name="connsiteY0" fmla="*/ 62150 h 5243750"/>
                  <a:gd name="connsiteX1" fmla="*/ 1272202 w 2549459"/>
                  <a:gd name="connsiteY1" fmla="*/ 163750 h 5243750"/>
                  <a:gd name="connsiteX2" fmla="*/ 1852773 w 2549459"/>
                  <a:gd name="connsiteY2" fmla="*/ 192778 h 5243750"/>
                  <a:gd name="connsiteX3" fmla="*/ 2476887 w 2549459"/>
                  <a:gd name="connsiteY3" fmla="*/ 1266836 h 5243750"/>
                  <a:gd name="connsiteX4" fmla="*/ 2549459 w 2549459"/>
                  <a:gd name="connsiteY4" fmla="*/ 5243750 h 5243750"/>
                  <a:gd name="connsiteX5" fmla="*/ 241688 w 2549459"/>
                  <a:gd name="connsiteY5" fmla="*/ 5243750 h 5243750"/>
                  <a:gd name="connsiteX6" fmla="*/ 140088 w 2549459"/>
                  <a:gd name="connsiteY6" fmla="*/ 1194264 h 5243750"/>
                  <a:gd name="connsiteX7" fmla="*/ 735174 w 2549459"/>
                  <a:gd name="connsiteY7" fmla="*/ 62150 h 5243750"/>
                  <a:gd name="connsiteX0" fmla="*/ 735174 w 3688189"/>
                  <a:gd name="connsiteY0" fmla="*/ 62150 h 5243750"/>
                  <a:gd name="connsiteX1" fmla="*/ 1272202 w 3688189"/>
                  <a:gd name="connsiteY1" fmla="*/ 163750 h 5243750"/>
                  <a:gd name="connsiteX2" fmla="*/ 1852773 w 3688189"/>
                  <a:gd name="connsiteY2" fmla="*/ 192778 h 5243750"/>
                  <a:gd name="connsiteX3" fmla="*/ 2476887 w 3688189"/>
                  <a:gd name="connsiteY3" fmla="*/ 1266836 h 5243750"/>
                  <a:gd name="connsiteX4" fmla="*/ 2549459 w 3688189"/>
                  <a:gd name="connsiteY4" fmla="*/ 5243750 h 5243750"/>
                  <a:gd name="connsiteX5" fmla="*/ 241688 w 3688189"/>
                  <a:gd name="connsiteY5" fmla="*/ 5243750 h 5243750"/>
                  <a:gd name="connsiteX6" fmla="*/ 140088 w 3688189"/>
                  <a:gd name="connsiteY6" fmla="*/ 1194264 h 5243750"/>
                  <a:gd name="connsiteX7" fmla="*/ 735174 w 3688189"/>
                  <a:gd name="connsiteY7" fmla="*/ 62150 h 5243750"/>
                  <a:gd name="connsiteX0" fmla="*/ 735174 w 3796776"/>
                  <a:gd name="connsiteY0" fmla="*/ 62150 h 5298086"/>
                  <a:gd name="connsiteX1" fmla="*/ 1272202 w 3796776"/>
                  <a:gd name="connsiteY1" fmla="*/ 163750 h 5298086"/>
                  <a:gd name="connsiteX2" fmla="*/ 1852773 w 3796776"/>
                  <a:gd name="connsiteY2" fmla="*/ 192778 h 5298086"/>
                  <a:gd name="connsiteX3" fmla="*/ 2476887 w 3796776"/>
                  <a:gd name="connsiteY3" fmla="*/ 1266836 h 5298086"/>
                  <a:gd name="connsiteX4" fmla="*/ 2549459 w 3796776"/>
                  <a:gd name="connsiteY4" fmla="*/ 5243750 h 5298086"/>
                  <a:gd name="connsiteX5" fmla="*/ 241688 w 3796776"/>
                  <a:gd name="connsiteY5" fmla="*/ 5243750 h 5298086"/>
                  <a:gd name="connsiteX6" fmla="*/ 140088 w 3796776"/>
                  <a:gd name="connsiteY6" fmla="*/ 1194264 h 5298086"/>
                  <a:gd name="connsiteX7" fmla="*/ 735174 w 3796776"/>
                  <a:gd name="connsiteY7" fmla="*/ 62150 h 5298086"/>
                  <a:gd name="connsiteX0" fmla="*/ 735174 w 3796776"/>
                  <a:gd name="connsiteY0" fmla="*/ 62150 h 5321159"/>
                  <a:gd name="connsiteX1" fmla="*/ 1272202 w 3796776"/>
                  <a:gd name="connsiteY1" fmla="*/ 163750 h 5321159"/>
                  <a:gd name="connsiteX2" fmla="*/ 1852773 w 3796776"/>
                  <a:gd name="connsiteY2" fmla="*/ 192778 h 5321159"/>
                  <a:gd name="connsiteX3" fmla="*/ 2476887 w 3796776"/>
                  <a:gd name="connsiteY3" fmla="*/ 1266836 h 5321159"/>
                  <a:gd name="connsiteX4" fmla="*/ 2549459 w 3796776"/>
                  <a:gd name="connsiteY4" fmla="*/ 5243750 h 5321159"/>
                  <a:gd name="connsiteX5" fmla="*/ 241688 w 3796776"/>
                  <a:gd name="connsiteY5" fmla="*/ 5243750 h 5321159"/>
                  <a:gd name="connsiteX6" fmla="*/ 140088 w 3796776"/>
                  <a:gd name="connsiteY6" fmla="*/ 1194264 h 5321159"/>
                  <a:gd name="connsiteX7" fmla="*/ 735174 w 3796776"/>
                  <a:gd name="connsiteY7" fmla="*/ 62150 h 5321159"/>
                  <a:gd name="connsiteX0" fmla="*/ 638401 w 3700003"/>
                  <a:gd name="connsiteY0" fmla="*/ 62150 h 5329474"/>
                  <a:gd name="connsiteX1" fmla="*/ 1175429 w 3700003"/>
                  <a:gd name="connsiteY1" fmla="*/ 163750 h 5329474"/>
                  <a:gd name="connsiteX2" fmla="*/ 1756000 w 3700003"/>
                  <a:gd name="connsiteY2" fmla="*/ 192778 h 5329474"/>
                  <a:gd name="connsiteX3" fmla="*/ 2380114 w 3700003"/>
                  <a:gd name="connsiteY3" fmla="*/ 1266836 h 5329474"/>
                  <a:gd name="connsiteX4" fmla="*/ 2452686 w 3700003"/>
                  <a:gd name="connsiteY4" fmla="*/ 5243750 h 5329474"/>
                  <a:gd name="connsiteX5" fmla="*/ 377144 w 3700003"/>
                  <a:gd name="connsiteY5" fmla="*/ 5272779 h 5329474"/>
                  <a:gd name="connsiteX6" fmla="*/ 43315 w 3700003"/>
                  <a:gd name="connsiteY6" fmla="*/ 1194264 h 5329474"/>
                  <a:gd name="connsiteX7" fmla="*/ 638401 w 3700003"/>
                  <a:gd name="connsiteY7" fmla="*/ 62150 h 5329474"/>
                  <a:gd name="connsiteX0" fmla="*/ 1369803 w 4431405"/>
                  <a:gd name="connsiteY0" fmla="*/ 62150 h 5329474"/>
                  <a:gd name="connsiteX1" fmla="*/ 1906831 w 4431405"/>
                  <a:gd name="connsiteY1" fmla="*/ 163750 h 5329474"/>
                  <a:gd name="connsiteX2" fmla="*/ 2487402 w 4431405"/>
                  <a:gd name="connsiteY2" fmla="*/ 192778 h 5329474"/>
                  <a:gd name="connsiteX3" fmla="*/ 3111516 w 4431405"/>
                  <a:gd name="connsiteY3" fmla="*/ 1266836 h 5329474"/>
                  <a:gd name="connsiteX4" fmla="*/ 3184088 w 4431405"/>
                  <a:gd name="connsiteY4" fmla="*/ 5243750 h 5329474"/>
                  <a:gd name="connsiteX5" fmla="*/ 1108546 w 4431405"/>
                  <a:gd name="connsiteY5" fmla="*/ 5272779 h 5329474"/>
                  <a:gd name="connsiteX6" fmla="*/ 774717 w 4431405"/>
                  <a:gd name="connsiteY6" fmla="*/ 1194264 h 5329474"/>
                  <a:gd name="connsiteX7" fmla="*/ 1369803 w 4431405"/>
                  <a:gd name="connsiteY7" fmla="*/ 62150 h 5329474"/>
                  <a:gd name="connsiteX0" fmla="*/ 1765832 w 4827434"/>
                  <a:gd name="connsiteY0" fmla="*/ 62150 h 5329474"/>
                  <a:gd name="connsiteX1" fmla="*/ 2302860 w 4827434"/>
                  <a:gd name="connsiteY1" fmla="*/ 163750 h 5329474"/>
                  <a:gd name="connsiteX2" fmla="*/ 2883431 w 4827434"/>
                  <a:gd name="connsiteY2" fmla="*/ 192778 h 5329474"/>
                  <a:gd name="connsiteX3" fmla="*/ 3507545 w 4827434"/>
                  <a:gd name="connsiteY3" fmla="*/ 1266836 h 5329474"/>
                  <a:gd name="connsiteX4" fmla="*/ 3580117 w 4827434"/>
                  <a:gd name="connsiteY4" fmla="*/ 5243750 h 5329474"/>
                  <a:gd name="connsiteX5" fmla="*/ 1504575 w 4827434"/>
                  <a:gd name="connsiteY5" fmla="*/ 5272779 h 5329474"/>
                  <a:gd name="connsiteX6" fmla="*/ 1170746 w 4827434"/>
                  <a:gd name="connsiteY6" fmla="*/ 1194264 h 5329474"/>
                  <a:gd name="connsiteX7" fmla="*/ 1765832 w 4827434"/>
                  <a:gd name="connsiteY7" fmla="*/ 62150 h 5329474"/>
                  <a:gd name="connsiteX0" fmla="*/ 1677308 w 4738910"/>
                  <a:gd name="connsiteY0" fmla="*/ 62150 h 5329474"/>
                  <a:gd name="connsiteX1" fmla="*/ 2214336 w 4738910"/>
                  <a:gd name="connsiteY1" fmla="*/ 163750 h 5329474"/>
                  <a:gd name="connsiteX2" fmla="*/ 2794907 w 4738910"/>
                  <a:gd name="connsiteY2" fmla="*/ 192778 h 5329474"/>
                  <a:gd name="connsiteX3" fmla="*/ 3419021 w 4738910"/>
                  <a:gd name="connsiteY3" fmla="*/ 1266836 h 5329474"/>
                  <a:gd name="connsiteX4" fmla="*/ 3491593 w 4738910"/>
                  <a:gd name="connsiteY4" fmla="*/ 5243750 h 5329474"/>
                  <a:gd name="connsiteX5" fmla="*/ 1416051 w 4738910"/>
                  <a:gd name="connsiteY5" fmla="*/ 5272779 h 5329474"/>
                  <a:gd name="connsiteX6" fmla="*/ 1082222 w 4738910"/>
                  <a:gd name="connsiteY6" fmla="*/ 1194264 h 5329474"/>
                  <a:gd name="connsiteX7" fmla="*/ 1677308 w 4738910"/>
                  <a:gd name="connsiteY7" fmla="*/ 62150 h 5329474"/>
                  <a:gd name="connsiteX0" fmla="*/ 1677308 w 4738910"/>
                  <a:gd name="connsiteY0" fmla="*/ 62150 h 5603678"/>
                  <a:gd name="connsiteX1" fmla="*/ 2214336 w 4738910"/>
                  <a:gd name="connsiteY1" fmla="*/ 163750 h 5603678"/>
                  <a:gd name="connsiteX2" fmla="*/ 2794907 w 4738910"/>
                  <a:gd name="connsiteY2" fmla="*/ 192778 h 5603678"/>
                  <a:gd name="connsiteX3" fmla="*/ 3419021 w 4738910"/>
                  <a:gd name="connsiteY3" fmla="*/ 1266836 h 5603678"/>
                  <a:gd name="connsiteX4" fmla="*/ 3491593 w 4738910"/>
                  <a:gd name="connsiteY4" fmla="*/ 5243750 h 5603678"/>
                  <a:gd name="connsiteX5" fmla="*/ 2736849 w 4738910"/>
                  <a:gd name="connsiteY5" fmla="*/ 5359862 h 5603678"/>
                  <a:gd name="connsiteX6" fmla="*/ 1416051 w 4738910"/>
                  <a:gd name="connsiteY6" fmla="*/ 5272779 h 5603678"/>
                  <a:gd name="connsiteX7" fmla="*/ 1082222 w 4738910"/>
                  <a:gd name="connsiteY7" fmla="*/ 1194264 h 5603678"/>
                  <a:gd name="connsiteX8" fmla="*/ 1677308 w 4738910"/>
                  <a:gd name="connsiteY8" fmla="*/ 62150 h 5603678"/>
                  <a:gd name="connsiteX0" fmla="*/ 1677308 w 4738910"/>
                  <a:gd name="connsiteY0" fmla="*/ 62150 h 5575806"/>
                  <a:gd name="connsiteX1" fmla="*/ 2214336 w 4738910"/>
                  <a:gd name="connsiteY1" fmla="*/ 163750 h 5575806"/>
                  <a:gd name="connsiteX2" fmla="*/ 2794907 w 4738910"/>
                  <a:gd name="connsiteY2" fmla="*/ 192778 h 5575806"/>
                  <a:gd name="connsiteX3" fmla="*/ 3419021 w 4738910"/>
                  <a:gd name="connsiteY3" fmla="*/ 1266836 h 5575806"/>
                  <a:gd name="connsiteX4" fmla="*/ 3491593 w 4738910"/>
                  <a:gd name="connsiteY4" fmla="*/ 5243750 h 5575806"/>
                  <a:gd name="connsiteX5" fmla="*/ 2736849 w 4738910"/>
                  <a:gd name="connsiteY5" fmla="*/ 5359862 h 5575806"/>
                  <a:gd name="connsiteX6" fmla="*/ 1416051 w 4738910"/>
                  <a:gd name="connsiteY6" fmla="*/ 5272779 h 5575806"/>
                  <a:gd name="connsiteX7" fmla="*/ 1082222 w 4738910"/>
                  <a:gd name="connsiteY7" fmla="*/ 1194264 h 5575806"/>
                  <a:gd name="connsiteX8" fmla="*/ 1677308 w 4738910"/>
                  <a:gd name="connsiteY8" fmla="*/ 62150 h 557580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7 w 4738910"/>
                  <a:gd name="connsiteY2" fmla="*/ 192778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7 w 4738910"/>
                  <a:gd name="connsiteY2" fmla="*/ 192778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7 w 4738910"/>
                  <a:gd name="connsiteY2" fmla="*/ 192778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7 w 4738910"/>
                  <a:gd name="connsiteY2" fmla="*/ 192778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7 w 4738910"/>
                  <a:gd name="connsiteY2" fmla="*/ 192778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3419021 w 4738910"/>
                  <a:gd name="connsiteY2" fmla="*/ 1266836 h 5595696"/>
                  <a:gd name="connsiteX3" fmla="*/ 3491593 w 4738910"/>
                  <a:gd name="connsiteY3" fmla="*/ 5243750 h 5595696"/>
                  <a:gd name="connsiteX4" fmla="*/ 2736849 w 4738910"/>
                  <a:gd name="connsiteY4" fmla="*/ 5359862 h 5595696"/>
                  <a:gd name="connsiteX5" fmla="*/ 1416051 w 4738910"/>
                  <a:gd name="connsiteY5" fmla="*/ 5272779 h 5595696"/>
                  <a:gd name="connsiteX6" fmla="*/ 1082222 w 4738910"/>
                  <a:gd name="connsiteY6" fmla="*/ 1194264 h 5595696"/>
                  <a:gd name="connsiteX7" fmla="*/ 1677308 w 4738910"/>
                  <a:gd name="connsiteY7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6 w 4738910"/>
                  <a:gd name="connsiteY2" fmla="*/ 149233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6 w 4738910"/>
                  <a:gd name="connsiteY2" fmla="*/ 149233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6 w 4738910"/>
                  <a:gd name="connsiteY2" fmla="*/ 149233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082222 w 4738910"/>
                  <a:gd name="connsiteY0" fmla="*/ 1172422 h 5573854"/>
                  <a:gd name="connsiteX1" fmla="*/ 2214336 w 4738910"/>
                  <a:gd name="connsiteY1" fmla="*/ 141908 h 5573854"/>
                  <a:gd name="connsiteX2" fmla="*/ 2794906 w 4738910"/>
                  <a:gd name="connsiteY2" fmla="*/ 127391 h 5573854"/>
                  <a:gd name="connsiteX3" fmla="*/ 3419021 w 4738910"/>
                  <a:gd name="connsiteY3" fmla="*/ 1244994 h 5573854"/>
                  <a:gd name="connsiteX4" fmla="*/ 3491593 w 4738910"/>
                  <a:gd name="connsiteY4" fmla="*/ 5221908 h 5573854"/>
                  <a:gd name="connsiteX5" fmla="*/ 2736849 w 4738910"/>
                  <a:gd name="connsiteY5" fmla="*/ 5338020 h 5573854"/>
                  <a:gd name="connsiteX6" fmla="*/ 1416051 w 4738910"/>
                  <a:gd name="connsiteY6" fmla="*/ 5250937 h 5573854"/>
                  <a:gd name="connsiteX7" fmla="*/ 1082222 w 4738910"/>
                  <a:gd name="connsiteY7" fmla="*/ 1172422 h 5573854"/>
                  <a:gd name="connsiteX0" fmla="*/ 1082222 w 4738910"/>
                  <a:gd name="connsiteY0" fmla="*/ 1172323 h 5573755"/>
                  <a:gd name="connsiteX1" fmla="*/ 1677306 w 4738910"/>
                  <a:gd name="connsiteY1" fmla="*/ 54721 h 5573755"/>
                  <a:gd name="connsiteX2" fmla="*/ 2214336 w 4738910"/>
                  <a:gd name="connsiteY2" fmla="*/ 141809 h 5573755"/>
                  <a:gd name="connsiteX3" fmla="*/ 2794906 w 4738910"/>
                  <a:gd name="connsiteY3" fmla="*/ 127292 h 5573755"/>
                  <a:gd name="connsiteX4" fmla="*/ 3419021 w 4738910"/>
                  <a:gd name="connsiteY4" fmla="*/ 1244895 h 5573755"/>
                  <a:gd name="connsiteX5" fmla="*/ 3491593 w 4738910"/>
                  <a:gd name="connsiteY5" fmla="*/ 5221809 h 5573755"/>
                  <a:gd name="connsiteX6" fmla="*/ 2736849 w 4738910"/>
                  <a:gd name="connsiteY6" fmla="*/ 5337921 h 5573755"/>
                  <a:gd name="connsiteX7" fmla="*/ 1416051 w 4738910"/>
                  <a:gd name="connsiteY7" fmla="*/ 5250838 h 5573755"/>
                  <a:gd name="connsiteX8" fmla="*/ 1082222 w 4738910"/>
                  <a:gd name="connsiteY8" fmla="*/ 1172323 h 5573755"/>
                  <a:gd name="connsiteX0" fmla="*/ 1082222 w 4738910"/>
                  <a:gd name="connsiteY0" fmla="*/ 1172323 h 5573755"/>
                  <a:gd name="connsiteX1" fmla="*/ 1677306 w 4738910"/>
                  <a:gd name="connsiteY1" fmla="*/ 54721 h 5573755"/>
                  <a:gd name="connsiteX2" fmla="*/ 2214336 w 4738910"/>
                  <a:gd name="connsiteY2" fmla="*/ 141809 h 5573755"/>
                  <a:gd name="connsiteX3" fmla="*/ 2794906 w 4738910"/>
                  <a:gd name="connsiteY3" fmla="*/ 127292 h 5573755"/>
                  <a:gd name="connsiteX4" fmla="*/ 3419021 w 4738910"/>
                  <a:gd name="connsiteY4" fmla="*/ 1244895 h 5573755"/>
                  <a:gd name="connsiteX5" fmla="*/ 3491593 w 4738910"/>
                  <a:gd name="connsiteY5" fmla="*/ 5221809 h 5573755"/>
                  <a:gd name="connsiteX6" fmla="*/ 2736849 w 4738910"/>
                  <a:gd name="connsiteY6" fmla="*/ 5337921 h 5573755"/>
                  <a:gd name="connsiteX7" fmla="*/ 1416051 w 4738910"/>
                  <a:gd name="connsiteY7" fmla="*/ 5250838 h 5573755"/>
                  <a:gd name="connsiteX8" fmla="*/ 1082222 w 4738910"/>
                  <a:gd name="connsiteY8" fmla="*/ 1172323 h 557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38910" h="5573755">
                    <a:moveTo>
                      <a:pt x="1082222" y="1172323"/>
                    </a:moveTo>
                    <a:cubicBezTo>
                      <a:pt x="1333803" y="712703"/>
                      <a:pt x="1488620" y="226473"/>
                      <a:pt x="1677306" y="54721"/>
                    </a:cubicBezTo>
                    <a:cubicBezTo>
                      <a:pt x="1865992" y="-117031"/>
                      <a:pt x="2032908" y="173257"/>
                      <a:pt x="2214336" y="141809"/>
                    </a:cubicBezTo>
                    <a:cubicBezTo>
                      <a:pt x="2395765" y="110361"/>
                      <a:pt x="2594125" y="-56556"/>
                      <a:pt x="2794906" y="127292"/>
                    </a:cubicBezTo>
                    <a:cubicBezTo>
                      <a:pt x="2995687" y="311140"/>
                      <a:pt x="3031974" y="719961"/>
                      <a:pt x="3419021" y="1244895"/>
                    </a:cubicBezTo>
                    <a:cubicBezTo>
                      <a:pt x="6113841" y="3891333"/>
                      <a:pt x="3917345" y="5608856"/>
                      <a:pt x="3491593" y="5221809"/>
                    </a:cubicBezTo>
                    <a:cubicBezTo>
                      <a:pt x="3102127" y="5620951"/>
                      <a:pt x="2981173" y="5391140"/>
                      <a:pt x="2736849" y="5337921"/>
                    </a:cubicBezTo>
                    <a:cubicBezTo>
                      <a:pt x="2623154" y="5473387"/>
                      <a:pt x="2069193" y="5836247"/>
                      <a:pt x="1416051" y="5250838"/>
                    </a:cubicBezTo>
                    <a:cubicBezTo>
                      <a:pt x="-584501" y="5289543"/>
                      <a:pt x="-248254" y="2514895"/>
                      <a:pt x="1082222" y="117232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23000">
                    <a:srgbClr val="F3CE0E"/>
                  </a:gs>
                </a:gsLst>
                <a:lin ang="102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1C738F2B-AC82-43C6-87D8-37CA3570077D}"/>
                  </a:ext>
                </a:extLst>
              </p:cNvPr>
              <p:cNvSpPr/>
              <p:nvPr/>
            </p:nvSpPr>
            <p:spPr>
              <a:xfrm>
                <a:off x="4499429" y="-242667"/>
                <a:ext cx="2569028" cy="315238"/>
              </a:xfrm>
              <a:custGeom>
                <a:avLst/>
                <a:gdLst>
                  <a:gd name="connsiteX0" fmla="*/ 0 w 2569028"/>
                  <a:gd name="connsiteY0" fmla="*/ 315238 h 315238"/>
                  <a:gd name="connsiteX1" fmla="*/ 508000 w 2569028"/>
                  <a:gd name="connsiteY1" fmla="*/ 126553 h 315238"/>
                  <a:gd name="connsiteX2" fmla="*/ 943428 w 2569028"/>
                  <a:gd name="connsiteY2" fmla="*/ 39467 h 315238"/>
                  <a:gd name="connsiteX3" fmla="*/ 1959428 w 2569028"/>
                  <a:gd name="connsiteY3" fmla="*/ 10438 h 315238"/>
                  <a:gd name="connsiteX4" fmla="*/ 2569028 w 2569028"/>
                  <a:gd name="connsiteY4" fmla="*/ 213638 h 315238"/>
                  <a:gd name="connsiteX5" fmla="*/ 2569028 w 2569028"/>
                  <a:gd name="connsiteY5" fmla="*/ 213638 h 315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9028" h="315238">
                    <a:moveTo>
                      <a:pt x="0" y="315238"/>
                    </a:moveTo>
                    <a:cubicBezTo>
                      <a:pt x="175381" y="243876"/>
                      <a:pt x="350762" y="172515"/>
                      <a:pt x="508000" y="126553"/>
                    </a:cubicBezTo>
                    <a:cubicBezTo>
                      <a:pt x="665238" y="80591"/>
                      <a:pt x="701523" y="58820"/>
                      <a:pt x="943428" y="39467"/>
                    </a:cubicBezTo>
                    <a:cubicBezTo>
                      <a:pt x="1185333" y="20114"/>
                      <a:pt x="1688495" y="-18591"/>
                      <a:pt x="1959428" y="10438"/>
                    </a:cubicBezTo>
                    <a:cubicBezTo>
                      <a:pt x="2230361" y="39466"/>
                      <a:pt x="2569028" y="213638"/>
                      <a:pt x="2569028" y="213638"/>
                    </a:cubicBezTo>
                    <a:lnTo>
                      <a:pt x="2569028" y="21363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Arc 178">
                <a:extLst>
                  <a:ext uri="{FF2B5EF4-FFF2-40B4-BE49-F238E27FC236}">
                    <a16:creationId xmlns:a16="http://schemas.microsoft.com/office/drawing/2014/main" id="{D16D30DD-D3CB-4F97-B7F7-C39E53C8087F}"/>
                  </a:ext>
                </a:extLst>
              </p:cNvPr>
              <p:cNvSpPr/>
              <p:nvPr/>
            </p:nvSpPr>
            <p:spPr>
              <a:xfrm rot="8526370">
                <a:off x="3988914" y="-207341"/>
                <a:ext cx="914400" cy="914400"/>
              </a:xfrm>
              <a:prstGeom prst="arc">
                <a:avLst/>
              </a:prstGeom>
              <a:solidFill>
                <a:srgbClr val="F3CE0E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4">
                <a:extLst>
                  <a:ext uri="{FF2B5EF4-FFF2-40B4-BE49-F238E27FC236}">
                    <a16:creationId xmlns:a16="http://schemas.microsoft.com/office/drawing/2014/main" id="{24F0EDAE-9A4E-4B70-8184-67381F311630}"/>
                  </a:ext>
                </a:extLst>
              </p:cNvPr>
              <p:cNvSpPr/>
              <p:nvPr/>
            </p:nvSpPr>
            <p:spPr>
              <a:xfrm>
                <a:off x="4277508" y="-550274"/>
                <a:ext cx="443146" cy="1261474"/>
              </a:xfrm>
              <a:custGeom>
                <a:avLst/>
                <a:gdLst>
                  <a:gd name="connsiteX0" fmla="*/ 0 w 159657"/>
                  <a:gd name="connsiteY0" fmla="*/ 0 h 711200"/>
                  <a:gd name="connsiteX1" fmla="*/ 159657 w 159657"/>
                  <a:gd name="connsiteY1" fmla="*/ 0 h 711200"/>
                  <a:gd name="connsiteX2" fmla="*/ 159657 w 159657"/>
                  <a:gd name="connsiteY2" fmla="*/ 711200 h 711200"/>
                  <a:gd name="connsiteX3" fmla="*/ 0 w 159657"/>
                  <a:gd name="connsiteY3" fmla="*/ 711200 h 711200"/>
                  <a:gd name="connsiteX4" fmla="*/ 0 w 159657"/>
                  <a:gd name="connsiteY4" fmla="*/ 0 h 711200"/>
                  <a:gd name="connsiteX0" fmla="*/ 0 w 420914"/>
                  <a:gd name="connsiteY0" fmla="*/ 406400 h 1117600"/>
                  <a:gd name="connsiteX1" fmla="*/ 420914 w 420914"/>
                  <a:gd name="connsiteY1" fmla="*/ 0 h 1117600"/>
                  <a:gd name="connsiteX2" fmla="*/ 159657 w 420914"/>
                  <a:gd name="connsiteY2" fmla="*/ 1117600 h 1117600"/>
                  <a:gd name="connsiteX3" fmla="*/ 0 w 420914"/>
                  <a:gd name="connsiteY3" fmla="*/ 1117600 h 1117600"/>
                  <a:gd name="connsiteX4" fmla="*/ 0 w 420914"/>
                  <a:gd name="connsiteY4" fmla="*/ 406400 h 1117600"/>
                  <a:gd name="connsiteX0" fmla="*/ 0 w 420914"/>
                  <a:gd name="connsiteY0" fmla="*/ 1117600 h 1117600"/>
                  <a:gd name="connsiteX1" fmla="*/ 420914 w 420914"/>
                  <a:gd name="connsiteY1" fmla="*/ 0 h 1117600"/>
                  <a:gd name="connsiteX2" fmla="*/ 159657 w 420914"/>
                  <a:gd name="connsiteY2" fmla="*/ 1117600 h 1117600"/>
                  <a:gd name="connsiteX3" fmla="*/ 0 w 420914"/>
                  <a:gd name="connsiteY3" fmla="*/ 1117600 h 1117600"/>
                  <a:gd name="connsiteX0" fmla="*/ 22406 w 443320"/>
                  <a:gd name="connsiteY0" fmla="*/ 1117600 h 1117600"/>
                  <a:gd name="connsiteX1" fmla="*/ 443320 w 443320"/>
                  <a:gd name="connsiteY1" fmla="*/ 0 h 1117600"/>
                  <a:gd name="connsiteX2" fmla="*/ 182063 w 443320"/>
                  <a:gd name="connsiteY2" fmla="*/ 1117600 h 1117600"/>
                  <a:gd name="connsiteX3" fmla="*/ 22406 w 443320"/>
                  <a:gd name="connsiteY3" fmla="*/ 1117600 h 1117600"/>
                  <a:gd name="connsiteX0" fmla="*/ 18723 w 439637"/>
                  <a:gd name="connsiteY0" fmla="*/ 1261474 h 1261474"/>
                  <a:gd name="connsiteX1" fmla="*/ 439637 w 439637"/>
                  <a:gd name="connsiteY1" fmla="*/ 143874 h 1261474"/>
                  <a:gd name="connsiteX2" fmla="*/ 178380 w 439637"/>
                  <a:gd name="connsiteY2" fmla="*/ 1261474 h 1261474"/>
                  <a:gd name="connsiteX3" fmla="*/ 18723 w 439637"/>
                  <a:gd name="connsiteY3" fmla="*/ 1261474 h 1261474"/>
                  <a:gd name="connsiteX0" fmla="*/ 18723 w 445330"/>
                  <a:gd name="connsiteY0" fmla="*/ 1261474 h 1261474"/>
                  <a:gd name="connsiteX1" fmla="*/ 439637 w 445330"/>
                  <a:gd name="connsiteY1" fmla="*/ 143874 h 1261474"/>
                  <a:gd name="connsiteX2" fmla="*/ 178380 w 445330"/>
                  <a:gd name="connsiteY2" fmla="*/ 1261474 h 1261474"/>
                  <a:gd name="connsiteX3" fmla="*/ 18723 w 445330"/>
                  <a:gd name="connsiteY3" fmla="*/ 1261474 h 1261474"/>
                  <a:gd name="connsiteX0" fmla="*/ 18723 w 443146"/>
                  <a:gd name="connsiteY0" fmla="*/ 1261474 h 1261474"/>
                  <a:gd name="connsiteX1" fmla="*/ 439637 w 443146"/>
                  <a:gd name="connsiteY1" fmla="*/ 143874 h 1261474"/>
                  <a:gd name="connsiteX2" fmla="*/ 178380 w 443146"/>
                  <a:gd name="connsiteY2" fmla="*/ 1261474 h 1261474"/>
                  <a:gd name="connsiteX3" fmla="*/ 18723 w 443146"/>
                  <a:gd name="connsiteY3" fmla="*/ 1261474 h 1261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3146" h="1261474">
                    <a:moveTo>
                      <a:pt x="18723" y="1261474"/>
                    </a:moveTo>
                    <a:cubicBezTo>
                      <a:pt x="-102229" y="380941"/>
                      <a:pt x="400932" y="-310907"/>
                      <a:pt x="439637" y="143874"/>
                    </a:cubicBezTo>
                    <a:cubicBezTo>
                      <a:pt x="483179" y="313207"/>
                      <a:pt x="105809" y="743798"/>
                      <a:pt x="178380" y="1261474"/>
                    </a:cubicBezTo>
                    <a:lnTo>
                      <a:pt x="18723" y="1261474"/>
                    </a:lnTo>
                    <a:close/>
                  </a:path>
                </a:pathLst>
              </a:custGeom>
              <a:solidFill>
                <a:srgbClr val="8D604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3FAD6490-B245-486D-AD82-F6113B328A66}"/>
                  </a:ext>
                </a:extLst>
              </p:cNvPr>
              <p:cNvSpPr/>
              <p:nvPr/>
            </p:nvSpPr>
            <p:spPr>
              <a:xfrm rot="4273569">
                <a:off x="4529693" y="-525601"/>
                <a:ext cx="261620" cy="194449"/>
              </a:xfrm>
              <a:prstGeom prst="ellipse">
                <a:avLst/>
              </a:prstGeom>
              <a:solidFill>
                <a:srgbClr val="8D604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Arc 181">
                <a:extLst>
                  <a:ext uri="{FF2B5EF4-FFF2-40B4-BE49-F238E27FC236}">
                    <a16:creationId xmlns:a16="http://schemas.microsoft.com/office/drawing/2014/main" id="{222E9976-89C8-4128-8234-C797332FE775}"/>
                  </a:ext>
                </a:extLst>
              </p:cNvPr>
              <p:cNvSpPr/>
              <p:nvPr/>
            </p:nvSpPr>
            <p:spPr>
              <a:xfrm rot="19184977">
                <a:off x="3936951" y="707058"/>
                <a:ext cx="914400" cy="914400"/>
              </a:xfrm>
              <a:prstGeom prst="arc">
                <a:avLst/>
              </a:prstGeom>
              <a:solidFill>
                <a:srgbClr val="F3CE0E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2A1331-03DA-4620-89B4-46D199759E04}"/>
              </a:ext>
            </a:extLst>
          </p:cNvPr>
          <p:cNvGrpSpPr/>
          <p:nvPr/>
        </p:nvGrpSpPr>
        <p:grpSpPr>
          <a:xfrm>
            <a:off x="8578687" y="35773"/>
            <a:ext cx="2873316" cy="4850916"/>
            <a:chOff x="8578687" y="35773"/>
            <a:chExt cx="2873316" cy="4850916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2B4FB59-5E68-41A0-BEFA-D9FD94483E78}"/>
                </a:ext>
              </a:extLst>
            </p:cNvPr>
            <p:cNvSpPr txBox="1"/>
            <p:nvPr/>
          </p:nvSpPr>
          <p:spPr>
            <a:xfrm>
              <a:off x="8578687" y="35773"/>
              <a:ext cx="287331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70AD47">
                      <a:lumMod val="75000"/>
                    </a:srgbClr>
                  </a:solidFill>
                  <a:latin typeface="Arial Black" panose="020B0A04020102020204" pitchFamily="34" charset="0"/>
                </a:rPr>
                <a:t>Q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uill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98B769B8-58EC-4920-9401-21F19BB24678}"/>
                </a:ext>
              </a:extLst>
            </p:cNvPr>
            <p:cNvGrpSpPr/>
            <p:nvPr/>
          </p:nvGrpSpPr>
          <p:grpSpPr>
            <a:xfrm>
              <a:off x="9585088" y="1238458"/>
              <a:ext cx="1308754" cy="3648231"/>
              <a:chOff x="6916412" y="359253"/>
              <a:chExt cx="2184760" cy="6090151"/>
            </a:xfrm>
          </p:grpSpPr>
          <p:sp>
            <p:nvSpPr>
              <p:cNvPr id="186" name="Rectangle 1">
                <a:extLst>
                  <a:ext uri="{FF2B5EF4-FFF2-40B4-BE49-F238E27FC236}">
                    <a16:creationId xmlns:a16="http://schemas.microsoft.com/office/drawing/2014/main" id="{FC1014FA-384C-4DB2-ADCB-016A312603E7}"/>
                  </a:ext>
                </a:extLst>
              </p:cNvPr>
              <p:cNvSpPr/>
              <p:nvPr/>
            </p:nvSpPr>
            <p:spPr>
              <a:xfrm>
                <a:off x="6916412" y="359253"/>
                <a:ext cx="2184760" cy="5411262"/>
              </a:xfrm>
              <a:custGeom>
                <a:avLst/>
                <a:gdLst>
                  <a:gd name="connsiteX0" fmla="*/ 0 w 551543"/>
                  <a:gd name="connsiteY0" fmla="*/ 0 h 1596571"/>
                  <a:gd name="connsiteX1" fmla="*/ 551543 w 551543"/>
                  <a:gd name="connsiteY1" fmla="*/ 0 h 1596571"/>
                  <a:gd name="connsiteX2" fmla="*/ 551543 w 551543"/>
                  <a:gd name="connsiteY2" fmla="*/ 1596571 h 1596571"/>
                  <a:gd name="connsiteX3" fmla="*/ 0 w 551543"/>
                  <a:gd name="connsiteY3" fmla="*/ 1596571 h 1596571"/>
                  <a:gd name="connsiteX4" fmla="*/ 0 w 551543"/>
                  <a:gd name="connsiteY4" fmla="*/ 0 h 1596571"/>
                  <a:gd name="connsiteX0" fmla="*/ 0 w 742043"/>
                  <a:gd name="connsiteY0" fmla="*/ 0 h 2229031"/>
                  <a:gd name="connsiteX1" fmla="*/ 551543 w 742043"/>
                  <a:gd name="connsiteY1" fmla="*/ 0 h 2229031"/>
                  <a:gd name="connsiteX2" fmla="*/ 742043 w 742043"/>
                  <a:gd name="connsiteY2" fmla="*/ 2229031 h 2229031"/>
                  <a:gd name="connsiteX3" fmla="*/ 0 w 742043"/>
                  <a:gd name="connsiteY3" fmla="*/ 1596571 h 2229031"/>
                  <a:gd name="connsiteX4" fmla="*/ 0 w 742043"/>
                  <a:gd name="connsiteY4" fmla="*/ 0 h 2229031"/>
                  <a:gd name="connsiteX0" fmla="*/ 0 w 1318623"/>
                  <a:gd name="connsiteY0" fmla="*/ 0 h 2229031"/>
                  <a:gd name="connsiteX1" fmla="*/ 551543 w 1318623"/>
                  <a:gd name="connsiteY1" fmla="*/ 0 h 2229031"/>
                  <a:gd name="connsiteX2" fmla="*/ 1318623 w 1318623"/>
                  <a:gd name="connsiteY2" fmla="*/ 1320074 h 2229031"/>
                  <a:gd name="connsiteX3" fmla="*/ 742043 w 1318623"/>
                  <a:gd name="connsiteY3" fmla="*/ 2229031 h 2229031"/>
                  <a:gd name="connsiteX4" fmla="*/ 0 w 1318623"/>
                  <a:gd name="connsiteY4" fmla="*/ 1596571 h 2229031"/>
                  <a:gd name="connsiteX5" fmla="*/ 0 w 1318623"/>
                  <a:gd name="connsiteY5" fmla="*/ 0 h 2229031"/>
                  <a:gd name="connsiteX0" fmla="*/ 0 w 1338550"/>
                  <a:gd name="connsiteY0" fmla="*/ 0 h 2229031"/>
                  <a:gd name="connsiteX1" fmla="*/ 551543 w 1338550"/>
                  <a:gd name="connsiteY1" fmla="*/ 0 h 2229031"/>
                  <a:gd name="connsiteX2" fmla="*/ 1051923 w 1338550"/>
                  <a:gd name="connsiteY2" fmla="*/ 1510574 h 2229031"/>
                  <a:gd name="connsiteX3" fmla="*/ 1318623 w 1338550"/>
                  <a:gd name="connsiteY3" fmla="*/ 1320074 h 2229031"/>
                  <a:gd name="connsiteX4" fmla="*/ 742043 w 1338550"/>
                  <a:gd name="connsiteY4" fmla="*/ 2229031 h 2229031"/>
                  <a:gd name="connsiteX5" fmla="*/ 0 w 1338550"/>
                  <a:gd name="connsiteY5" fmla="*/ 1596571 h 2229031"/>
                  <a:gd name="connsiteX6" fmla="*/ 0 w 1338550"/>
                  <a:gd name="connsiteY6" fmla="*/ 0 h 2229031"/>
                  <a:gd name="connsiteX0" fmla="*/ 0 w 1335304"/>
                  <a:gd name="connsiteY0" fmla="*/ 0 h 2229031"/>
                  <a:gd name="connsiteX1" fmla="*/ 551543 w 1335304"/>
                  <a:gd name="connsiteY1" fmla="*/ 0 h 2229031"/>
                  <a:gd name="connsiteX2" fmla="*/ 1189082 w 1335304"/>
                  <a:gd name="connsiteY2" fmla="*/ 603794 h 2229031"/>
                  <a:gd name="connsiteX3" fmla="*/ 1051923 w 1335304"/>
                  <a:gd name="connsiteY3" fmla="*/ 1510574 h 2229031"/>
                  <a:gd name="connsiteX4" fmla="*/ 1318623 w 1335304"/>
                  <a:gd name="connsiteY4" fmla="*/ 1320074 h 2229031"/>
                  <a:gd name="connsiteX5" fmla="*/ 742043 w 1335304"/>
                  <a:gd name="connsiteY5" fmla="*/ 2229031 h 2229031"/>
                  <a:gd name="connsiteX6" fmla="*/ 0 w 1335304"/>
                  <a:gd name="connsiteY6" fmla="*/ 1596571 h 2229031"/>
                  <a:gd name="connsiteX7" fmla="*/ 0 w 1335304"/>
                  <a:gd name="connsiteY7" fmla="*/ 0 h 2229031"/>
                  <a:gd name="connsiteX0" fmla="*/ 0 w 1335304"/>
                  <a:gd name="connsiteY0" fmla="*/ 0 h 2229031"/>
                  <a:gd name="connsiteX1" fmla="*/ 551543 w 1335304"/>
                  <a:gd name="connsiteY1" fmla="*/ 0 h 2229031"/>
                  <a:gd name="connsiteX2" fmla="*/ 899522 w 1335304"/>
                  <a:gd name="connsiteY2" fmla="*/ 954314 h 2229031"/>
                  <a:gd name="connsiteX3" fmla="*/ 1189082 w 1335304"/>
                  <a:gd name="connsiteY3" fmla="*/ 603794 h 2229031"/>
                  <a:gd name="connsiteX4" fmla="*/ 1051923 w 1335304"/>
                  <a:gd name="connsiteY4" fmla="*/ 1510574 h 2229031"/>
                  <a:gd name="connsiteX5" fmla="*/ 1318623 w 1335304"/>
                  <a:gd name="connsiteY5" fmla="*/ 1320074 h 2229031"/>
                  <a:gd name="connsiteX6" fmla="*/ 742043 w 1335304"/>
                  <a:gd name="connsiteY6" fmla="*/ 2229031 h 2229031"/>
                  <a:gd name="connsiteX7" fmla="*/ 0 w 1335304"/>
                  <a:gd name="connsiteY7" fmla="*/ 1596571 h 2229031"/>
                  <a:gd name="connsiteX8" fmla="*/ 0 w 1335304"/>
                  <a:gd name="connsiteY8" fmla="*/ 0 h 2229031"/>
                  <a:gd name="connsiteX0" fmla="*/ 0 w 1335304"/>
                  <a:gd name="connsiteY0" fmla="*/ 347353 h 2576384"/>
                  <a:gd name="connsiteX1" fmla="*/ 551543 w 1335304"/>
                  <a:gd name="connsiteY1" fmla="*/ 347353 h 2576384"/>
                  <a:gd name="connsiteX2" fmla="*/ 998582 w 1335304"/>
                  <a:gd name="connsiteY2" fmla="*/ 29127 h 2576384"/>
                  <a:gd name="connsiteX3" fmla="*/ 899522 w 1335304"/>
                  <a:gd name="connsiteY3" fmla="*/ 1301667 h 2576384"/>
                  <a:gd name="connsiteX4" fmla="*/ 1189082 w 1335304"/>
                  <a:gd name="connsiteY4" fmla="*/ 951147 h 2576384"/>
                  <a:gd name="connsiteX5" fmla="*/ 1051923 w 1335304"/>
                  <a:gd name="connsiteY5" fmla="*/ 1857927 h 2576384"/>
                  <a:gd name="connsiteX6" fmla="*/ 1318623 w 1335304"/>
                  <a:gd name="connsiteY6" fmla="*/ 1667427 h 2576384"/>
                  <a:gd name="connsiteX7" fmla="*/ 742043 w 1335304"/>
                  <a:gd name="connsiteY7" fmla="*/ 2576384 h 2576384"/>
                  <a:gd name="connsiteX8" fmla="*/ 0 w 1335304"/>
                  <a:gd name="connsiteY8" fmla="*/ 1943924 h 2576384"/>
                  <a:gd name="connsiteX9" fmla="*/ 0 w 1335304"/>
                  <a:gd name="connsiteY9" fmla="*/ 347353 h 2576384"/>
                  <a:gd name="connsiteX0" fmla="*/ 0 w 1335304"/>
                  <a:gd name="connsiteY0" fmla="*/ 354122 h 2583153"/>
                  <a:gd name="connsiteX1" fmla="*/ 551543 w 1335304"/>
                  <a:gd name="connsiteY1" fmla="*/ 354122 h 2583153"/>
                  <a:gd name="connsiteX2" fmla="*/ 625202 w 1335304"/>
                  <a:gd name="connsiteY2" fmla="*/ 378796 h 2583153"/>
                  <a:gd name="connsiteX3" fmla="*/ 998582 w 1335304"/>
                  <a:gd name="connsiteY3" fmla="*/ 35896 h 2583153"/>
                  <a:gd name="connsiteX4" fmla="*/ 899522 w 1335304"/>
                  <a:gd name="connsiteY4" fmla="*/ 1308436 h 2583153"/>
                  <a:gd name="connsiteX5" fmla="*/ 1189082 w 1335304"/>
                  <a:gd name="connsiteY5" fmla="*/ 957916 h 2583153"/>
                  <a:gd name="connsiteX6" fmla="*/ 1051923 w 1335304"/>
                  <a:gd name="connsiteY6" fmla="*/ 1864696 h 2583153"/>
                  <a:gd name="connsiteX7" fmla="*/ 1318623 w 1335304"/>
                  <a:gd name="connsiteY7" fmla="*/ 1674196 h 2583153"/>
                  <a:gd name="connsiteX8" fmla="*/ 742043 w 1335304"/>
                  <a:gd name="connsiteY8" fmla="*/ 2583153 h 2583153"/>
                  <a:gd name="connsiteX9" fmla="*/ 0 w 1335304"/>
                  <a:gd name="connsiteY9" fmla="*/ 1950693 h 2583153"/>
                  <a:gd name="connsiteX10" fmla="*/ 0 w 1335304"/>
                  <a:gd name="connsiteY10" fmla="*/ 354122 h 2583153"/>
                  <a:gd name="connsiteX0" fmla="*/ 0 w 1335304"/>
                  <a:gd name="connsiteY0" fmla="*/ 1013484 h 3242515"/>
                  <a:gd name="connsiteX1" fmla="*/ 604883 w 1335304"/>
                  <a:gd name="connsiteY1" fmla="*/ 24 h 3242515"/>
                  <a:gd name="connsiteX2" fmla="*/ 625202 w 1335304"/>
                  <a:gd name="connsiteY2" fmla="*/ 1038158 h 3242515"/>
                  <a:gd name="connsiteX3" fmla="*/ 998582 w 1335304"/>
                  <a:gd name="connsiteY3" fmla="*/ 695258 h 3242515"/>
                  <a:gd name="connsiteX4" fmla="*/ 899522 w 1335304"/>
                  <a:gd name="connsiteY4" fmla="*/ 1967798 h 3242515"/>
                  <a:gd name="connsiteX5" fmla="*/ 1189082 w 1335304"/>
                  <a:gd name="connsiteY5" fmla="*/ 1617278 h 3242515"/>
                  <a:gd name="connsiteX6" fmla="*/ 1051923 w 1335304"/>
                  <a:gd name="connsiteY6" fmla="*/ 2524058 h 3242515"/>
                  <a:gd name="connsiteX7" fmla="*/ 1318623 w 1335304"/>
                  <a:gd name="connsiteY7" fmla="*/ 2333558 h 3242515"/>
                  <a:gd name="connsiteX8" fmla="*/ 742043 w 1335304"/>
                  <a:gd name="connsiteY8" fmla="*/ 3242515 h 3242515"/>
                  <a:gd name="connsiteX9" fmla="*/ 0 w 1335304"/>
                  <a:gd name="connsiteY9" fmla="*/ 2610055 h 3242515"/>
                  <a:gd name="connsiteX10" fmla="*/ 0 w 1335304"/>
                  <a:gd name="connsiteY10" fmla="*/ 1013484 h 3242515"/>
                  <a:gd name="connsiteX0" fmla="*/ 632460 w 1967764"/>
                  <a:gd name="connsiteY0" fmla="*/ 1013484 h 3242515"/>
                  <a:gd name="connsiteX1" fmla="*/ 1237343 w 1967764"/>
                  <a:gd name="connsiteY1" fmla="*/ 24 h 3242515"/>
                  <a:gd name="connsiteX2" fmla="*/ 1257662 w 1967764"/>
                  <a:gd name="connsiteY2" fmla="*/ 1038158 h 3242515"/>
                  <a:gd name="connsiteX3" fmla="*/ 1631042 w 1967764"/>
                  <a:gd name="connsiteY3" fmla="*/ 695258 h 3242515"/>
                  <a:gd name="connsiteX4" fmla="*/ 1531982 w 1967764"/>
                  <a:gd name="connsiteY4" fmla="*/ 1967798 h 3242515"/>
                  <a:gd name="connsiteX5" fmla="*/ 1821542 w 1967764"/>
                  <a:gd name="connsiteY5" fmla="*/ 1617278 h 3242515"/>
                  <a:gd name="connsiteX6" fmla="*/ 1684383 w 1967764"/>
                  <a:gd name="connsiteY6" fmla="*/ 2524058 h 3242515"/>
                  <a:gd name="connsiteX7" fmla="*/ 1951083 w 1967764"/>
                  <a:gd name="connsiteY7" fmla="*/ 2333558 h 3242515"/>
                  <a:gd name="connsiteX8" fmla="*/ 1374503 w 1967764"/>
                  <a:gd name="connsiteY8" fmla="*/ 3242515 h 3242515"/>
                  <a:gd name="connsiteX9" fmla="*/ 0 w 1967764"/>
                  <a:gd name="connsiteY9" fmla="*/ 2145235 h 3242515"/>
                  <a:gd name="connsiteX10" fmla="*/ 632460 w 1967764"/>
                  <a:gd name="connsiteY10" fmla="*/ 1013484 h 3242515"/>
                  <a:gd name="connsiteX0" fmla="*/ 632460 w 1967764"/>
                  <a:gd name="connsiteY0" fmla="*/ 1013484 h 3242515"/>
                  <a:gd name="connsiteX1" fmla="*/ 1237343 w 1967764"/>
                  <a:gd name="connsiteY1" fmla="*/ 24 h 3242515"/>
                  <a:gd name="connsiteX2" fmla="*/ 1257662 w 1967764"/>
                  <a:gd name="connsiteY2" fmla="*/ 1038158 h 3242515"/>
                  <a:gd name="connsiteX3" fmla="*/ 1631042 w 1967764"/>
                  <a:gd name="connsiteY3" fmla="*/ 695258 h 3242515"/>
                  <a:gd name="connsiteX4" fmla="*/ 1531982 w 1967764"/>
                  <a:gd name="connsiteY4" fmla="*/ 1967798 h 3242515"/>
                  <a:gd name="connsiteX5" fmla="*/ 1821542 w 1967764"/>
                  <a:gd name="connsiteY5" fmla="*/ 1617278 h 3242515"/>
                  <a:gd name="connsiteX6" fmla="*/ 1684383 w 1967764"/>
                  <a:gd name="connsiteY6" fmla="*/ 2524058 h 3242515"/>
                  <a:gd name="connsiteX7" fmla="*/ 1951083 w 1967764"/>
                  <a:gd name="connsiteY7" fmla="*/ 2333558 h 3242515"/>
                  <a:gd name="connsiteX8" fmla="*/ 1374503 w 1967764"/>
                  <a:gd name="connsiteY8" fmla="*/ 3242515 h 3242515"/>
                  <a:gd name="connsiteX9" fmla="*/ 0 w 1967764"/>
                  <a:gd name="connsiteY9" fmla="*/ 2145235 h 3242515"/>
                  <a:gd name="connsiteX10" fmla="*/ 488042 w 1967764"/>
                  <a:gd name="connsiteY10" fmla="*/ 2516439 h 3242515"/>
                  <a:gd name="connsiteX11" fmla="*/ 632460 w 1967764"/>
                  <a:gd name="connsiteY11" fmla="*/ 1013484 h 3242515"/>
                  <a:gd name="connsiteX0" fmla="*/ 860928 w 2196232"/>
                  <a:gd name="connsiteY0" fmla="*/ 1013484 h 3242515"/>
                  <a:gd name="connsiteX1" fmla="*/ 1465811 w 2196232"/>
                  <a:gd name="connsiteY1" fmla="*/ 24 h 3242515"/>
                  <a:gd name="connsiteX2" fmla="*/ 1486130 w 2196232"/>
                  <a:gd name="connsiteY2" fmla="*/ 1038158 h 3242515"/>
                  <a:gd name="connsiteX3" fmla="*/ 1859510 w 2196232"/>
                  <a:gd name="connsiteY3" fmla="*/ 695258 h 3242515"/>
                  <a:gd name="connsiteX4" fmla="*/ 1760450 w 2196232"/>
                  <a:gd name="connsiteY4" fmla="*/ 1967798 h 3242515"/>
                  <a:gd name="connsiteX5" fmla="*/ 2050010 w 2196232"/>
                  <a:gd name="connsiteY5" fmla="*/ 1617278 h 3242515"/>
                  <a:gd name="connsiteX6" fmla="*/ 1912851 w 2196232"/>
                  <a:gd name="connsiteY6" fmla="*/ 2524058 h 3242515"/>
                  <a:gd name="connsiteX7" fmla="*/ 2179551 w 2196232"/>
                  <a:gd name="connsiteY7" fmla="*/ 2333558 h 3242515"/>
                  <a:gd name="connsiteX8" fmla="*/ 1602971 w 2196232"/>
                  <a:gd name="connsiteY8" fmla="*/ 3242515 h 3242515"/>
                  <a:gd name="connsiteX9" fmla="*/ 228468 w 2196232"/>
                  <a:gd name="connsiteY9" fmla="*/ 2145235 h 3242515"/>
                  <a:gd name="connsiteX10" fmla="*/ 716510 w 2196232"/>
                  <a:gd name="connsiteY10" fmla="*/ 2516439 h 3242515"/>
                  <a:gd name="connsiteX11" fmla="*/ 230 w 2196232"/>
                  <a:gd name="connsiteY11" fmla="*/ 725739 h 3242515"/>
                  <a:gd name="connsiteX12" fmla="*/ 860928 w 2196232"/>
                  <a:gd name="connsiteY12" fmla="*/ 1013484 h 3242515"/>
                  <a:gd name="connsiteX0" fmla="*/ 860928 w 2196232"/>
                  <a:gd name="connsiteY0" fmla="*/ 1013484 h 3242515"/>
                  <a:gd name="connsiteX1" fmla="*/ 1465811 w 2196232"/>
                  <a:gd name="connsiteY1" fmla="*/ 24 h 3242515"/>
                  <a:gd name="connsiteX2" fmla="*/ 1486130 w 2196232"/>
                  <a:gd name="connsiteY2" fmla="*/ 1038158 h 3242515"/>
                  <a:gd name="connsiteX3" fmla="*/ 1859510 w 2196232"/>
                  <a:gd name="connsiteY3" fmla="*/ 695258 h 3242515"/>
                  <a:gd name="connsiteX4" fmla="*/ 1760450 w 2196232"/>
                  <a:gd name="connsiteY4" fmla="*/ 1967798 h 3242515"/>
                  <a:gd name="connsiteX5" fmla="*/ 2050010 w 2196232"/>
                  <a:gd name="connsiteY5" fmla="*/ 1617278 h 3242515"/>
                  <a:gd name="connsiteX6" fmla="*/ 1912851 w 2196232"/>
                  <a:gd name="connsiteY6" fmla="*/ 2524058 h 3242515"/>
                  <a:gd name="connsiteX7" fmla="*/ 2179551 w 2196232"/>
                  <a:gd name="connsiteY7" fmla="*/ 2333558 h 3242515"/>
                  <a:gd name="connsiteX8" fmla="*/ 1602971 w 2196232"/>
                  <a:gd name="connsiteY8" fmla="*/ 3242515 h 3242515"/>
                  <a:gd name="connsiteX9" fmla="*/ 228468 w 2196232"/>
                  <a:gd name="connsiteY9" fmla="*/ 2145235 h 3242515"/>
                  <a:gd name="connsiteX10" fmla="*/ 716510 w 2196232"/>
                  <a:gd name="connsiteY10" fmla="*/ 2516439 h 3242515"/>
                  <a:gd name="connsiteX11" fmla="*/ 230 w 2196232"/>
                  <a:gd name="connsiteY11" fmla="*/ 725739 h 3242515"/>
                  <a:gd name="connsiteX12" fmla="*/ 495530 w 2196232"/>
                  <a:gd name="connsiteY12" fmla="*/ 1053399 h 3242515"/>
                  <a:gd name="connsiteX13" fmla="*/ 860928 w 2196232"/>
                  <a:gd name="connsiteY13" fmla="*/ 1013484 h 3242515"/>
                  <a:gd name="connsiteX0" fmla="*/ 106548 w 2196232"/>
                  <a:gd name="connsiteY0" fmla="*/ 0 h 3722551"/>
                  <a:gd name="connsiteX1" fmla="*/ 1465811 w 2196232"/>
                  <a:gd name="connsiteY1" fmla="*/ 480060 h 3722551"/>
                  <a:gd name="connsiteX2" fmla="*/ 1486130 w 2196232"/>
                  <a:gd name="connsiteY2" fmla="*/ 1518194 h 3722551"/>
                  <a:gd name="connsiteX3" fmla="*/ 1859510 w 2196232"/>
                  <a:gd name="connsiteY3" fmla="*/ 1175294 h 3722551"/>
                  <a:gd name="connsiteX4" fmla="*/ 1760450 w 2196232"/>
                  <a:gd name="connsiteY4" fmla="*/ 2447834 h 3722551"/>
                  <a:gd name="connsiteX5" fmla="*/ 2050010 w 2196232"/>
                  <a:gd name="connsiteY5" fmla="*/ 2097314 h 3722551"/>
                  <a:gd name="connsiteX6" fmla="*/ 1912851 w 2196232"/>
                  <a:gd name="connsiteY6" fmla="*/ 3004094 h 3722551"/>
                  <a:gd name="connsiteX7" fmla="*/ 2179551 w 2196232"/>
                  <a:gd name="connsiteY7" fmla="*/ 2813594 h 3722551"/>
                  <a:gd name="connsiteX8" fmla="*/ 1602971 w 2196232"/>
                  <a:gd name="connsiteY8" fmla="*/ 3722551 h 3722551"/>
                  <a:gd name="connsiteX9" fmla="*/ 228468 w 2196232"/>
                  <a:gd name="connsiteY9" fmla="*/ 2625271 h 3722551"/>
                  <a:gd name="connsiteX10" fmla="*/ 716510 w 2196232"/>
                  <a:gd name="connsiteY10" fmla="*/ 2996475 h 3722551"/>
                  <a:gd name="connsiteX11" fmla="*/ 230 w 2196232"/>
                  <a:gd name="connsiteY11" fmla="*/ 1205775 h 3722551"/>
                  <a:gd name="connsiteX12" fmla="*/ 495530 w 2196232"/>
                  <a:gd name="connsiteY12" fmla="*/ 1533435 h 3722551"/>
                  <a:gd name="connsiteX13" fmla="*/ 106548 w 2196232"/>
                  <a:gd name="connsiteY13" fmla="*/ 0 h 3722551"/>
                  <a:gd name="connsiteX0" fmla="*/ 106548 w 2196232"/>
                  <a:gd name="connsiteY0" fmla="*/ 68596 h 3791147"/>
                  <a:gd name="connsiteX1" fmla="*/ 1542011 w 2196232"/>
                  <a:gd name="connsiteY1" fmla="*/ 16 h 3791147"/>
                  <a:gd name="connsiteX2" fmla="*/ 1486130 w 2196232"/>
                  <a:gd name="connsiteY2" fmla="*/ 1586790 h 3791147"/>
                  <a:gd name="connsiteX3" fmla="*/ 1859510 w 2196232"/>
                  <a:gd name="connsiteY3" fmla="*/ 1243890 h 3791147"/>
                  <a:gd name="connsiteX4" fmla="*/ 1760450 w 2196232"/>
                  <a:gd name="connsiteY4" fmla="*/ 2516430 h 3791147"/>
                  <a:gd name="connsiteX5" fmla="*/ 2050010 w 2196232"/>
                  <a:gd name="connsiteY5" fmla="*/ 2165910 h 3791147"/>
                  <a:gd name="connsiteX6" fmla="*/ 1912851 w 2196232"/>
                  <a:gd name="connsiteY6" fmla="*/ 3072690 h 3791147"/>
                  <a:gd name="connsiteX7" fmla="*/ 2179551 w 2196232"/>
                  <a:gd name="connsiteY7" fmla="*/ 2882190 h 3791147"/>
                  <a:gd name="connsiteX8" fmla="*/ 1602971 w 2196232"/>
                  <a:gd name="connsiteY8" fmla="*/ 3791147 h 3791147"/>
                  <a:gd name="connsiteX9" fmla="*/ 228468 w 2196232"/>
                  <a:gd name="connsiteY9" fmla="*/ 2693867 h 3791147"/>
                  <a:gd name="connsiteX10" fmla="*/ 716510 w 2196232"/>
                  <a:gd name="connsiteY10" fmla="*/ 3065071 h 3791147"/>
                  <a:gd name="connsiteX11" fmla="*/ 230 w 2196232"/>
                  <a:gd name="connsiteY11" fmla="*/ 1274371 h 3791147"/>
                  <a:gd name="connsiteX12" fmla="*/ 495530 w 2196232"/>
                  <a:gd name="connsiteY12" fmla="*/ 1602031 h 3791147"/>
                  <a:gd name="connsiteX13" fmla="*/ 106548 w 2196232"/>
                  <a:gd name="connsiteY13" fmla="*/ 68596 h 3791147"/>
                  <a:gd name="connsiteX0" fmla="*/ 106548 w 2196232"/>
                  <a:gd name="connsiteY0" fmla="*/ 68596 h 3791147"/>
                  <a:gd name="connsiteX1" fmla="*/ 1356590 w 2196232"/>
                  <a:gd name="connsiteY1" fmla="*/ 268531 h 3791147"/>
                  <a:gd name="connsiteX2" fmla="*/ 1542011 w 2196232"/>
                  <a:gd name="connsiteY2" fmla="*/ 16 h 3791147"/>
                  <a:gd name="connsiteX3" fmla="*/ 1486130 w 2196232"/>
                  <a:gd name="connsiteY3" fmla="*/ 1586790 h 3791147"/>
                  <a:gd name="connsiteX4" fmla="*/ 1859510 w 2196232"/>
                  <a:gd name="connsiteY4" fmla="*/ 1243890 h 3791147"/>
                  <a:gd name="connsiteX5" fmla="*/ 1760450 w 2196232"/>
                  <a:gd name="connsiteY5" fmla="*/ 2516430 h 3791147"/>
                  <a:gd name="connsiteX6" fmla="*/ 2050010 w 2196232"/>
                  <a:gd name="connsiteY6" fmla="*/ 2165910 h 3791147"/>
                  <a:gd name="connsiteX7" fmla="*/ 1912851 w 2196232"/>
                  <a:gd name="connsiteY7" fmla="*/ 3072690 h 3791147"/>
                  <a:gd name="connsiteX8" fmla="*/ 2179551 w 2196232"/>
                  <a:gd name="connsiteY8" fmla="*/ 2882190 h 3791147"/>
                  <a:gd name="connsiteX9" fmla="*/ 1602971 w 2196232"/>
                  <a:gd name="connsiteY9" fmla="*/ 3791147 h 3791147"/>
                  <a:gd name="connsiteX10" fmla="*/ 228468 w 2196232"/>
                  <a:gd name="connsiteY10" fmla="*/ 2693867 h 3791147"/>
                  <a:gd name="connsiteX11" fmla="*/ 716510 w 2196232"/>
                  <a:gd name="connsiteY11" fmla="*/ 3065071 h 3791147"/>
                  <a:gd name="connsiteX12" fmla="*/ 230 w 2196232"/>
                  <a:gd name="connsiteY12" fmla="*/ 1274371 h 3791147"/>
                  <a:gd name="connsiteX13" fmla="*/ 495530 w 2196232"/>
                  <a:gd name="connsiteY13" fmla="*/ 1602031 h 3791147"/>
                  <a:gd name="connsiteX14" fmla="*/ 106548 w 2196232"/>
                  <a:gd name="connsiteY14" fmla="*/ 68596 h 3791147"/>
                  <a:gd name="connsiteX0" fmla="*/ 106548 w 2196232"/>
                  <a:gd name="connsiteY0" fmla="*/ 68596 h 3791147"/>
                  <a:gd name="connsiteX1" fmla="*/ 533630 w 2196232"/>
                  <a:gd name="connsiteY1" fmla="*/ 702871 h 3791147"/>
                  <a:gd name="connsiteX2" fmla="*/ 1356590 w 2196232"/>
                  <a:gd name="connsiteY2" fmla="*/ 268531 h 3791147"/>
                  <a:gd name="connsiteX3" fmla="*/ 1542011 w 2196232"/>
                  <a:gd name="connsiteY3" fmla="*/ 16 h 3791147"/>
                  <a:gd name="connsiteX4" fmla="*/ 1486130 w 2196232"/>
                  <a:gd name="connsiteY4" fmla="*/ 1586790 h 3791147"/>
                  <a:gd name="connsiteX5" fmla="*/ 1859510 w 2196232"/>
                  <a:gd name="connsiteY5" fmla="*/ 1243890 h 3791147"/>
                  <a:gd name="connsiteX6" fmla="*/ 1760450 w 2196232"/>
                  <a:gd name="connsiteY6" fmla="*/ 2516430 h 3791147"/>
                  <a:gd name="connsiteX7" fmla="*/ 2050010 w 2196232"/>
                  <a:gd name="connsiteY7" fmla="*/ 2165910 h 3791147"/>
                  <a:gd name="connsiteX8" fmla="*/ 1912851 w 2196232"/>
                  <a:gd name="connsiteY8" fmla="*/ 3072690 h 3791147"/>
                  <a:gd name="connsiteX9" fmla="*/ 2179551 w 2196232"/>
                  <a:gd name="connsiteY9" fmla="*/ 2882190 h 3791147"/>
                  <a:gd name="connsiteX10" fmla="*/ 1602971 w 2196232"/>
                  <a:gd name="connsiteY10" fmla="*/ 3791147 h 3791147"/>
                  <a:gd name="connsiteX11" fmla="*/ 228468 w 2196232"/>
                  <a:gd name="connsiteY11" fmla="*/ 2693867 h 3791147"/>
                  <a:gd name="connsiteX12" fmla="*/ 716510 w 2196232"/>
                  <a:gd name="connsiteY12" fmla="*/ 3065071 h 3791147"/>
                  <a:gd name="connsiteX13" fmla="*/ 230 w 2196232"/>
                  <a:gd name="connsiteY13" fmla="*/ 1274371 h 3791147"/>
                  <a:gd name="connsiteX14" fmla="*/ 495530 w 2196232"/>
                  <a:gd name="connsiteY14" fmla="*/ 1602031 h 3791147"/>
                  <a:gd name="connsiteX15" fmla="*/ 106548 w 2196232"/>
                  <a:gd name="connsiteY15" fmla="*/ 68596 h 3791147"/>
                  <a:gd name="connsiteX0" fmla="*/ 106548 w 2196232"/>
                  <a:gd name="connsiteY0" fmla="*/ 869950 h 4592501"/>
                  <a:gd name="connsiteX1" fmla="*/ 533630 w 2196232"/>
                  <a:gd name="connsiteY1" fmla="*/ 1504225 h 4592501"/>
                  <a:gd name="connsiteX2" fmla="*/ 1412470 w 2196232"/>
                  <a:gd name="connsiteY2" fmla="*/ 3085 h 4592501"/>
                  <a:gd name="connsiteX3" fmla="*/ 1356590 w 2196232"/>
                  <a:gd name="connsiteY3" fmla="*/ 1069885 h 4592501"/>
                  <a:gd name="connsiteX4" fmla="*/ 1542011 w 2196232"/>
                  <a:gd name="connsiteY4" fmla="*/ 801370 h 4592501"/>
                  <a:gd name="connsiteX5" fmla="*/ 1486130 w 2196232"/>
                  <a:gd name="connsiteY5" fmla="*/ 2388144 h 4592501"/>
                  <a:gd name="connsiteX6" fmla="*/ 1859510 w 2196232"/>
                  <a:gd name="connsiteY6" fmla="*/ 2045244 h 4592501"/>
                  <a:gd name="connsiteX7" fmla="*/ 1760450 w 2196232"/>
                  <a:gd name="connsiteY7" fmla="*/ 3317784 h 4592501"/>
                  <a:gd name="connsiteX8" fmla="*/ 2050010 w 2196232"/>
                  <a:gd name="connsiteY8" fmla="*/ 2967264 h 4592501"/>
                  <a:gd name="connsiteX9" fmla="*/ 1912851 w 2196232"/>
                  <a:gd name="connsiteY9" fmla="*/ 3874044 h 4592501"/>
                  <a:gd name="connsiteX10" fmla="*/ 2179551 w 2196232"/>
                  <a:gd name="connsiteY10" fmla="*/ 3683544 h 4592501"/>
                  <a:gd name="connsiteX11" fmla="*/ 1602971 w 2196232"/>
                  <a:gd name="connsiteY11" fmla="*/ 4592501 h 4592501"/>
                  <a:gd name="connsiteX12" fmla="*/ 228468 w 2196232"/>
                  <a:gd name="connsiteY12" fmla="*/ 3495221 h 4592501"/>
                  <a:gd name="connsiteX13" fmla="*/ 716510 w 2196232"/>
                  <a:gd name="connsiteY13" fmla="*/ 3866425 h 4592501"/>
                  <a:gd name="connsiteX14" fmla="*/ 230 w 2196232"/>
                  <a:gd name="connsiteY14" fmla="*/ 2075725 h 4592501"/>
                  <a:gd name="connsiteX15" fmla="*/ 495530 w 2196232"/>
                  <a:gd name="connsiteY15" fmla="*/ 2403385 h 4592501"/>
                  <a:gd name="connsiteX16" fmla="*/ 106548 w 2196232"/>
                  <a:gd name="connsiteY16" fmla="*/ 869950 h 4592501"/>
                  <a:gd name="connsiteX0" fmla="*/ 106548 w 2196232"/>
                  <a:gd name="connsiteY0" fmla="*/ 911034 h 4633585"/>
                  <a:gd name="connsiteX1" fmla="*/ 533630 w 2196232"/>
                  <a:gd name="connsiteY1" fmla="*/ 1545309 h 4633585"/>
                  <a:gd name="connsiteX2" fmla="*/ 1171170 w 2196232"/>
                  <a:gd name="connsiteY2" fmla="*/ 336269 h 4633585"/>
                  <a:gd name="connsiteX3" fmla="*/ 1412470 w 2196232"/>
                  <a:gd name="connsiteY3" fmla="*/ 44169 h 4633585"/>
                  <a:gd name="connsiteX4" fmla="*/ 1356590 w 2196232"/>
                  <a:gd name="connsiteY4" fmla="*/ 1110969 h 4633585"/>
                  <a:gd name="connsiteX5" fmla="*/ 1542011 w 2196232"/>
                  <a:gd name="connsiteY5" fmla="*/ 842454 h 4633585"/>
                  <a:gd name="connsiteX6" fmla="*/ 1486130 w 2196232"/>
                  <a:gd name="connsiteY6" fmla="*/ 2429228 h 4633585"/>
                  <a:gd name="connsiteX7" fmla="*/ 1859510 w 2196232"/>
                  <a:gd name="connsiteY7" fmla="*/ 2086328 h 4633585"/>
                  <a:gd name="connsiteX8" fmla="*/ 1760450 w 2196232"/>
                  <a:gd name="connsiteY8" fmla="*/ 3358868 h 4633585"/>
                  <a:gd name="connsiteX9" fmla="*/ 2050010 w 2196232"/>
                  <a:gd name="connsiteY9" fmla="*/ 3008348 h 4633585"/>
                  <a:gd name="connsiteX10" fmla="*/ 1912851 w 2196232"/>
                  <a:gd name="connsiteY10" fmla="*/ 3915128 h 4633585"/>
                  <a:gd name="connsiteX11" fmla="*/ 2179551 w 2196232"/>
                  <a:gd name="connsiteY11" fmla="*/ 3724628 h 4633585"/>
                  <a:gd name="connsiteX12" fmla="*/ 1602971 w 2196232"/>
                  <a:gd name="connsiteY12" fmla="*/ 4633585 h 4633585"/>
                  <a:gd name="connsiteX13" fmla="*/ 228468 w 2196232"/>
                  <a:gd name="connsiteY13" fmla="*/ 3536305 h 4633585"/>
                  <a:gd name="connsiteX14" fmla="*/ 716510 w 2196232"/>
                  <a:gd name="connsiteY14" fmla="*/ 3907509 h 4633585"/>
                  <a:gd name="connsiteX15" fmla="*/ 230 w 2196232"/>
                  <a:gd name="connsiteY15" fmla="*/ 2116809 h 4633585"/>
                  <a:gd name="connsiteX16" fmla="*/ 495530 w 2196232"/>
                  <a:gd name="connsiteY16" fmla="*/ 2444469 h 4633585"/>
                  <a:gd name="connsiteX17" fmla="*/ 106548 w 2196232"/>
                  <a:gd name="connsiteY17" fmla="*/ 911034 h 4633585"/>
                  <a:gd name="connsiteX0" fmla="*/ 106548 w 2196232"/>
                  <a:gd name="connsiteY0" fmla="*/ 1174949 h 4897500"/>
                  <a:gd name="connsiteX1" fmla="*/ 533630 w 2196232"/>
                  <a:gd name="connsiteY1" fmla="*/ 1809224 h 4897500"/>
                  <a:gd name="connsiteX2" fmla="*/ 320270 w 2196232"/>
                  <a:gd name="connsiteY2" fmla="*/ 28684 h 4897500"/>
                  <a:gd name="connsiteX3" fmla="*/ 1171170 w 2196232"/>
                  <a:gd name="connsiteY3" fmla="*/ 600184 h 4897500"/>
                  <a:gd name="connsiteX4" fmla="*/ 1412470 w 2196232"/>
                  <a:gd name="connsiteY4" fmla="*/ 308084 h 4897500"/>
                  <a:gd name="connsiteX5" fmla="*/ 1356590 w 2196232"/>
                  <a:gd name="connsiteY5" fmla="*/ 1374884 h 4897500"/>
                  <a:gd name="connsiteX6" fmla="*/ 1542011 w 2196232"/>
                  <a:gd name="connsiteY6" fmla="*/ 1106369 h 4897500"/>
                  <a:gd name="connsiteX7" fmla="*/ 1486130 w 2196232"/>
                  <a:gd name="connsiteY7" fmla="*/ 2693143 h 4897500"/>
                  <a:gd name="connsiteX8" fmla="*/ 1859510 w 2196232"/>
                  <a:gd name="connsiteY8" fmla="*/ 2350243 h 4897500"/>
                  <a:gd name="connsiteX9" fmla="*/ 1760450 w 2196232"/>
                  <a:gd name="connsiteY9" fmla="*/ 3622783 h 4897500"/>
                  <a:gd name="connsiteX10" fmla="*/ 2050010 w 2196232"/>
                  <a:gd name="connsiteY10" fmla="*/ 3272263 h 4897500"/>
                  <a:gd name="connsiteX11" fmla="*/ 1912851 w 2196232"/>
                  <a:gd name="connsiteY11" fmla="*/ 4179043 h 4897500"/>
                  <a:gd name="connsiteX12" fmla="*/ 2179551 w 2196232"/>
                  <a:gd name="connsiteY12" fmla="*/ 3988543 h 4897500"/>
                  <a:gd name="connsiteX13" fmla="*/ 1602971 w 2196232"/>
                  <a:gd name="connsiteY13" fmla="*/ 4897500 h 4897500"/>
                  <a:gd name="connsiteX14" fmla="*/ 228468 w 2196232"/>
                  <a:gd name="connsiteY14" fmla="*/ 3800220 h 4897500"/>
                  <a:gd name="connsiteX15" fmla="*/ 716510 w 2196232"/>
                  <a:gd name="connsiteY15" fmla="*/ 4171424 h 4897500"/>
                  <a:gd name="connsiteX16" fmla="*/ 230 w 2196232"/>
                  <a:gd name="connsiteY16" fmla="*/ 2380724 h 4897500"/>
                  <a:gd name="connsiteX17" fmla="*/ 495530 w 2196232"/>
                  <a:gd name="connsiteY17" fmla="*/ 2708384 h 4897500"/>
                  <a:gd name="connsiteX18" fmla="*/ 106548 w 2196232"/>
                  <a:gd name="connsiteY18" fmla="*/ 1174949 h 4897500"/>
                  <a:gd name="connsiteX0" fmla="*/ 106548 w 2196232"/>
                  <a:gd name="connsiteY0" fmla="*/ 1245434 h 4967985"/>
                  <a:gd name="connsiteX1" fmla="*/ 533630 w 2196232"/>
                  <a:gd name="connsiteY1" fmla="*/ 1879709 h 4967985"/>
                  <a:gd name="connsiteX2" fmla="*/ 320270 w 2196232"/>
                  <a:gd name="connsiteY2" fmla="*/ 99169 h 4967985"/>
                  <a:gd name="connsiteX3" fmla="*/ 498070 w 2196232"/>
                  <a:gd name="connsiteY3" fmla="*/ 289669 h 4967985"/>
                  <a:gd name="connsiteX4" fmla="*/ 1171170 w 2196232"/>
                  <a:gd name="connsiteY4" fmla="*/ 670669 h 4967985"/>
                  <a:gd name="connsiteX5" fmla="*/ 1412470 w 2196232"/>
                  <a:gd name="connsiteY5" fmla="*/ 378569 h 4967985"/>
                  <a:gd name="connsiteX6" fmla="*/ 1356590 w 2196232"/>
                  <a:gd name="connsiteY6" fmla="*/ 1445369 h 4967985"/>
                  <a:gd name="connsiteX7" fmla="*/ 1542011 w 2196232"/>
                  <a:gd name="connsiteY7" fmla="*/ 1176854 h 4967985"/>
                  <a:gd name="connsiteX8" fmla="*/ 1486130 w 2196232"/>
                  <a:gd name="connsiteY8" fmla="*/ 2763628 h 4967985"/>
                  <a:gd name="connsiteX9" fmla="*/ 1859510 w 2196232"/>
                  <a:gd name="connsiteY9" fmla="*/ 2420728 h 4967985"/>
                  <a:gd name="connsiteX10" fmla="*/ 1760450 w 2196232"/>
                  <a:gd name="connsiteY10" fmla="*/ 3693268 h 4967985"/>
                  <a:gd name="connsiteX11" fmla="*/ 2050010 w 2196232"/>
                  <a:gd name="connsiteY11" fmla="*/ 3342748 h 4967985"/>
                  <a:gd name="connsiteX12" fmla="*/ 1912851 w 2196232"/>
                  <a:gd name="connsiteY12" fmla="*/ 4249528 h 4967985"/>
                  <a:gd name="connsiteX13" fmla="*/ 2179551 w 2196232"/>
                  <a:gd name="connsiteY13" fmla="*/ 4059028 h 4967985"/>
                  <a:gd name="connsiteX14" fmla="*/ 1602971 w 2196232"/>
                  <a:gd name="connsiteY14" fmla="*/ 4967985 h 4967985"/>
                  <a:gd name="connsiteX15" fmla="*/ 228468 w 2196232"/>
                  <a:gd name="connsiteY15" fmla="*/ 3870705 h 4967985"/>
                  <a:gd name="connsiteX16" fmla="*/ 716510 w 2196232"/>
                  <a:gd name="connsiteY16" fmla="*/ 4241909 h 4967985"/>
                  <a:gd name="connsiteX17" fmla="*/ 230 w 2196232"/>
                  <a:gd name="connsiteY17" fmla="*/ 2451209 h 4967985"/>
                  <a:gd name="connsiteX18" fmla="*/ 495530 w 2196232"/>
                  <a:gd name="connsiteY18" fmla="*/ 2778869 h 4967985"/>
                  <a:gd name="connsiteX19" fmla="*/ 106548 w 2196232"/>
                  <a:gd name="connsiteY19" fmla="*/ 1245434 h 4967985"/>
                  <a:gd name="connsiteX0" fmla="*/ 106548 w 2196232"/>
                  <a:gd name="connsiteY0" fmla="*/ 1708381 h 5430932"/>
                  <a:gd name="connsiteX1" fmla="*/ 533630 w 2196232"/>
                  <a:gd name="connsiteY1" fmla="*/ 2342656 h 5430932"/>
                  <a:gd name="connsiteX2" fmla="*/ 320270 w 2196232"/>
                  <a:gd name="connsiteY2" fmla="*/ 562116 h 5430932"/>
                  <a:gd name="connsiteX3" fmla="*/ 498070 w 2196232"/>
                  <a:gd name="connsiteY3" fmla="*/ 752616 h 5430932"/>
                  <a:gd name="connsiteX4" fmla="*/ 1044170 w 2196232"/>
                  <a:gd name="connsiteY4" fmla="*/ 3317 h 5430932"/>
                  <a:gd name="connsiteX5" fmla="*/ 1171170 w 2196232"/>
                  <a:gd name="connsiteY5" fmla="*/ 1133616 h 5430932"/>
                  <a:gd name="connsiteX6" fmla="*/ 1412470 w 2196232"/>
                  <a:gd name="connsiteY6" fmla="*/ 841516 h 5430932"/>
                  <a:gd name="connsiteX7" fmla="*/ 1356590 w 2196232"/>
                  <a:gd name="connsiteY7" fmla="*/ 1908316 h 5430932"/>
                  <a:gd name="connsiteX8" fmla="*/ 1542011 w 2196232"/>
                  <a:gd name="connsiteY8" fmla="*/ 1639801 h 5430932"/>
                  <a:gd name="connsiteX9" fmla="*/ 1486130 w 2196232"/>
                  <a:gd name="connsiteY9" fmla="*/ 3226575 h 5430932"/>
                  <a:gd name="connsiteX10" fmla="*/ 1859510 w 2196232"/>
                  <a:gd name="connsiteY10" fmla="*/ 2883675 h 5430932"/>
                  <a:gd name="connsiteX11" fmla="*/ 1760450 w 2196232"/>
                  <a:gd name="connsiteY11" fmla="*/ 4156215 h 5430932"/>
                  <a:gd name="connsiteX12" fmla="*/ 2050010 w 2196232"/>
                  <a:gd name="connsiteY12" fmla="*/ 3805695 h 5430932"/>
                  <a:gd name="connsiteX13" fmla="*/ 1912851 w 2196232"/>
                  <a:gd name="connsiteY13" fmla="*/ 4712475 h 5430932"/>
                  <a:gd name="connsiteX14" fmla="*/ 2179551 w 2196232"/>
                  <a:gd name="connsiteY14" fmla="*/ 4521975 h 5430932"/>
                  <a:gd name="connsiteX15" fmla="*/ 1602971 w 2196232"/>
                  <a:gd name="connsiteY15" fmla="*/ 5430932 h 5430932"/>
                  <a:gd name="connsiteX16" fmla="*/ 228468 w 2196232"/>
                  <a:gd name="connsiteY16" fmla="*/ 4333652 h 5430932"/>
                  <a:gd name="connsiteX17" fmla="*/ 716510 w 2196232"/>
                  <a:gd name="connsiteY17" fmla="*/ 4704856 h 5430932"/>
                  <a:gd name="connsiteX18" fmla="*/ 230 w 2196232"/>
                  <a:gd name="connsiteY18" fmla="*/ 2914156 h 5430932"/>
                  <a:gd name="connsiteX19" fmla="*/ 495530 w 2196232"/>
                  <a:gd name="connsiteY19" fmla="*/ 3241816 h 5430932"/>
                  <a:gd name="connsiteX20" fmla="*/ 106548 w 2196232"/>
                  <a:gd name="connsiteY20" fmla="*/ 1708381 h 5430932"/>
                  <a:gd name="connsiteX0" fmla="*/ 106548 w 2196232"/>
                  <a:gd name="connsiteY0" fmla="*/ 1708336 h 5430887"/>
                  <a:gd name="connsiteX1" fmla="*/ 533630 w 2196232"/>
                  <a:gd name="connsiteY1" fmla="*/ 2342611 h 5430887"/>
                  <a:gd name="connsiteX2" fmla="*/ 320270 w 2196232"/>
                  <a:gd name="connsiteY2" fmla="*/ 562071 h 5430887"/>
                  <a:gd name="connsiteX3" fmla="*/ 459970 w 2196232"/>
                  <a:gd name="connsiteY3" fmla="*/ 765271 h 5430887"/>
                  <a:gd name="connsiteX4" fmla="*/ 1044170 w 2196232"/>
                  <a:gd name="connsiteY4" fmla="*/ 3272 h 5430887"/>
                  <a:gd name="connsiteX5" fmla="*/ 1171170 w 2196232"/>
                  <a:gd name="connsiteY5" fmla="*/ 1133571 h 5430887"/>
                  <a:gd name="connsiteX6" fmla="*/ 1412470 w 2196232"/>
                  <a:gd name="connsiteY6" fmla="*/ 841471 h 5430887"/>
                  <a:gd name="connsiteX7" fmla="*/ 1356590 w 2196232"/>
                  <a:gd name="connsiteY7" fmla="*/ 1908271 h 5430887"/>
                  <a:gd name="connsiteX8" fmla="*/ 1542011 w 2196232"/>
                  <a:gd name="connsiteY8" fmla="*/ 1639756 h 5430887"/>
                  <a:gd name="connsiteX9" fmla="*/ 1486130 w 2196232"/>
                  <a:gd name="connsiteY9" fmla="*/ 3226530 h 5430887"/>
                  <a:gd name="connsiteX10" fmla="*/ 1859510 w 2196232"/>
                  <a:gd name="connsiteY10" fmla="*/ 2883630 h 5430887"/>
                  <a:gd name="connsiteX11" fmla="*/ 1760450 w 2196232"/>
                  <a:gd name="connsiteY11" fmla="*/ 4156170 h 5430887"/>
                  <a:gd name="connsiteX12" fmla="*/ 2050010 w 2196232"/>
                  <a:gd name="connsiteY12" fmla="*/ 3805650 h 5430887"/>
                  <a:gd name="connsiteX13" fmla="*/ 1912851 w 2196232"/>
                  <a:gd name="connsiteY13" fmla="*/ 4712430 h 5430887"/>
                  <a:gd name="connsiteX14" fmla="*/ 2179551 w 2196232"/>
                  <a:gd name="connsiteY14" fmla="*/ 4521930 h 5430887"/>
                  <a:gd name="connsiteX15" fmla="*/ 1602971 w 2196232"/>
                  <a:gd name="connsiteY15" fmla="*/ 5430887 h 5430887"/>
                  <a:gd name="connsiteX16" fmla="*/ 228468 w 2196232"/>
                  <a:gd name="connsiteY16" fmla="*/ 4333607 h 5430887"/>
                  <a:gd name="connsiteX17" fmla="*/ 716510 w 2196232"/>
                  <a:gd name="connsiteY17" fmla="*/ 4704811 h 5430887"/>
                  <a:gd name="connsiteX18" fmla="*/ 230 w 2196232"/>
                  <a:gd name="connsiteY18" fmla="*/ 2914111 h 5430887"/>
                  <a:gd name="connsiteX19" fmla="*/ 495530 w 2196232"/>
                  <a:gd name="connsiteY19" fmla="*/ 3241771 h 5430887"/>
                  <a:gd name="connsiteX20" fmla="*/ 106548 w 2196232"/>
                  <a:gd name="connsiteY20" fmla="*/ 1708336 h 5430887"/>
                  <a:gd name="connsiteX0" fmla="*/ 106548 w 2196232"/>
                  <a:gd name="connsiteY0" fmla="*/ 1708525 h 5431076"/>
                  <a:gd name="connsiteX1" fmla="*/ 533630 w 2196232"/>
                  <a:gd name="connsiteY1" fmla="*/ 2342800 h 5431076"/>
                  <a:gd name="connsiteX2" fmla="*/ 320270 w 2196232"/>
                  <a:gd name="connsiteY2" fmla="*/ 562260 h 5431076"/>
                  <a:gd name="connsiteX3" fmla="*/ 396470 w 2196232"/>
                  <a:gd name="connsiteY3" fmla="*/ 714660 h 5431076"/>
                  <a:gd name="connsiteX4" fmla="*/ 1044170 w 2196232"/>
                  <a:gd name="connsiteY4" fmla="*/ 3461 h 5431076"/>
                  <a:gd name="connsiteX5" fmla="*/ 1171170 w 2196232"/>
                  <a:gd name="connsiteY5" fmla="*/ 1133760 h 5431076"/>
                  <a:gd name="connsiteX6" fmla="*/ 1412470 w 2196232"/>
                  <a:gd name="connsiteY6" fmla="*/ 841660 h 5431076"/>
                  <a:gd name="connsiteX7" fmla="*/ 1356590 w 2196232"/>
                  <a:gd name="connsiteY7" fmla="*/ 1908460 h 5431076"/>
                  <a:gd name="connsiteX8" fmla="*/ 1542011 w 2196232"/>
                  <a:gd name="connsiteY8" fmla="*/ 1639945 h 5431076"/>
                  <a:gd name="connsiteX9" fmla="*/ 1486130 w 2196232"/>
                  <a:gd name="connsiteY9" fmla="*/ 3226719 h 5431076"/>
                  <a:gd name="connsiteX10" fmla="*/ 1859510 w 2196232"/>
                  <a:gd name="connsiteY10" fmla="*/ 2883819 h 5431076"/>
                  <a:gd name="connsiteX11" fmla="*/ 1760450 w 2196232"/>
                  <a:gd name="connsiteY11" fmla="*/ 4156359 h 5431076"/>
                  <a:gd name="connsiteX12" fmla="*/ 2050010 w 2196232"/>
                  <a:gd name="connsiteY12" fmla="*/ 3805839 h 5431076"/>
                  <a:gd name="connsiteX13" fmla="*/ 1912851 w 2196232"/>
                  <a:gd name="connsiteY13" fmla="*/ 4712619 h 5431076"/>
                  <a:gd name="connsiteX14" fmla="*/ 2179551 w 2196232"/>
                  <a:gd name="connsiteY14" fmla="*/ 4522119 h 5431076"/>
                  <a:gd name="connsiteX15" fmla="*/ 1602971 w 2196232"/>
                  <a:gd name="connsiteY15" fmla="*/ 5431076 h 5431076"/>
                  <a:gd name="connsiteX16" fmla="*/ 228468 w 2196232"/>
                  <a:gd name="connsiteY16" fmla="*/ 4333796 h 5431076"/>
                  <a:gd name="connsiteX17" fmla="*/ 716510 w 2196232"/>
                  <a:gd name="connsiteY17" fmla="*/ 4705000 h 5431076"/>
                  <a:gd name="connsiteX18" fmla="*/ 230 w 2196232"/>
                  <a:gd name="connsiteY18" fmla="*/ 2914300 h 5431076"/>
                  <a:gd name="connsiteX19" fmla="*/ 495530 w 2196232"/>
                  <a:gd name="connsiteY19" fmla="*/ 3241960 h 5431076"/>
                  <a:gd name="connsiteX20" fmla="*/ 106548 w 2196232"/>
                  <a:gd name="connsiteY20" fmla="*/ 1708525 h 5431076"/>
                  <a:gd name="connsiteX0" fmla="*/ 106548 w 2196232"/>
                  <a:gd name="connsiteY0" fmla="*/ 1708206 h 5430757"/>
                  <a:gd name="connsiteX1" fmla="*/ 533630 w 2196232"/>
                  <a:gd name="connsiteY1" fmla="*/ 2342481 h 5430757"/>
                  <a:gd name="connsiteX2" fmla="*/ 320270 w 2196232"/>
                  <a:gd name="connsiteY2" fmla="*/ 561941 h 5430757"/>
                  <a:gd name="connsiteX3" fmla="*/ 466320 w 2196232"/>
                  <a:gd name="connsiteY3" fmla="*/ 803241 h 5430757"/>
                  <a:gd name="connsiteX4" fmla="*/ 1044170 w 2196232"/>
                  <a:gd name="connsiteY4" fmla="*/ 3142 h 5430757"/>
                  <a:gd name="connsiteX5" fmla="*/ 1171170 w 2196232"/>
                  <a:gd name="connsiteY5" fmla="*/ 1133441 h 5430757"/>
                  <a:gd name="connsiteX6" fmla="*/ 1412470 w 2196232"/>
                  <a:gd name="connsiteY6" fmla="*/ 841341 h 5430757"/>
                  <a:gd name="connsiteX7" fmla="*/ 1356590 w 2196232"/>
                  <a:gd name="connsiteY7" fmla="*/ 1908141 h 5430757"/>
                  <a:gd name="connsiteX8" fmla="*/ 1542011 w 2196232"/>
                  <a:gd name="connsiteY8" fmla="*/ 1639626 h 5430757"/>
                  <a:gd name="connsiteX9" fmla="*/ 1486130 w 2196232"/>
                  <a:gd name="connsiteY9" fmla="*/ 3226400 h 5430757"/>
                  <a:gd name="connsiteX10" fmla="*/ 1859510 w 2196232"/>
                  <a:gd name="connsiteY10" fmla="*/ 2883500 h 5430757"/>
                  <a:gd name="connsiteX11" fmla="*/ 1760450 w 2196232"/>
                  <a:gd name="connsiteY11" fmla="*/ 4156040 h 5430757"/>
                  <a:gd name="connsiteX12" fmla="*/ 2050010 w 2196232"/>
                  <a:gd name="connsiteY12" fmla="*/ 3805520 h 5430757"/>
                  <a:gd name="connsiteX13" fmla="*/ 1912851 w 2196232"/>
                  <a:gd name="connsiteY13" fmla="*/ 4712300 h 5430757"/>
                  <a:gd name="connsiteX14" fmla="*/ 2179551 w 2196232"/>
                  <a:gd name="connsiteY14" fmla="*/ 4521800 h 5430757"/>
                  <a:gd name="connsiteX15" fmla="*/ 1602971 w 2196232"/>
                  <a:gd name="connsiteY15" fmla="*/ 5430757 h 5430757"/>
                  <a:gd name="connsiteX16" fmla="*/ 228468 w 2196232"/>
                  <a:gd name="connsiteY16" fmla="*/ 4333477 h 5430757"/>
                  <a:gd name="connsiteX17" fmla="*/ 716510 w 2196232"/>
                  <a:gd name="connsiteY17" fmla="*/ 4704681 h 5430757"/>
                  <a:gd name="connsiteX18" fmla="*/ 230 w 2196232"/>
                  <a:gd name="connsiteY18" fmla="*/ 2913981 h 5430757"/>
                  <a:gd name="connsiteX19" fmla="*/ 495530 w 2196232"/>
                  <a:gd name="connsiteY19" fmla="*/ 3241641 h 5430757"/>
                  <a:gd name="connsiteX20" fmla="*/ 106548 w 2196232"/>
                  <a:gd name="connsiteY20" fmla="*/ 1708206 h 5430757"/>
                  <a:gd name="connsiteX0" fmla="*/ 106548 w 2196232"/>
                  <a:gd name="connsiteY0" fmla="*/ 1713349 h 5435900"/>
                  <a:gd name="connsiteX1" fmla="*/ 533630 w 2196232"/>
                  <a:gd name="connsiteY1" fmla="*/ 2347624 h 5435900"/>
                  <a:gd name="connsiteX2" fmla="*/ 320270 w 2196232"/>
                  <a:gd name="connsiteY2" fmla="*/ 567084 h 5435900"/>
                  <a:gd name="connsiteX3" fmla="*/ 466320 w 2196232"/>
                  <a:gd name="connsiteY3" fmla="*/ 808384 h 5435900"/>
                  <a:gd name="connsiteX4" fmla="*/ 1044170 w 2196232"/>
                  <a:gd name="connsiteY4" fmla="*/ 8285 h 5435900"/>
                  <a:gd name="connsiteX5" fmla="*/ 1171170 w 2196232"/>
                  <a:gd name="connsiteY5" fmla="*/ 1138584 h 5435900"/>
                  <a:gd name="connsiteX6" fmla="*/ 1412470 w 2196232"/>
                  <a:gd name="connsiteY6" fmla="*/ 846484 h 5435900"/>
                  <a:gd name="connsiteX7" fmla="*/ 1356590 w 2196232"/>
                  <a:gd name="connsiteY7" fmla="*/ 1913284 h 5435900"/>
                  <a:gd name="connsiteX8" fmla="*/ 1542011 w 2196232"/>
                  <a:gd name="connsiteY8" fmla="*/ 1644769 h 5435900"/>
                  <a:gd name="connsiteX9" fmla="*/ 1486130 w 2196232"/>
                  <a:gd name="connsiteY9" fmla="*/ 3231543 h 5435900"/>
                  <a:gd name="connsiteX10" fmla="*/ 1859510 w 2196232"/>
                  <a:gd name="connsiteY10" fmla="*/ 2888643 h 5435900"/>
                  <a:gd name="connsiteX11" fmla="*/ 1760450 w 2196232"/>
                  <a:gd name="connsiteY11" fmla="*/ 4161183 h 5435900"/>
                  <a:gd name="connsiteX12" fmla="*/ 2050010 w 2196232"/>
                  <a:gd name="connsiteY12" fmla="*/ 3810663 h 5435900"/>
                  <a:gd name="connsiteX13" fmla="*/ 1912851 w 2196232"/>
                  <a:gd name="connsiteY13" fmla="*/ 4717443 h 5435900"/>
                  <a:gd name="connsiteX14" fmla="*/ 2179551 w 2196232"/>
                  <a:gd name="connsiteY14" fmla="*/ 4526943 h 5435900"/>
                  <a:gd name="connsiteX15" fmla="*/ 1602971 w 2196232"/>
                  <a:gd name="connsiteY15" fmla="*/ 5435900 h 5435900"/>
                  <a:gd name="connsiteX16" fmla="*/ 228468 w 2196232"/>
                  <a:gd name="connsiteY16" fmla="*/ 4338620 h 5435900"/>
                  <a:gd name="connsiteX17" fmla="*/ 716510 w 2196232"/>
                  <a:gd name="connsiteY17" fmla="*/ 4709824 h 5435900"/>
                  <a:gd name="connsiteX18" fmla="*/ 230 w 2196232"/>
                  <a:gd name="connsiteY18" fmla="*/ 2919124 h 5435900"/>
                  <a:gd name="connsiteX19" fmla="*/ 495530 w 2196232"/>
                  <a:gd name="connsiteY19" fmla="*/ 3246784 h 5435900"/>
                  <a:gd name="connsiteX20" fmla="*/ 106548 w 2196232"/>
                  <a:gd name="connsiteY20" fmla="*/ 1713349 h 5435900"/>
                  <a:gd name="connsiteX0" fmla="*/ 106548 w 2196232"/>
                  <a:gd name="connsiteY0" fmla="*/ 1706721 h 5429272"/>
                  <a:gd name="connsiteX1" fmla="*/ 533630 w 2196232"/>
                  <a:gd name="connsiteY1" fmla="*/ 2340996 h 5429272"/>
                  <a:gd name="connsiteX2" fmla="*/ 320270 w 2196232"/>
                  <a:gd name="connsiteY2" fmla="*/ 560456 h 5429272"/>
                  <a:gd name="connsiteX3" fmla="*/ 466320 w 2196232"/>
                  <a:gd name="connsiteY3" fmla="*/ 801756 h 5429272"/>
                  <a:gd name="connsiteX4" fmla="*/ 1044170 w 2196232"/>
                  <a:gd name="connsiteY4" fmla="*/ 1657 h 5429272"/>
                  <a:gd name="connsiteX5" fmla="*/ 1171170 w 2196232"/>
                  <a:gd name="connsiteY5" fmla="*/ 1131956 h 5429272"/>
                  <a:gd name="connsiteX6" fmla="*/ 1412470 w 2196232"/>
                  <a:gd name="connsiteY6" fmla="*/ 839856 h 5429272"/>
                  <a:gd name="connsiteX7" fmla="*/ 1356590 w 2196232"/>
                  <a:gd name="connsiteY7" fmla="*/ 1906656 h 5429272"/>
                  <a:gd name="connsiteX8" fmla="*/ 1542011 w 2196232"/>
                  <a:gd name="connsiteY8" fmla="*/ 1638141 h 5429272"/>
                  <a:gd name="connsiteX9" fmla="*/ 1486130 w 2196232"/>
                  <a:gd name="connsiteY9" fmla="*/ 3224915 h 5429272"/>
                  <a:gd name="connsiteX10" fmla="*/ 1859510 w 2196232"/>
                  <a:gd name="connsiteY10" fmla="*/ 2882015 h 5429272"/>
                  <a:gd name="connsiteX11" fmla="*/ 1760450 w 2196232"/>
                  <a:gd name="connsiteY11" fmla="*/ 4154555 h 5429272"/>
                  <a:gd name="connsiteX12" fmla="*/ 2050010 w 2196232"/>
                  <a:gd name="connsiteY12" fmla="*/ 3804035 h 5429272"/>
                  <a:gd name="connsiteX13" fmla="*/ 1912851 w 2196232"/>
                  <a:gd name="connsiteY13" fmla="*/ 4710815 h 5429272"/>
                  <a:gd name="connsiteX14" fmla="*/ 2179551 w 2196232"/>
                  <a:gd name="connsiteY14" fmla="*/ 4520315 h 5429272"/>
                  <a:gd name="connsiteX15" fmla="*/ 1602971 w 2196232"/>
                  <a:gd name="connsiteY15" fmla="*/ 5429272 h 5429272"/>
                  <a:gd name="connsiteX16" fmla="*/ 228468 w 2196232"/>
                  <a:gd name="connsiteY16" fmla="*/ 4331992 h 5429272"/>
                  <a:gd name="connsiteX17" fmla="*/ 716510 w 2196232"/>
                  <a:gd name="connsiteY17" fmla="*/ 4703196 h 5429272"/>
                  <a:gd name="connsiteX18" fmla="*/ 230 w 2196232"/>
                  <a:gd name="connsiteY18" fmla="*/ 2912496 h 5429272"/>
                  <a:gd name="connsiteX19" fmla="*/ 495530 w 2196232"/>
                  <a:gd name="connsiteY19" fmla="*/ 3240156 h 5429272"/>
                  <a:gd name="connsiteX20" fmla="*/ 106548 w 2196232"/>
                  <a:gd name="connsiteY20" fmla="*/ 1706721 h 5429272"/>
                  <a:gd name="connsiteX0" fmla="*/ 106548 w 2196232"/>
                  <a:gd name="connsiteY0" fmla="*/ 1707520 h 5430071"/>
                  <a:gd name="connsiteX1" fmla="*/ 533630 w 2196232"/>
                  <a:gd name="connsiteY1" fmla="*/ 2341795 h 5430071"/>
                  <a:gd name="connsiteX2" fmla="*/ 320270 w 2196232"/>
                  <a:gd name="connsiteY2" fmla="*/ 561255 h 5430071"/>
                  <a:gd name="connsiteX3" fmla="*/ 466320 w 2196232"/>
                  <a:gd name="connsiteY3" fmla="*/ 802555 h 5430071"/>
                  <a:gd name="connsiteX4" fmla="*/ 1044170 w 2196232"/>
                  <a:gd name="connsiteY4" fmla="*/ 2456 h 5430071"/>
                  <a:gd name="connsiteX5" fmla="*/ 1171170 w 2196232"/>
                  <a:gd name="connsiteY5" fmla="*/ 1132755 h 5430071"/>
                  <a:gd name="connsiteX6" fmla="*/ 1412470 w 2196232"/>
                  <a:gd name="connsiteY6" fmla="*/ 840655 h 5430071"/>
                  <a:gd name="connsiteX7" fmla="*/ 1356590 w 2196232"/>
                  <a:gd name="connsiteY7" fmla="*/ 1907455 h 5430071"/>
                  <a:gd name="connsiteX8" fmla="*/ 1542011 w 2196232"/>
                  <a:gd name="connsiteY8" fmla="*/ 1638940 h 5430071"/>
                  <a:gd name="connsiteX9" fmla="*/ 1486130 w 2196232"/>
                  <a:gd name="connsiteY9" fmla="*/ 3225714 h 5430071"/>
                  <a:gd name="connsiteX10" fmla="*/ 1859510 w 2196232"/>
                  <a:gd name="connsiteY10" fmla="*/ 2882814 h 5430071"/>
                  <a:gd name="connsiteX11" fmla="*/ 1760450 w 2196232"/>
                  <a:gd name="connsiteY11" fmla="*/ 4155354 h 5430071"/>
                  <a:gd name="connsiteX12" fmla="*/ 2050010 w 2196232"/>
                  <a:gd name="connsiteY12" fmla="*/ 3804834 h 5430071"/>
                  <a:gd name="connsiteX13" fmla="*/ 1912851 w 2196232"/>
                  <a:gd name="connsiteY13" fmla="*/ 4711614 h 5430071"/>
                  <a:gd name="connsiteX14" fmla="*/ 2179551 w 2196232"/>
                  <a:gd name="connsiteY14" fmla="*/ 4521114 h 5430071"/>
                  <a:gd name="connsiteX15" fmla="*/ 1602971 w 2196232"/>
                  <a:gd name="connsiteY15" fmla="*/ 5430071 h 5430071"/>
                  <a:gd name="connsiteX16" fmla="*/ 228468 w 2196232"/>
                  <a:gd name="connsiteY16" fmla="*/ 4332791 h 5430071"/>
                  <a:gd name="connsiteX17" fmla="*/ 716510 w 2196232"/>
                  <a:gd name="connsiteY17" fmla="*/ 4703995 h 5430071"/>
                  <a:gd name="connsiteX18" fmla="*/ 230 w 2196232"/>
                  <a:gd name="connsiteY18" fmla="*/ 2913295 h 5430071"/>
                  <a:gd name="connsiteX19" fmla="*/ 495530 w 2196232"/>
                  <a:gd name="connsiteY19" fmla="*/ 3240955 h 5430071"/>
                  <a:gd name="connsiteX20" fmla="*/ 106548 w 2196232"/>
                  <a:gd name="connsiteY20" fmla="*/ 1707520 h 5430071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71170 w 2196232"/>
                  <a:gd name="connsiteY5" fmla="*/ 11139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71170 w 2196232"/>
                  <a:gd name="connsiteY5" fmla="*/ 11139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769 w 2196453"/>
                  <a:gd name="connsiteY0" fmla="*/ 1688711 h 5411262"/>
                  <a:gd name="connsiteX1" fmla="*/ 533851 w 2196453"/>
                  <a:gd name="connsiteY1" fmla="*/ 2373786 h 5411262"/>
                  <a:gd name="connsiteX2" fmla="*/ 345891 w 2196453"/>
                  <a:gd name="connsiteY2" fmla="*/ 536096 h 5411262"/>
                  <a:gd name="connsiteX3" fmla="*/ 466541 w 2196453"/>
                  <a:gd name="connsiteY3" fmla="*/ 783746 h 5411262"/>
                  <a:gd name="connsiteX4" fmla="*/ 1057091 w 2196453"/>
                  <a:gd name="connsiteY4" fmla="*/ 2697 h 5411262"/>
                  <a:gd name="connsiteX5" fmla="*/ 1139641 w 2196453"/>
                  <a:gd name="connsiteY5" fmla="*/ 1126646 h 5411262"/>
                  <a:gd name="connsiteX6" fmla="*/ 1368241 w 2196453"/>
                  <a:gd name="connsiteY6" fmla="*/ 821846 h 5411262"/>
                  <a:gd name="connsiteX7" fmla="*/ 1356811 w 2196453"/>
                  <a:gd name="connsiteY7" fmla="*/ 1888646 h 5411262"/>
                  <a:gd name="connsiteX8" fmla="*/ 1542232 w 2196453"/>
                  <a:gd name="connsiteY8" fmla="*/ 1620131 h 5411262"/>
                  <a:gd name="connsiteX9" fmla="*/ 1486351 w 2196453"/>
                  <a:gd name="connsiteY9" fmla="*/ 3206905 h 5411262"/>
                  <a:gd name="connsiteX10" fmla="*/ 1859731 w 2196453"/>
                  <a:gd name="connsiteY10" fmla="*/ 2864005 h 5411262"/>
                  <a:gd name="connsiteX11" fmla="*/ 1760671 w 2196453"/>
                  <a:gd name="connsiteY11" fmla="*/ 4136545 h 5411262"/>
                  <a:gd name="connsiteX12" fmla="*/ 2050231 w 2196453"/>
                  <a:gd name="connsiteY12" fmla="*/ 3786025 h 5411262"/>
                  <a:gd name="connsiteX13" fmla="*/ 1913072 w 2196453"/>
                  <a:gd name="connsiteY13" fmla="*/ 4692805 h 5411262"/>
                  <a:gd name="connsiteX14" fmla="*/ 2179772 w 2196453"/>
                  <a:gd name="connsiteY14" fmla="*/ 4502305 h 5411262"/>
                  <a:gd name="connsiteX15" fmla="*/ 1603192 w 2196453"/>
                  <a:gd name="connsiteY15" fmla="*/ 5411262 h 5411262"/>
                  <a:gd name="connsiteX16" fmla="*/ 228689 w 2196453"/>
                  <a:gd name="connsiteY16" fmla="*/ 4313982 h 5411262"/>
                  <a:gd name="connsiteX17" fmla="*/ 716731 w 2196453"/>
                  <a:gd name="connsiteY17" fmla="*/ 4685186 h 5411262"/>
                  <a:gd name="connsiteX18" fmla="*/ 451 w 2196453"/>
                  <a:gd name="connsiteY18" fmla="*/ 2894486 h 5411262"/>
                  <a:gd name="connsiteX19" fmla="*/ 495751 w 2196453"/>
                  <a:gd name="connsiteY19" fmla="*/ 3222146 h 5411262"/>
                  <a:gd name="connsiteX20" fmla="*/ 106769 w 2196453"/>
                  <a:gd name="connsiteY20" fmla="*/ 1688711 h 5411262"/>
                  <a:gd name="connsiteX0" fmla="*/ 108865 w 2198549"/>
                  <a:gd name="connsiteY0" fmla="*/ 1688711 h 5411262"/>
                  <a:gd name="connsiteX1" fmla="*/ 535947 w 2198549"/>
                  <a:gd name="connsiteY1" fmla="*/ 2373786 h 5411262"/>
                  <a:gd name="connsiteX2" fmla="*/ 347987 w 2198549"/>
                  <a:gd name="connsiteY2" fmla="*/ 536096 h 5411262"/>
                  <a:gd name="connsiteX3" fmla="*/ 468637 w 2198549"/>
                  <a:gd name="connsiteY3" fmla="*/ 783746 h 5411262"/>
                  <a:gd name="connsiteX4" fmla="*/ 1059187 w 2198549"/>
                  <a:gd name="connsiteY4" fmla="*/ 2697 h 5411262"/>
                  <a:gd name="connsiteX5" fmla="*/ 1141737 w 2198549"/>
                  <a:gd name="connsiteY5" fmla="*/ 1126646 h 5411262"/>
                  <a:gd name="connsiteX6" fmla="*/ 1370337 w 2198549"/>
                  <a:gd name="connsiteY6" fmla="*/ 821846 h 5411262"/>
                  <a:gd name="connsiteX7" fmla="*/ 1358907 w 2198549"/>
                  <a:gd name="connsiteY7" fmla="*/ 1888646 h 5411262"/>
                  <a:gd name="connsiteX8" fmla="*/ 1544328 w 2198549"/>
                  <a:gd name="connsiteY8" fmla="*/ 1620131 h 5411262"/>
                  <a:gd name="connsiteX9" fmla="*/ 1488447 w 2198549"/>
                  <a:gd name="connsiteY9" fmla="*/ 3206905 h 5411262"/>
                  <a:gd name="connsiteX10" fmla="*/ 1861827 w 2198549"/>
                  <a:gd name="connsiteY10" fmla="*/ 2864005 h 5411262"/>
                  <a:gd name="connsiteX11" fmla="*/ 1762767 w 2198549"/>
                  <a:gd name="connsiteY11" fmla="*/ 4136545 h 5411262"/>
                  <a:gd name="connsiteX12" fmla="*/ 2052327 w 2198549"/>
                  <a:gd name="connsiteY12" fmla="*/ 3786025 h 5411262"/>
                  <a:gd name="connsiteX13" fmla="*/ 1915168 w 2198549"/>
                  <a:gd name="connsiteY13" fmla="*/ 4692805 h 5411262"/>
                  <a:gd name="connsiteX14" fmla="*/ 2181868 w 2198549"/>
                  <a:gd name="connsiteY14" fmla="*/ 4502305 h 5411262"/>
                  <a:gd name="connsiteX15" fmla="*/ 1605288 w 2198549"/>
                  <a:gd name="connsiteY15" fmla="*/ 5411262 h 5411262"/>
                  <a:gd name="connsiteX16" fmla="*/ 230785 w 2198549"/>
                  <a:gd name="connsiteY16" fmla="*/ 4313982 h 5411262"/>
                  <a:gd name="connsiteX17" fmla="*/ 718827 w 2198549"/>
                  <a:gd name="connsiteY17" fmla="*/ 4685186 h 5411262"/>
                  <a:gd name="connsiteX18" fmla="*/ 2547 w 2198549"/>
                  <a:gd name="connsiteY18" fmla="*/ 2894486 h 5411262"/>
                  <a:gd name="connsiteX19" fmla="*/ 497847 w 2198549"/>
                  <a:gd name="connsiteY19" fmla="*/ 3222146 h 5411262"/>
                  <a:gd name="connsiteX20" fmla="*/ 108865 w 2198549"/>
                  <a:gd name="connsiteY20" fmla="*/ 1688711 h 5411262"/>
                  <a:gd name="connsiteX0" fmla="*/ 108865 w 2198549"/>
                  <a:gd name="connsiteY0" fmla="*/ 1688711 h 5411262"/>
                  <a:gd name="connsiteX1" fmla="*/ 535947 w 2198549"/>
                  <a:gd name="connsiteY1" fmla="*/ 2373786 h 5411262"/>
                  <a:gd name="connsiteX2" fmla="*/ 347987 w 2198549"/>
                  <a:gd name="connsiteY2" fmla="*/ 536096 h 5411262"/>
                  <a:gd name="connsiteX3" fmla="*/ 468637 w 2198549"/>
                  <a:gd name="connsiteY3" fmla="*/ 783746 h 5411262"/>
                  <a:gd name="connsiteX4" fmla="*/ 1059187 w 2198549"/>
                  <a:gd name="connsiteY4" fmla="*/ 2697 h 5411262"/>
                  <a:gd name="connsiteX5" fmla="*/ 1141737 w 2198549"/>
                  <a:gd name="connsiteY5" fmla="*/ 1126646 h 5411262"/>
                  <a:gd name="connsiteX6" fmla="*/ 1370337 w 2198549"/>
                  <a:gd name="connsiteY6" fmla="*/ 821846 h 5411262"/>
                  <a:gd name="connsiteX7" fmla="*/ 1358907 w 2198549"/>
                  <a:gd name="connsiteY7" fmla="*/ 1888646 h 5411262"/>
                  <a:gd name="connsiteX8" fmla="*/ 1544328 w 2198549"/>
                  <a:gd name="connsiteY8" fmla="*/ 1620131 h 5411262"/>
                  <a:gd name="connsiteX9" fmla="*/ 1488447 w 2198549"/>
                  <a:gd name="connsiteY9" fmla="*/ 3206905 h 5411262"/>
                  <a:gd name="connsiteX10" fmla="*/ 1861827 w 2198549"/>
                  <a:gd name="connsiteY10" fmla="*/ 2864005 h 5411262"/>
                  <a:gd name="connsiteX11" fmla="*/ 1762767 w 2198549"/>
                  <a:gd name="connsiteY11" fmla="*/ 4136545 h 5411262"/>
                  <a:gd name="connsiteX12" fmla="*/ 2052327 w 2198549"/>
                  <a:gd name="connsiteY12" fmla="*/ 3786025 h 5411262"/>
                  <a:gd name="connsiteX13" fmla="*/ 1915168 w 2198549"/>
                  <a:gd name="connsiteY13" fmla="*/ 4692805 h 5411262"/>
                  <a:gd name="connsiteX14" fmla="*/ 2181868 w 2198549"/>
                  <a:gd name="connsiteY14" fmla="*/ 4502305 h 5411262"/>
                  <a:gd name="connsiteX15" fmla="*/ 1605288 w 2198549"/>
                  <a:gd name="connsiteY15" fmla="*/ 5411262 h 5411262"/>
                  <a:gd name="connsiteX16" fmla="*/ 230785 w 2198549"/>
                  <a:gd name="connsiteY16" fmla="*/ 4313982 h 5411262"/>
                  <a:gd name="connsiteX17" fmla="*/ 718827 w 2198549"/>
                  <a:gd name="connsiteY17" fmla="*/ 4685186 h 5411262"/>
                  <a:gd name="connsiteX18" fmla="*/ 2547 w 2198549"/>
                  <a:gd name="connsiteY18" fmla="*/ 2894486 h 5411262"/>
                  <a:gd name="connsiteX19" fmla="*/ 497847 w 2198549"/>
                  <a:gd name="connsiteY19" fmla="*/ 3222146 h 5411262"/>
                  <a:gd name="connsiteX20" fmla="*/ 108865 w 2198549"/>
                  <a:gd name="connsiteY20" fmla="*/ 1688711 h 5411262"/>
                  <a:gd name="connsiteX0" fmla="*/ 108865 w 2198549"/>
                  <a:gd name="connsiteY0" fmla="*/ 1688711 h 5411262"/>
                  <a:gd name="connsiteX1" fmla="*/ 535947 w 2198549"/>
                  <a:gd name="connsiteY1" fmla="*/ 2373786 h 5411262"/>
                  <a:gd name="connsiteX2" fmla="*/ 347987 w 2198549"/>
                  <a:gd name="connsiteY2" fmla="*/ 536096 h 5411262"/>
                  <a:gd name="connsiteX3" fmla="*/ 468637 w 2198549"/>
                  <a:gd name="connsiteY3" fmla="*/ 783746 h 5411262"/>
                  <a:gd name="connsiteX4" fmla="*/ 1059187 w 2198549"/>
                  <a:gd name="connsiteY4" fmla="*/ 2697 h 5411262"/>
                  <a:gd name="connsiteX5" fmla="*/ 1141737 w 2198549"/>
                  <a:gd name="connsiteY5" fmla="*/ 1126646 h 5411262"/>
                  <a:gd name="connsiteX6" fmla="*/ 1370337 w 2198549"/>
                  <a:gd name="connsiteY6" fmla="*/ 821846 h 5411262"/>
                  <a:gd name="connsiteX7" fmla="*/ 1358907 w 2198549"/>
                  <a:gd name="connsiteY7" fmla="*/ 1888646 h 5411262"/>
                  <a:gd name="connsiteX8" fmla="*/ 1544328 w 2198549"/>
                  <a:gd name="connsiteY8" fmla="*/ 1620131 h 5411262"/>
                  <a:gd name="connsiteX9" fmla="*/ 1488447 w 2198549"/>
                  <a:gd name="connsiteY9" fmla="*/ 3206905 h 5411262"/>
                  <a:gd name="connsiteX10" fmla="*/ 1861827 w 2198549"/>
                  <a:gd name="connsiteY10" fmla="*/ 2864005 h 5411262"/>
                  <a:gd name="connsiteX11" fmla="*/ 1762767 w 2198549"/>
                  <a:gd name="connsiteY11" fmla="*/ 4136545 h 5411262"/>
                  <a:gd name="connsiteX12" fmla="*/ 2052327 w 2198549"/>
                  <a:gd name="connsiteY12" fmla="*/ 3786025 h 5411262"/>
                  <a:gd name="connsiteX13" fmla="*/ 1915168 w 2198549"/>
                  <a:gd name="connsiteY13" fmla="*/ 4692805 h 5411262"/>
                  <a:gd name="connsiteX14" fmla="*/ 2181868 w 2198549"/>
                  <a:gd name="connsiteY14" fmla="*/ 4502305 h 5411262"/>
                  <a:gd name="connsiteX15" fmla="*/ 1605288 w 2198549"/>
                  <a:gd name="connsiteY15" fmla="*/ 5411262 h 5411262"/>
                  <a:gd name="connsiteX16" fmla="*/ 230785 w 2198549"/>
                  <a:gd name="connsiteY16" fmla="*/ 4313982 h 5411262"/>
                  <a:gd name="connsiteX17" fmla="*/ 718827 w 2198549"/>
                  <a:gd name="connsiteY17" fmla="*/ 4685186 h 5411262"/>
                  <a:gd name="connsiteX18" fmla="*/ 2547 w 2198549"/>
                  <a:gd name="connsiteY18" fmla="*/ 2894486 h 5411262"/>
                  <a:gd name="connsiteX19" fmla="*/ 497847 w 2198549"/>
                  <a:gd name="connsiteY19" fmla="*/ 3222146 h 5411262"/>
                  <a:gd name="connsiteX20" fmla="*/ 108865 w 2198549"/>
                  <a:gd name="connsiteY20" fmla="*/ 1688711 h 5411262"/>
                  <a:gd name="connsiteX0" fmla="*/ 108865 w 2198549"/>
                  <a:gd name="connsiteY0" fmla="*/ 1688711 h 5411262"/>
                  <a:gd name="connsiteX1" fmla="*/ 535947 w 2198549"/>
                  <a:gd name="connsiteY1" fmla="*/ 2373786 h 5411262"/>
                  <a:gd name="connsiteX2" fmla="*/ 347987 w 2198549"/>
                  <a:gd name="connsiteY2" fmla="*/ 536096 h 5411262"/>
                  <a:gd name="connsiteX3" fmla="*/ 468637 w 2198549"/>
                  <a:gd name="connsiteY3" fmla="*/ 783746 h 5411262"/>
                  <a:gd name="connsiteX4" fmla="*/ 1059187 w 2198549"/>
                  <a:gd name="connsiteY4" fmla="*/ 2697 h 5411262"/>
                  <a:gd name="connsiteX5" fmla="*/ 1141737 w 2198549"/>
                  <a:gd name="connsiteY5" fmla="*/ 1126646 h 5411262"/>
                  <a:gd name="connsiteX6" fmla="*/ 1370337 w 2198549"/>
                  <a:gd name="connsiteY6" fmla="*/ 821846 h 5411262"/>
                  <a:gd name="connsiteX7" fmla="*/ 1358907 w 2198549"/>
                  <a:gd name="connsiteY7" fmla="*/ 1888646 h 5411262"/>
                  <a:gd name="connsiteX8" fmla="*/ 1544328 w 2198549"/>
                  <a:gd name="connsiteY8" fmla="*/ 1620131 h 5411262"/>
                  <a:gd name="connsiteX9" fmla="*/ 1488447 w 2198549"/>
                  <a:gd name="connsiteY9" fmla="*/ 3206905 h 5411262"/>
                  <a:gd name="connsiteX10" fmla="*/ 1861827 w 2198549"/>
                  <a:gd name="connsiteY10" fmla="*/ 2864005 h 5411262"/>
                  <a:gd name="connsiteX11" fmla="*/ 1762767 w 2198549"/>
                  <a:gd name="connsiteY11" fmla="*/ 4136545 h 5411262"/>
                  <a:gd name="connsiteX12" fmla="*/ 2052327 w 2198549"/>
                  <a:gd name="connsiteY12" fmla="*/ 3786025 h 5411262"/>
                  <a:gd name="connsiteX13" fmla="*/ 1915168 w 2198549"/>
                  <a:gd name="connsiteY13" fmla="*/ 4692805 h 5411262"/>
                  <a:gd name="connsiteX14" fmla="*/ 2181868 w 2198549"/>
                  <a:gd name="connsiteY14" fmla="*/ 4502305 h 5411262"/>
                  <a:gd name="connsiteX15" fmla="*/ 1605288 w 2198549"/>
                  <a:gd name="connsiteY15" fmla="*/ 5411262 h 5411262"/>
                  <a:gd name="connsiteX16" fmla="*/ 230785 w 2198549"/>
                  <a:gd name="connsiteY16" fmla="*/ 4313982 h 5411262"/>
                  <a:gd name="connsiteX17" fmla="*/ 718827 w 2198549"/>
                  <a:gd name="connsiteY17" fmla="*/ 4685186 h 5411262"/>
                  <a:gd name="connsiteX18" fmla="*/ 2547 w 2198549"/>
                  <a:gd name="connsiteY18" fmla="*/ 2894486 h 5411262"/>
                  <a:gd name="connsiteX19" fmla="*/ 497847 w 2198549"/>
                  <a:gd name="connsiteY19" fmla="*/ 3222146 h 5411262"/>
                  <a:gd name="connsiteX20" fmla="*/ 108865 w 2198549"/>
                  <a:gd name="connsiteY20" fmla="*/ 1688711 h 5411262"/>
                  <a:gd name="connsiteX0" fmla="*/ 108865 w 2198549"/>
                  <a:gd name="connsiteY0" fmla="*/ 1688711 h 5411262"/>
                  <a:gd name="connsiteX1" fmla="*/ 535947 w 2198549"/>
                  <a:gd name="connsiteY1" fmla="*/ 2373786 h 5411262"/>
                  <a:gd name="connsiteX2" fmla="*/ 347987 w 2198549"/>
                  <a:gd name="connsiteY2" fmla="*/ 536096 h 5411262"/>
                  <a:gd name="connsiteX3" fmla="*/ 468637 w 2198549"/>
                  <a:gd name="connsiteY3" fmla="*/ 783746 h 5411262"/>
                  <a:gd name="connsiteX4" fmla="*/ 1059187 w 2198549"/>
                  <a:gd name="connsiteY4" fmla="*/ 2697 h 5411262"/>
                  <a:gd name="connsiteX5" fmla="*/ 1141737 w 2198549"/>
                  <a:gd name="connsiteY5" fmla="*/ 1126646 h 5411262"/>
                  <a:gd name="connsiteX6" fmla="*/ 1370337 w 2198549"/>
                  <a:gd name="connsiteY6" fmla="*/ 821846 h 5411262"/>
                  <a:gd name="connsiteX7" fmla="*/ 1358907 w 2198549"/>
                  <a:gd name="connsiteY7" fmla="*/ 1888646 h 5411262"/>
                  <a:gd name="connsiteX8" fmla="*/ 1544328 w 2198549"/>
                  <a:gd name="connsiteY8" fmla="*/ 1620131 h 5411262"/>
                  <a:gd name="connsiteX9" fmla="*/ 1488447 w 2198549"/>
                  <a:gd name="connsiteY9" fmla="*/ 3206905 h 5411262"/>
                  <a:gd name="connsiteX10" fmla="*/ 1861827 w 2198549"/>
                  <a:gd name="connsiteY10" fmla="*/ 2864005 h 5411262"/>
                  <a:gd name="connsiteX11" fmla="*/ 1762767 w 2198549"/>
                  <a:gd name="connsiteY11" fmla="*/ 4136545 h 5411262"/>
                  <a:gd name="connsiteX12" fmla="*/ 2052327 w 2198549"/>
                  <a:gd name="connsiteY12" fmla="*/ 3786025 h 5411262"/>
                  <a:gd name="connsiteX13" fmla="*/ 1915168 w 2198549"/>
                  <a:gd name="connsiteY13" fmla="*/ 4692805 h 5411262"/>
                  <a:gd name="connsiteX14" fmla="*/ 2181868 w 2198549"/>
                  <a:gd name="connsiteY14" fmla="*/ 4502305 h 5411262"/>
                  <a:gd name="connsiteX15" fmla="*/ 1605288 w 2198549"/>
                  <a:gd name="connsiteY15" fmla="*/ 5411262 h 5411262"/>
                  <a:gd name="connsiteX16" fmla="*/ 230785 w 2198549"/>
                  <a:gd name="connsiteY16" fmla="*/ 4313982 h 5411262"/>
                  <a:gd name="connsiteX17" fmla="*/ 718827 w 2198549"/>
                  <a:gd name="connsiteY17" fmla="*/ 4685186 h 5411262"/>
                  <a:gd name="connsiteX18" fmla="*/ 2547 w 2198549"/>
                  <a:gd name="connsiteY18" fmla="*/ 2894486 h 5411262"/>
                  <a:gd name="connsiteX19" fmla="*/ 497847 w 2198549"/>
                  <a:gd name="connsiteY19" fmla="*/ 3222146 h 5411262"/>
                  <a:gd name="connsiteX20" fmla="*/ 108865 w 2198549"/>
                  <a:gd name="connsiteY20" fmla="*/ 1688711 h 5411262"/>
                  <a:gd name="connsiteX0" fmla="*/ 108865 w 2198549"/>
                  <a:gd name="connsiteY0" fmla="*/ 1688711 h 5411262"/>
                  <a:gd name="connsiteX1" fmla="*/ 535947 w 2198549"/>
                  <a:gd name="connsiteY1" fmla="*/ 2373786 h 5411262"/>
                  <a:gd name="connsiteX2" fmla="*/ 347987 w 2198549"/>
                  <a:gd name="connsiteY2" fmla="*/ 536096 h 5411262"/>
                  <a:gd name="connsiteX3" fmla="*/ 468637 w 2198549"/>
                  <a:gd name="connsiteY3" fmla="*/ 783746 h 5411262"/>
                  <a:gd name="connsiteX4" fmla="*/ 1059187 w 2198549"/>
                  <a:gd name="connsiteY4" fmla="*/ 2697 h 5411262"/>
                  <a:gd name="connsiteX5" fmla="*/ 1141737 w 2198549"/>
                  <a:gd name="connsiteY5" fmla="*/ 1126646 h 5411262"/>
                  <a:gd name="connsiteX6" fmla="*/ 1370337 w 2198549"/>
                  <a:gd name="connsiteY6" fmla="*/ 821846 h 5411262"/>
                  <a:gd name="connsiteX7" fmla="*/ 1358907 w 2198549"/>
                  <a:gd name="connsiteY7" fmla="*/ 1888646 h 5411262"/>
                  <a:gd name="connsiteX8" fmla="*/ 1544328 w 2198549"/>
                  <a:gd name="connsiteY8" fmla="*/ 1620131 h 5411262"/>
                  <a:gd name="connsiteX9" fmla="*/ 1488447 w 2198549"/>
                  <a:gd name="connsiteY9" fmla="*/ 3206905 h 5411262"/>
                  <a:gd name="connsiteX10" fmla="*/ 1861827 w 2198549"/>
                  <a:gd name="connsiteY10" fmla="*/ 2864005 h 5411262"/>
                  <a:gd name="connsiteX11" fmla="*/ 1762767 w 2198549"/>
                  <a:gd name="connsiteY11" fmla="*/ 4136545 h 5411262"/>
                  <a:gd name="connsiteX12" fmla="*/ 2052327 w 2198549"/>
                  <a:gd name="connsiteY12" fmla="*/ 3786025 h 5411262"/>
                  <a:gd name="connsiteX13" fmla="*/ 1915168 w 2198549"/>
                  <a:gd name="connsiteY13" fmla="*/ 4692805 h 5411262"/>
                  <a:gd name="connsiteX14" fmla="*/ 2181868 w 2198549"/>
                  <a:gd name="connsiteY14" fmla="*/ 4502305 h 5411262"/>
                  <a:gd name="connsiteX15" fmla="*/ 1605288 w 2198549"/>
                  <a:gd name="connsiteY15" fmla="*/ 5411262 h 5411262"/>
                  <a:gd name="connsiteX16" fmla="*/ 230785 w 2198549"/>
                  <a:gd name="connsiteY16" fmla="*/ 4313982 h 5411262"/>
                  <a:gd name="connsiteX17" fmla="*/ 718827 w 2198549"/>
                  <a:gd name="connsiteY17" fmla="*/ 4685186 h 5411262"/>
                  <a:gd name="connsiteX18" fmla="*/ 2547 w 2198549"/>
                  <a:gd name="connsiteY18" fmla="*/ 2894486 h 5411262"/>
                  <a:gd name="connsiteX19" fmla="*/ 497847 w 2198549"/>
                  <a:gd name="connsiteY19" fmla="*/ 3222146 h 5411262"/>
                  <a:gd name="connsiteX20" fmla="*/ 108865 w 2198549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62767 w 2184760"/>
                  <a:gd name="connsiteY11" fmla="*/ 4136545 h 5411262"/>
                  <a:gd name="connsiteX12" fmla="*/ 2052327 w 2184760"/>
                  <a:gd name="connsiteY12" fmla="*/ 378602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62767 w 2184760"/>
                  <a:gd name="connsiteY11" fmla="*/ 4136545 h 5411262"/>
                  <a:gd name="connsiteX12" fmla="*/ 2052327 w 2184760"/>
                  <a:gd name="connsiteY12" fmla="*/ 378602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62767 w 2184760"/>
                  <a:gd name="connsiteY11" fmla="*/ 4136545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62767 w 2184760"/>
                  <a:gd name="connsiteY11" fmla="*/ 4136545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62767 w 2184760"/>
                  <a:gd name="connsiteY11" fmla="*/ 4136545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84760" h="5411262">
                    <a:moveTo>
                      <a:pt x="108865" y="1688711"/>
                    </a:moveTo>
                    <a:cubicBezTo>
                      <a:pt x="131725" y="1858891"/>
                      <a:pt x="492707" y="2156314"/>
                      <a:pt x="535947" y="2373786"/>
                    </a:cubicBezTo>
                    <a:cubicBezTo>
                      <a:pt x="704917" y="2000708"/>
                      <a:pt x="-69420" y="1671053"/>
                      <a:pt x="347987" y="536096"/>
                    </a:cubicBezTo>
                    <a:cubicBezTo>
                      <a:pt x="363227" y="262623"/>
                      <a:pt x="326820" y="688496"/>
                      <a:pt x="468637" y="783746"/>
                    </a:cubicBezTo>
                    <a:cubicBezTo>
                      <a:pt x="432654" y="123346"/>
                      <a:pt x="1016854" y="-22703"/>
                      <a:pt x="1059187" y="2697"/>
                    </a:cubicBezTo>
                    <a:cubicBezTo>
                      <a:pt x="866570" y="205897"/>
                      <a:pt x="1317420" y="654629"/>
                      <a:pt x="1141737" y="1126646"/>
                    </a:cubicBezTo>
                    <a:cubicBezTo>
                      <a:pt x="1251804" y="1116063"/>
                      <a:pt x="1352134" y="692729"/>
                      <a:pt x="1370337" y="821846"/>
                    </a:cubicBezTo>
                    <a:cubicBezTo>
                      <a:pt x="1388540" y="950963"/>
                      <a:pt x="1527817" y="1277232"/>
                      <a:pt x="1358907" y="1888646"/>
                    </a:cubicBezTo>
                    <a:cubicBezTo>
                      <a:pt x="1471514" y="1799141"/>
                      <a:pt x="1482521" y="1709636"/>
                      <a:pt x="1544328" y="1620131"/>
                    </a:cubicBezTo>
                    <a:cubicBezTo>
                      <a:pt x="1605348" y="1607733"/>
                      <a:pt x="1864791" y="2663043"/>
                      <a:pt x="1488447" y="3206905"/>
                    </a:cubicBezTo>
                    <a:cubicBezTo>
                      <a:pt x="1562953" y="3153867"/>
                      <a:pt x="1855477" y="2762405"/>
                      <a:pt x="1861827" y="2864005"/>
                    </a:cubicBezTo>
                    <a:cubicBezTo>
                      <a:pt x="1906277" y="3029105"/>
                      <a:pt x="2097412" y="3593303"/>
                      <a:pt x="1734192" y="4150833"/>
                    </a:cubicBezTo>
                    <a:cubicBezTo>
                      <a:pt x="2023435" y="3971763"/>
                      <a:pt x="2058677" y="3666645"/>
                      <a:pt x="2052327" y="3766975"/>
                    </a:cubicBezTo>
                    <a:cubicBezTo>
                      <a:pt x="2222189" y="4067330"/>
                      <a:pt x="1977715" y="4633750"/>
                      <a:pt x="1915168" y="4692805"/>
                    </a:cubicBezTo>
                    <a:cubicBezTo>
                      <a:pt x="1981208" y="4723285"/>
                      <a:pt x="2213195" y="4332080"/>
                      <a:pt x="2181868" y="4502305"/>
                    </a:cubicBezTo>
                    <a:cubicBezTo>
                      <a:pt x="2132550" y="4895778"/>
                      <a:pt x="1887968" y="5165426"/>
                      <a:pt x="1605288" y="5411262"/>
                    </a:cubicBezTo>
                    <a:cubicBezTo>
                      <a:pt x="905820" y="5337602"/>
                      <a:pt x="388915" y="4779755"/>
                      <a:pt x="230785" y="4313982"/>
                    </a:cubicBezTo>
                    <a:cubicBezTo>
                      <a:pt x="239796" y="4284365"/>
                      <a:pt x="690766" y="4729091"/>
                      <a:pt x="718827" y="4685186"/>
                    </a:cubicBezTo>
                    <a:cubicBezTo>
                      <a:pt x="360687" y="4370226"/>
                      <a:pt x="-35553" y="3323746"/>
                      <a:pt x="2547" y="2894486"/>
                    </a:cubicBezTo>
                    <a:cubicBezTo>
                      <a:pt x="144787" y="2940206"/>
                      <a:pt x="355607" y="3176426"/>
                      <a:pt x="497847" y="3222146"/>
                    </a:cubicBezTo>
                    <a:cubicBezTo>
                      <a:pt x="-226174" y="2482401"/>
                      <a:pt x="124226" y="2016976"/>
                      <a:pt x="108865" y="168871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4">
                <a:extLst>
                  <a:ext uri="{FF2B5EF4-FFF2-40B4-BE49-F238E27FC236}">
                    <a16:creationId xmlns:a16="http://schemas.microsoft.com/office/drawing/2014/main" id="{8954BD1D-41A0-42E4-B272-E0F58E232ED9}"/>
                  </a:ext>
                </a:extLst>
              </p:cNvPr>
              <p:cNvSpPr/>
              <p:nvPr/>
            </p:nvSpPr>
            <p:spPr>
              <a:xfrm>
                <a:off x="7634658" y="1272136"/>
                <a:ext cx="1220834" cy="5177268"/>
              </a:xfrm>
              <a:custGeom>
                <a:avLst/>
                <a:gdLst>
                  <a:gd name="connsiteX0" fmla="*/ 0 w 152400"/>
                  <a:gd name="connsiteY0" fmla="*/ 0 h 2243568"/>
                  <a:gd name="connsiteX1" fmla="*/ 152400 w 152400"/>
                  <a:gd name="connsiteY1" fmla="*/ 0 h 2243568"/>
                  <a:gd name="connsiteX2" fmla="*/ 152400 w 152400"/>
                  <a:gd name="connsiteY2" fmla="*/ 2243568 h 2243568"/>
                  <a:gd name="connsiteX3" fmla="*/ 0 w 152400"/>
                  <a:gd name="connsiteY3" fmla="*/ 2243568 h 2243568"/>
                  <a:gd name="connsiteX4" fmla="*/ 0 w 152400"/>
                  <a:gd name="connsiteY4" fmla="*/ 0 h 2243568"/>
                  <a:gd name="connsiteX0" fmla="*/ 0 w 1193800"/>
                  <a:gd name="connsiteY0" fmla="*/ 0 h 5215368"/>
                  <a:gd name="connsiteX1" fmla="*/ 1193800 w 1193800"/>
                  <a:gd name="connsiteY1" fmla="*/ 2971800 h 5215368"/>
                  <a:gd name="connsiteX2" fmla="*/ 1193800 w 1193800"/>
                  <a:gd name="connsiteY2" fmla="*/ 5215368 h 5215368"/>
                  <a:gd name="connsiteX3" fmla="*/ 1041400 w 1193800"/>
                  <a:gd name="connsiteY3" fmla="*/ 5215368 h 5215368"/>
                  <a:gd name="connsiteX4" fmla="*/ 0 w 1193800"/>
                  <a:gd name="connsiteY4" fmla="*/ 0 h 5215368"/>
                  <a:gd name="connsiteX0" fmla="*/ 0 w 1193800"/>
                  <a:gd name="connsiteY0" fmla="*/ 0 h 5215368"/>
                  <a:gd name="connsiteX1" fmla="*/ 1193800 w 1193800"/>
                  <a:gd name="connsiteY1" fmla="*/ 5215368 h 5215368"/>
                  <a:gd name="connsiteX2" fmla="*/ 1041400 w 1193800"/>
                  <a:gd name="connsiteY2" fmla="*/ 5215368 h 5215368"/>
                  <a:gd name="connsiteX3" fmla="*/ 0 w 1193800"/>
                  <a:gd name="connsiteY3" fmla="*/ 0 h 5215368"/>
                  <a:gd name="connsiteX0" fmla="*/ 0 w 1117600"/>
                  <a:gd name="connsiteY0" fmla="*/ 0 h 5215368"/>
                  <a:gd name="connsiteX1" fmla="*/ 1117600 w 1117600"/>
                  <a:gd name="connsiteY1" fmla="*/ 4897868 h 5215368"/>
                  <a:gd name="connsiteX2" fmla="*/ 1041400 w 1117600"/>
                  <a:gd name="connsiteY2" fmla="*/ 5215368 h 5215368"/>
                  <a:gd name="connsiteX3" fmla="*/ 0 w 1117600"/>
                  <a:gd name="connsiteY3" fmla="*/ 0 h 5215368"/>
                  <a:gd name="connsiteX0" fmla="*/ 0 w 1117600"/>
                  <a:gd name="connsiteY0" fmla="*/ 0 h 5215368"/>
                  <a:gd name="connsiteX1" fmla="*/ 1117600 w 1117600"/>
                  <a:gd name="connsiteY1" fmla="*/ 4897868 h 5215368"/>
                  <a:gd name="connsiteX2" fmla="*/ 1041400 w 1117600"/>
                  <a:gd name="connsiteY2" fmla="*/ 5215368 h 5215368"/>
                  <a:gd name="connsiteX3" fmla="*/ 0 w 1117600"/>
                  <a:gd name="connsiteY3" fmla="*/ 0 h 5215368"/>
                  <a:gd name="connsiteX0" fmla="*/ 56843 w 1174443"/>
                  <a:gd name="connsiteY0" fmla="*/ 0 h 5215368"/>
                  <a:gd name="connsiteX1" fmla="*/ 1174443 w 1174443"/>
                  <a:gd name="connsiteY1" fmla="*/ 4897868 h 5215368"/>
                  <a:gd name="connsiteX2" fmla="*/ 1098243 w 1174443"/>
                  <a:gd name="connsiteY2" fmla="*/ 5215368 h 5215368"/>
                  <a:gd name="connsiteX3" fmla="*/ 56843 w 1174443"/>
                  <a:gd name="connsiteY3" fmla="*/ 0 h 5215368"/>
                  <a:gd name="connsiteX0" fmla="*/ 122285 w 1239885"/>
                  <a:gd name="connsiteY0" fmla="*/ 0 h 5215368"/>
                  <a:gd name="connsiteX1" fmla="*/ 1239885 w 1239885"/>
                  <a:gd name="connsiteY1" fmla="*/ 4897868 h 5215368"/>
                  <a:gd name="connsiteX2" fmla="*/ 1163685 w 1239885"/>
                  <a:gd name="connsiteY2" fmla="*/ 5215368 h 5215368"/>
                  <a:gd name="connsiteX3" fmla="*/ 122285 w 1239885"/>
                  <a:gd name="connsiteY3" fmla="*/ 0 h 5215368"/>
                  <a:gd name="connsiteX0" fmla="*/ 122285 w 1239885"/>
                  <a:gd name="connsiteY0" fmla="*/ 0 h 5215368"/>
                  <a:gd name="connsiteX1" fmla="*/ 1239885 w 1239885"/>
                  <a:gd name="connsiteY1" fmla="*/ 4897868 h 5215368"/>
                  <a:gd name="connsiteX2" fmla="*/ 1163685 w 1239885"/>
                  <a:gd name="connsiteY2" fmla="*/ 5215368 h 5215368"/>
                  <a:gd name="connsiteX3" fmla="*/ 122285 w 1239885"/>
                  <a:gd name="connsiteY3" fmla="*/ 0 h 5215368"/>
                  <a:gd name="connsiteX0" fmla="*/ 103816 w 1221416"/>
                  <a:gd name="connsiteY0" fmla="*/ 0 h 5177268"/>
                  <a:gd name="connsiteX1" fmla="*/ 1221416 w 1221416"/>
                  <a:gd name="connsiteY1" fmla="*/ 4897868 h 5177268"/>
                  <a:gd name="connsiteX2" fmla="*/ 1183316 w 1221416"/>
                  <a:gd name="connsiteY2" fmla="*/ 5177268 h 5177268"/>
                  <a:gd name="connsiteX3" fmla="*/ 103816 w 1221416"/>
                  <a:gd name="connsiteY3" fmla="*/ 0 h 5177268"/>
                  <a:gd name="connsiteX0" fmla="*/ 58970 w 1176570"/>
                  <a:gd name="connsiteY0" fmla="*/ 0 h 5177268"/>
                  <a:gd name="connsiteX1" fmla="*/ 1176570 w 1176570"/>
                  <a:gd name="connsiteY1" fmla="*/ 4897868 h 5177268"/>
                  <a:gd name="connsiteX2" fmla="*/ 1138470 w 1176570"/>
                  <a:gd name="connsiteY2" fmla="*/ 5177268 h 5177268"/>
                  <a:gd name="connsiteX3" fmla="*/ 58970 w 1176570"/>
                  <a:gd name="connsiteY3" fmla="*/ 0 h 5177268"/>
                  <a:gd name="connsiteX0" fmla="*/ 65358 w 1182958"/>
                  <a:gd name="connsiteY0" fmla="*/ 0 h 5177268"/>
                  <a:gd name="connsiteX1" fmla="*/ 1182958 w 1182958"/>
                  <a:gd name="connsiteY1" fmla="*/ 4897868 h 5177268"/>
                  <a:gd name="connsiteX2" fmla="*/ 1144858 w 1182958"/>
                  <a:gd name="connsiteY2" fmla="*/ 5177268 h 5177268"/>
                  <a:gd name="connsiteX3" fmla="*/ 65358 w 1182958"/>
                  <a:gd name="connsiteY3" fmla="*/ 0 h 5177268"/>
                  <a:gd name="connsiteX0" fmla="*/ 273393 w 1390993"/>
                  <a:gd name="connsiteY0" fmla="*/ 0 h 5177268"/>
                  <a:gd name="connsiteX1" fmla="*/ 1390993 w 1390993"/>
                  <a:gd name="connsiteY1" fmla="*/ 4897868 h 5177268"/>
                  <a:gd name="connsiteX2" fmla="*/ 1352893 w 1390993"/>
                  <a:gd name="connsiteY2" fmla="*/ 5177268 h 5177268"/>
                  <a:gd name="connsiteX3" fmla="*/ 273393 w 1390993"/>
                  <a:gd name="connsiteY3" fmla="*/ 0 h 5177268"/>
                  <a:gd name="connsiteX0" fmla="*/ 273393 w 1390993"/>
                  <a:gd name="connsiteY0" fmla="*/ 0 h 5177268"/>
                  <a:gd name="connsiteX1" fmla="*/ 1390993 w 1390993"/>
                  <a:gd name="connsiteY1" fmla="*/ 4897868 h 5177268"/>
                  <a:gd name="connsiteX2" fmla="*/ 1352893 w 1390993"/>
                  <a:gd name="connsiteY2" fmla="*/ 5177268 h 5177268"/>
                  <a:gd name="connsiteX3" fmla="*/ 273393 w 1390993"/>
                  <a:gd name="connsiteY3" fmla="*/ 0 h 5177268"/>
                  <a:gd name="connsiteX0" fmla="*/ 130858 w 1248458"/>
                  <a:gd name="connsiteY0" fmla="*/ 0 h 5177268"/>
                  <a:gd name="connsiteX1" fmla="*/ 1248458 w 1248458"/>
                  <a:gd name="connsiteY1" fmla="*/ 4897868 h 5177268"/>
                  <a:gd name="connsiteX2" fmla="*/ 1210358 w 1248458"/>
                  <a:gd name="connsiteY2" fmla="*/ 5177268 h 5177268"/>
                  <a:gd name="connsiteX3" fmla="*/ 130858 w 1248458"/>
                  <a:gd name="connsiteY3" fmla="*/ 0 h 5177268"/>
                  <a:gd name="connsiteX0" fmla="*/ 130858 w 1248458"/>
                  <a:gd name="connsiteY0" fmla="*/ 0 h 5177268"/>
                  <a:gd name="connsiteX1" fmla="*/ 1248458 w 1248458"/>
                  <a:gd name="connsiteY1" fmla="*/ 4897868 h 5177268"/>
                  <a:gd name="connsiteX2" fmla="*/ 1210358 w 1248458"/>
                  <a:gd name="connsiteY2" fmla="*/ 5177268 h 5177268"/>
                  <a:gd name="connsiteX3" fmla="*/ 130858 w 1248458"/>
                  <a:gd name="connsiteY3" fmla="*/ 0 h 5177268"/>
                  <a:gd name="connsiteX0" fmla="*/ 130858 w 1248458"/>
                  <a:gd name="connsiteY0" fmla="*/ 0 h 5177268"/>
                  <a:gd name="connsiteX1" fmla="*/ 1248458 w 1248458"/>
                  <a:gd name="connsiteY1" fmla="*/ 4897868 h 5177268"/>
                  <a:gd name="connsiteX2" fmla="*/ 1210358 w 1248458"/>
                  <a:gd name="connsiteY2" fmla="*/ 5177268 h 5177268"/>
                  <a:gd name="connsiteX3" fmla="*/ 130858 w 1248458"/>
                  <a:gd name="connsiteY3" fmla="*/ 0 h 5177268"/>
                  <a:gd name="connsiteX0" fmla="*/ 103234 w 1220834"/>
                  <a:gd name="connsiteY0" fmla="*/ 0 h 5177268"/>
                  <a:gd name="connsiteX1" fmla="*/ 1220834 w 1220834"/>
                  <a:gd name="connsiteY1" fmla="*/ 4897868 h 5177268"/>
                  <a:gd name="connsiteX2" fmla="*/ 1182734 w 1220834"/>
                  <a:gd name="connsiteY2" fmla="*/ 5177268 h 5177268"/>
                  <a:gd name="connsiteX3" fmla="*/ 103234 w 1220834"/>
                  <a:gd name="connsiteY3" fmla="*/ 0 h 5177268"/>
                  <a:gd name="connsiteX0" fmla="*/ 103234 w 1220834"/>
                  <a:gd name="connsiteY0" fmla="*/ 0 h 5177268"/>
                  <a:gd name="connsiteX1" fmla="*/ 1220834 w 1220834"/>
                  <a:gd name="connsiteY1" fmla="*/ 4897868 h 5177268"/>
                  <a:gd name="connsiteX2" fmla="*/ 1182734 w 1220834"/>
                  <a:gd name="connsiteY2" fmla="*/ 5177268 h 5177268"/>
                  <a:gd name="connsiteX3" fmla="*/ 103234 w 1220834"/>
                  <a:gd name="connsiteY3" fmla="*/ 0 h 517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0834" h="5177268">
                    <a:moveTo>
                      <a:pt x="103234" y="0"/>
                    </a:moveTo>
                    <a:cubicBezTo>
                      <a:pt x="117627" y="332143"/>
                      <a:pt x="-66099" y="2681045"/>
                      <a:pt x="1220834" y="4897868"/>
                    </a:cubicBezTo>
                    <a:lnTo>
                      <a:pt x="1182734" y="5177268"/>
                    </a:lnTo>
                    <a:cubicBezTo>
                      <a:pt x="-485199" y="2156112"/>
                      <a:pt x="97307" y="89996"/>
                      <a:pt x="1032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ttsMP3.com_VoiceText_2025-1-26_1-26-35">
            <a:hlinkClick r:id="" action="ppaction://media"/>
            <a:extLst>
              <a:ext uri="{FF2B5EF4-FFF2-40B4-BE49-F238E27FC236}">
                <a16:creationId xmlns:a16="http://schemas.microsoft.com/office/drawing/2014/main" id="{D9106675-C6D7-4E46-A23B-D7800F18840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60310" y="1679028"/>
            <a:ext cx="609600" cy="609600"/>
          </a:xfrm>
          <a:prstGeom prst="rect">
            <a:avLst/>
          </a:prstGeom>
        </p:spPr>
      </p:pic>
      <p:pic>
        <p:nvPicPr>
          <p:cNvPr id="7" name="ttsMP3.com_VoiceText_2025-1-26_1-26-47">
            <a:hlinkClick r:id="" action="ppaction://media"/>
            <a:extLst>
              <a:ext uri="{FF2B5EF4-FFF2-40B4-BE49-F238E27FC236}">
                <a16:creationId xmlns:a16="http://schemas.microsoft.com/office/drawing/2014/main" id="{89F7D3F2-C49F-41E8-8545-5BFF6134D12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8" name="ttsMP3.com_VoiceText_2025-1-26_1-27-1">
            <a:hlinkClick r:id="" action="ppaction://media"/>
            <a:extLst>
              <a:ext uri="{FF2B5EF4-FFF2-40B4-BE49-F238E27FC236}">
                <a16:creationId xmlns:a16="http://schemas.microsoft.com/office/drawing/2014/main" id="{F41FE5A2-14B1-44DE-A4D0-B85A9A00D19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019299" y="145700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55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802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52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67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724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974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57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103</Words>
  <Application>Microsoft Office PowerPoint</Application>
  <PresentationFormat>Widescreen</PresentationFormat>
  <Paragraphs>40</Paragraphs>
  <Slides>17</Slides>
  <Notes>6</Notes>
  <HiddenSlides>0</HiddenSlides>
  <MMClips>31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42</cp:revision>
  <dcterms:created xsi:type="dcterms:W3CDTF">2025-01-25T19:58:47Z</dcterms:created>
  <dcterms:modified xsi:type="dcterms:W3CDTF">2025-01-25T23:02:52Z</dcterms:modified>
</cp:coreProperties>
</file>